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theme/theme6.xml" ContentType="application/vnd.openxmlformats-officedocument.theme+xml"/>
  <Override PartName="/ppt/slideLayouts/slideLayout20.xml" ContentType="application/vnd.openxmlformats-officedocument.presentationml.slideLayout+xml"/>
  <Override PartName="/ppt/theme/theme7.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8.xml" ContentType="application/vnd.openxmlformats-officedocument.theme+xml"/>
  <Override PartName="/ppt/slideLayouts/slideLayout2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76" r:id="rId3"/>
    <p:sldMasterId id="2147483678" r:id="rId4"/>
    <p:sldMasterId id="2147483681" r:id="rId5"/>
    <p:sldMasterId id="2147483683" r:id="rId6"/>
    <p:sldMasterId id="2147483685" r:id="rId7"/>
    <p:sldMasterId id="2147483687" r:id="rId8"/>
    <p:sldMasterId id="2147483693" r:id="rId9"/>
  </p:sldMasterIdLst>
  <p:notesMasterIdLst>
    <p:notesMasterId r:id="rId51"/>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95" autoAdjust="0"/>
    <p:restoredTop sz="94660"/>
  </p:normalViewPr>
  <p:slideViewPr>
    <p:cSldViewPr snapToGrid="0">
      <p:cViewPr varScale="1">
        <p:scale>
          <a:sx n="71" d="100"/>
          <a:sy n="71" d="100"/>
        </p:scale>
        <p:origin x="90" y="5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microsoft.com/office/2015/10/relationships/revisionInfo" Target="revisionInfo.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c:spPr>
            <c:extLst>
              <c:ext xmlns:c16="http://schemas.microsoft.com/office/drawing/2014/chart" uri="{C3380CC4-5D6E-409C-BE32-E72D297353CC}">
                <c16:uniqueId val="{00000001-9533-4053-9258-20A8B0B41410}"/>
              </c:ext>
            </c:extLst>
          </c:dPt>
          <c:dPt>
            <c:idx val="1"/>
            <c:bubble3D val="0"/>
            <c:spPr>
              <a:solidFill>
                <a:schemeClr val="accent3"/>
              </a:solidFill>
            </c:spPr>
            <c:extLst>
              <c:ext xmlns:c16="http://schemas.microsoft.com/office/drawing/2014/chart" uri="{C3380CC4-5D6E-409C-BE32-E72D297353CC}">
                <c16:uniqueId val="{00000003-9533-4053-9258-20A8B0B41410}"/>
              </c:ext>
            </c:extLst>
          </c:dPt>
          <c:dPt>
            <c:idx val="2"/>
            <c:bubble3D val="0"/>
            <c:spPr>
              <a:solidFill>
                <a:schemeClr val="accent4"/>
              </a:solidFill>
            </c:spPr>
            <c:extLst>
              <c:ext xmlns:c16="http://schemas.microsoft.com/office/drawing/2014/chart" uri="{C3380CC4-5D6E-409C-BE32-E72D297353CC}">
                <c16:uniqueId val="{00000005-9533-4053-9258-20A8B0B41410}"/>
              </c:ext>
            </c:extLst>
          </c:dPt>
          <c:dPt>
            <c:idx val="3"/>
            <c:bubble3D val="0"/>
            <c:spPr>
              <a:solidFill>
                <a:schemeClr val="accent6"/>
              </a:solidFill>
            </c:spPr>
            <c:extLst>
              <c:ext xmlns:c16="http://schemas.microsoft.com/office/drawing/2014/chart" uri="{C3380CC4-5D6E-409C-BE32-E72D297353CC}">
                <c16:uniqueId val="{00000007-9533-4053-9258-20A8B0B41410}"/>
              </c:ext>
            </c:extLst>
          </c:dPt>
          <c:dPt>
            <c:idx val="4"/>
            <c:bubble3D val="0"/>
            <c:spPr>
              <a:solidFill>
                <a:schemeClr val="accent5"/>
              </a:solidFill>
            </c:spPr>
            <c:extLst>
              <c:ext xmlns:c16="http://schemas.microsoft.com/office/drawing/2014/chart" uri="{C3380CC4-5D6E-409C-BE32-E72D297353CC}">
                <c16:uniqueId val="{00000009-9533-4053-9258-20A8B0B41410}"/>
              </c:ext>
            </c:extLst>
          </c:dPt>
          <c:dPt>
            <c:idx val="5"/>
            <c:bubble3D val="0"/>
            <c:spPr>
              <a:solidFill>
                <a:schemeClr val="accent1"/>
              </a:solidFill>
            </c:spPr>
            <c:extLst>
              <c:ext xmlns:c16="http://schemas.microsoft.com/office/drawing/2014/chart" uri="{C3380CC4-5D6E-409C-BE32-E72D297353CC}">
                <c16:uniqueId val="{0000000B-9533-4053-9258-20A8B0B41410}"/>
              </c:ext>
            </c:extLst>
          </c:dPt>
          <c:dLbls>
            <c:dLbl>
              <c:idx val="0"/>
              <c:layout>
                <c:manualLayout>
                  <c:x val="1.4576064227434999E-2"/>
                  <c:y val="1.64611128115566E-2"/>
                </c:manualLayout>
              </c:layout>
              <c:tx>
                <c:rich>
                  <a:bodyPr/>
                  <a:lstStyle/>
                  <a:p>
                    <a:fld id="{4F48BBD3-A7F5-4C33-A4F9-F0745A5A2046}"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9533-4053-9258-20A8B0B41410}"/>
                </c:ext>
              </c:extLst>
            </c:dLbl>
            <c:dLbl>
              <c:idx val="1"/>
              <c:layout>
                <c:manualLayout>
                  <c:x val="-4.1775712927165304E-3"/>
                  <c:y val="3.3837465415939003E-2"/>
                </c:manualLayout>
              </c:layout>
              <c:tx>
                <c:rich>
                  <a:bodyPr/>
                  <a:lstStyle/>
                  <a:p>
                    <a:fld id="{7AF2315E-EF6B-4AD6-95AB-6718A5AD7D5B}"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533-4053-9258-20A8B0B41410}"/>
                </c:ext>
              </c:extLst>
            </c:dLbl>
            <c:dLbl>
              <c:idx val="2"/>
              <c:layout>
                <c:manualLayout>
                  <c:x val="-1.0049123974664899E-2"/>
                  <c:y val="-5.8305275982307395E-4"/>
                </c:manualLayout>
              </c:layout>
              <c:tx>
                <c:rich>
                  <a:bodyPr/>
                  <a:lstStyle/>
                  <a:p>
                    <a:fld id="{895E140E-5C4C-4F9B-B8ED-85C7B5F14861}"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9533-4053-9258-20A8B0B41410}"/>
                </c:ext>
              </c:extLst>
            </c:dLbl>
            <c:dLbl>
              <c:idx val="3"/>
              <c:layout>
                <c:manualLayout>
                  <c:x val="-1.8731556735875302E-2"/>
                  <c:y val="-1.15820372343894E-2"/>
                </c:manualLayout>
              </c:layout>
              <c:tx>
                <c:rich>
                  <a:bodyPr/>
                  <a:lstStyle/>
                  <a:p>
                    <a:fld id="{1CBC53E0-A457-4536-82E7-922396E8B6E2}"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9533-4053-9258-20A8B0B41410}"/>
                </c:ext>
              </c:extLst>
            </c:dLbl>
            <c:dLbl>
              <c:idx val="4"/>
              <c:layout>
                <c:manualLayout>
                  <c:x val="3.2889583995286603E-2"/>
                  <c:y val="-0.118452234485435"/>
                </c:manualLayout>
              </c:layout>
              <c:tx>
                <c:rich>
                  <a:bodyPr/>
                  <a:lstStyle/>
                  <a:p>
                    <a:fld id="{28E612D4-977C-42EA-8320-37DBA137A348}"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9533-4053-9258-20A8B0B41410}"/>
                </c:ext>
              </c:extLst>
            </c:dLbl>
            <c:dLbl>
              <c:idx val="5"/>
              <c:layout>
                <c:manualLayout>
                  <c:x val="-5.5783278832641598E-3"/>
                  <c:y val="1.8137752091047898E-2"/>
                </c:manualLayout>
              </c:layout>
              <c:tx>
                <c:rich>
                  <a:bodyPr/>
                  <a:lstStyle/>
                  <a:p>
                    <a:fld id="{CD182CF1-99C2-40E2-8771-1011D0439E6D}"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9533-4053-9258-20A8B0B41410}"/>
                </c:ext>
              </c:extLst>
            </c:dLbl>
            <c:spPr>
              <a:noFill/>
              <a:ln>
                <a:noFill/>
              </a:ln>
              <a:effectLst/>
            </c:spPr>
            <c:txPr>
              <a:bodyPr/>
              <a:lstStyle/>
              <a:p>
                <a:pPr>
                  <a:defRPr sz="1200"/>
                </a:pPr>
                <a:endParaRPr lang="en-US"/>
              </a:p>
            </c:txPr>
            <c:showLegendKey val="0"/>
            <c:showVal val="0"/>
            <c:showCatName val="0"/>
            <c:showSerName val="0"/>
            <c:showPercent val="1"/>
            <c:showBubbleSize val="0"/>
            <c:showLeaderLines val="0"/>
            <c:extLst>
              <c:ext xmlns:c15="http://schemas.microsoft.com/office/drawing/2012/chart" uri="{CE6537A1-D6FC-4f65-9D91-7224C49458BB}"/>
            </c:extLst>
          </c:dLbls>
          <c:cat>
            <c:numRef>
              <c:f>Sheet1!$A$2:$A$7</c:f>
              <c:numCache>
                <c:formatCode>General</c:formatCode>
                <c:ptCount val="6"/>
                <c:pt idx="0">
                  <c:v>2012</c:v>
                </c:pt>
                <c:pt idx="1">
                  <c:v>2013</c:v>
                </c:pt>
                <c:pt idx="2">
                  <c:v>2014</c:v>
                </c:pt>
                <c:pt idx="3">
                  <c:v>2015</c:v>
                </c:pt>
                <c:pt idx="4">
                  <c:v>2016</c:v>
                </c:pt>
                <c:pt idx="5">
                  <c:v>2017</c:v>
                </c:pt>
              </c:numCache>
            </c:numRef>
          </c:cat>
          <c:val>
            <c:numRef>
              <c:f>Sheet1!$B$2:$B$7</c:f>
              <c:numCache>
                <c:formatCode>0%</c:formatCode>
                <c:ptCount val="6"/>
                <c:pt idx="0">
                  <c:v>0.08</c:v>
                </c:pt>
                <c:pt idx="1">
                  <c:v>0.12</c:v>
                </c:pt>
                <c:pt idx="2">
                  <c:v>0.2</c:v>
                </c:pt>
                <c:pt idx="3">
                  <c:v>0.24</c:v>
                </c:pt>
                <c:pt idx="4">
                  <c:v>0.28999999999999998</c:v>
                </c:pt>
                <c:pt idx="5">
                  <c:v>7.0000000000000007E-2</c:v>
                </c:pt>
              </c:numCache>
            </c:numRef>
          </c:val>
          <c:extLst>
            <c:ext xmlns:c16="http://schemas.microsoft.com/office/drawing/2014/chart" uri="{C3380CC4-5D6E-409C-BE32-E72D297353CC}">
              <c16:uniqueId val="{0000000C-9533-4053-9258-20A8B0B41410}"/>
            </c:ext>
          </c:extLst>
        </c:ser>
        <c:dLbls>
          <c:showLegendKey val="0"/>
          <c:showVal val="0"/>
          <c:showCatName val="0"/>
          <c:showSerName val="0"/>
          <c:showPercent val="0"/>
          <c:showBubbleSize val="0"/>
          <c:showLeaderLines val="0"/>
        </c:dLbls>
        <c:firstSliceAng val="0"/>
      </c:pieChart>
      <c:spPr>
        <a:noFill/>
        <a:ln w="25394">
          <a:noFill/>
        </a:ln>
      </c:spPr>
    </c:plotArea>
    <c:plotVisOnly val="1"/>
    <c:dispBlanksAs val="gap"/>
    <c:showDLblsOverMax val="0"/>
  </c:chart>
  <c:txPr>
    <a:bodyPr/>
    <a:lstStyle/>
    <a:p>
      <a:pPr>
        <a:defRPr sz="1800">
          <a:latin typeface="Roboto" panose="02000000000000000000" pitchFamily="2" charset="0"/>
          <a:ea typeface="Roboto" panose="02000000000000000000" pitchFamily="2"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c:spPr>
            <c:extLst>
              <c:ext xmlns:c16="http://schemas.microsoft.com/office/drawing/2014/chart" uri="{C3380CC4-5D6E-409C-BE32-E72D297353CC}">
                <c16:uniqueId val="{00000001-4F10-4F11-AC3B-77869BD20D9E}"/>
              </c:ext>
            </c:extLst>
          </c:dPt>
          <c:dPt>
            <c:idx val="1"/>
            <c:bubble3D val="0"/>
            <c:spPr>
              <a:solidFill>
                <a:schemeClr val="accent3"/>
              </a:solidFill>
            </c:spPr>
            <c:extLst>
              <c:ext xmlns:c16="http://schemas.microsoft.com/office/drawing/2014/chart" uri="{C3380CC4-5D6E-409C-BE32-E72D297353CC}">
                <c16:uniqueId val="{00000003-4F10-4F11-AC3B-77869BD20D9E}"/>
              </c:ext>
            </c:extLst>
          </c:dPt>
          <c:dPt>
            <c:idx val="2"/>
            <c:bubble3D val="0"/>
            <c:spPr>
              <a:solidFill>
                <a:schemeClr val="accent4"/>
              </a:solidFill>
            </c:spPr>
            <c:extLst>
              <c:ext xmlns:c16="http://schemas.microsoft.com/office/drawing/2014/chart" uri="{C3380CC4-5D6E-409C-BE32-E72D297353CC}">
                <c16:uniqueId val="{00000005-4F10-4F11-AC3B-77869BD20D9E}"/>
              </c:ext>
            </c:extLst>
          </c:dPt>
          <c:dPt>
            <c:idx val="3"/>
            <c:bubble3D val="0"/>
            <c:spPr>
              <a:solidFill>
                <a:schemeClr val="accent6"/>
              </a:solidFill>
            </c:spPr>
            <c:extLst>
              <c:ext xmlns:c16="http://schemas.microsoft.com/office/drawing/2014/chart" uri="{C3380CC4-5D6E-409C-BE32-E72D297353CC}">
                <c16:uniqueId val="{00000007-4F10-4F11-AC3B-77869BD20D9E}"/>
              </c:ext>
            </c:extLst>
          </c:dPt>
          <c:dPt>
            <c:idx val="4"/>
            <c:bubble3D val="0"/>
            <c:spPr>
              <a:solidFill>
                <a:schemeClr val="accent5"/>
              </a:solidFill>
            </c:spPr>
            <c:extLst>
              <c:ext xmlns:c16="http://schemas.microsoft.com/office/drawing/2014/chart" uri="{C3380CC4-5D6E-409C-BE32-E72D297353CC}">
                <c16:uniqueId val="{00000009-4F10-4F11-AC3B-77869BD20D9E}"/>
              </c:ext>
            </c:extLst>
          </c:dPt>
          <c:dPt>
            <c:idx val="5"/>
            <c:bubble3D val="0"/>
            <c:spPr>
              <a:solidFill>
                <a:schemeClr val="accent1"/>
              </a:solidFill>
            </c:spPr>
            <c:extLst>
              <c:ext xmlns:c16="http://schemas.microsoft.com/office/drawing/2014/chart" uri="{C3380CC4-5D6E-409C-BE32-E72D297353CC}">
                <c16:uniqueId val="{0000000B-4F10-4F11-AC3B-77869BD20D9E}"/>
              </c:ext>
            </c:extLst>
          </c:dPt>
          <c:dLbls>
            <c:dLbl>
              <c:idx val="0"/>
              <c:layout>
                <c:manualLayout>
                  <c:x val="2.16513371285872E-2"/>
                  <c:y val="-1.3235678147612501E-3"/>
                </c:manualLayout>
              </c:layout>
              <c:tx>
                <c:rich>
                  <a:bodyPr/>
                  <a:lstStyle/>
                  <a:p>
                    <a:fld id="{B2828591-E62D-400B-A8E7-9C6BEB96E903}"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F10-4F11-AC3B-77869BD20D9E}"/>
                </c:ext>
              </c:extLst>
            </c:dLbl>
            <c:dLbl>
              <c:idx val="1"/>
              <c:layout>
                <c:manualLayout>
                  <c:x val="1.07591465875332E-2"/>
                  <c:y val="3.1296795715273003E-2"/>
                </c:manualLayout>
              </c:layout>
              <c:tx>
                <c:rich>
                  <a:bodyPr/>
                  <a:lstStyle/>
                  <a:p>
                    <a:fld id="{ABB1BD18-7B4F-49FF-80D8-5882C36FAE25}"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F10-4F11-AC3B-77869BD20D9E}"/>
                </c:ext>
              </c:extLst>
            </c:dLbl>
            <c:dLbl>
              <c:idx val="2"/>
              <c:layout>
                <c:manualLayout>
                  <c:x val="2.7685672787794199E-2"/>
                  <c:y val="-8.2050782721380493E-3"/>
                </c:manualLayout>
              </c:layout>
              <c:tx>
                <c:rich>
                  <a:bodyPr/>
                  <a:lstStyle/>
                  <a:p>
                    <a:fld id="{1AB35818-8330-4F75-B58B-E7770B2ABC5B}"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4F10-4F11-AC3B-77869BD20D9E}"/>
                </c:ext>
              </c:extLst>
            </c:dLbl>
            <c:dLbl>
              <c:idx val="3"/>
              <c:layout>
                <c:manualLayout>
                  <c:x val="-1.8731556735875302E-2"/>
                  <c:y val="-1.15820372343894E-2"/>
                </c:manualLayout>
              </c:layout>
              <c:tx>
                <c:rich>
                  <a:bodyPr/>
                  <a:lstStyle/>
                  <a:p>
                    <a:fld id="{0D44AD00-01F6-4B03-94A0-2D11B3840F9E}"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4F10-4F11-AC3B-77869BD20D9E}"/>
                </c:ext>
              </c:extLst>
            </c:dLbl>
            <c:dLbl>
              <c:idx val="4"/>
              <c:layout>
                <c:manualLayout>
                  <c:x val="-1.2706659583646199E-2"/>
                  <c:y val="4.77005244580568E-3"/>
                </c:manualLayout>
              </c:layout>
              <c:tx>
                <c:rich>
                  <a:bodyPr/>
                  <a:lstStyle/>
                  <a:p>
                    <a:fld id="{39836A4E-91D7-4C32-9837-16B6193D892E}"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4F10-4F11-AC3B-77869BD20D9E}"/>
                </c:ext>
              </c:extLst>
            </c:dLbl>
            <c:dLbl>
              <c:idx val="5"/>
              <c:layout>
                <c:manualLayout>
                  <c:x val="-2.8376429368066499E-2"/>
                  <c:y val="-1.23501859779362E-2"/>
                </c:manualLayout>
              </c:layout>
              <c:tx>
                <c:rich>
                  <a:bodyPr/>
                  <a:lstStyle/>
                  <a:p>
                    <a:fld id="{5101D243-8759-4703-853D-5EB043E30A5A}"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4F10-4F11-AC3B-77869BD20D9E}"/>
                </c:ext>
              </c:extLst>
            </c:dLbl>
            <c:spPr>
              <a:noFill/>
              <a:ln>
                <a:noFill/>
              </a:ln>
              <a:effectLst/>
            </c:spPr>
            <c:txPr>
              <a:bodyPr/>
              <a:lstStyle/>
              <a:p>
                <a:pPr>
                  <a:defRPr sz="1200"/>
                </a:pPr>
                <a:endParaRPr lang="en-US"/>
              </a:p>
            </c:txPr>
            <c:showLegendKey val="0"/>
            <c:showVal val="0"/>
            <c:showCatName val="0"/>
            <c:showSerName val="0"/>
            <c:showPercent val="1"/>
            <c:showBubbleSize val="0"/>
            <c:showLeaderLines val="0"/>
            <c:extLst>
              <c:ext xmlns:c15="http://schemas.microsoft.com/office/drawing/2012/chart" uri="{CE6537A1-D6FC-4f65-9D91-7224C49458BB}"/>
            </c:extLst>
          </c:dLbls>
          <c:cat>
            <c:numRef>
              <c:f>Sheet1!$A$2:$A$7</c:f>
              <c:numCache>
                <c:formatCode>General</c:formatCode>
                <c:ptCount val="6"/>
                <c:pt idx="0">
                  <c:v>2012</c:v>
                </c:pt>
                <c:pt idx="1">
                  <c:v>2013</c:v>
                </c:pt>
                <c:pt idx="2">
                  <c:v>2014</c:v>
                </c:pt>
                <c:pt idx="3">
                  <c:v>2015</c:v>
                </c:pt>
                <c:pt idx="4">
                  <c:v>2016</c:v>
                </c:pt>
                <c:pt idx="5">
                  <c:v>2017</c:v>
                </c:pt>
              </c:numCache>
            </c:numRef>
          </c:cat>
          <c:val>
            <c:numRef>
              <c:f>Sheet1!$B$2:$B$7</c:f>
              <c:numCache>
                <c:formatCode>0%</c:formatCode>
                <c:ptCount val="6"/>
                <c:pt idx="0">
                  <c:v>0.08</c:v>
                </c:pt>
                <c:pt idx="1">
                  <c:v>0.12</c:v>
                </c:pt>
                <c:pt idx="2">
                  <c:v>0.2</c:v>
                </c:pt>
                <c:pt idx="3">
                  <c:v>0.24</c:v>
                </c:pt>
                <c:pt idx="4">
                  <c:v>0.28999999999999998</c:v>
                </c:pt>
                <c:pt idx="5">
                  <c:v>7.0000000000000007E-2</c:v>
                </c:pt>
              </c:numCache>
            </c:numRef>
          </c:val>
          <c:extLst>
            <c:ext xmlns:c16="http://schemas.microsoft.com/office/drawing/2014/chart" uri="{C3380CC4-5D6E-409C-BE32-E72D297353CC}">
              <c16:uniqueId val="{0000000C-4F10-4F11-AC3B-77869BD20D9E}"/>
            </c:ext>
          </c:extLst>
        </c:ser>
        <c:dLbls>
          <c:showLegendKey val="0"/>
          <c:showVal val="0"/>
          <c:showCatName val="0"/>
          <c:showSerName val="0"/>
          <c:showPercent val="0"/>
          <c:showBubbleSize val="0"/>
          <c:showLeaderLines val="0"/>
        </c:dLbls>
        <c:firstSliceAng val="0"/>
      </c:pieChart>
      <c:spPr>
        <a:noFill/>
        <a:ln w="25380">
          <a:noFill/>
        </a:ln>
      </c:spPr>
    </c:plotArea>
    <c:plotVisOnly val="1"/>
    <c:dispBlanksAs val="gap"/>
    <c:showDLblsOverMax val="0"/>
  </c:chart>
  <c:txPr>
    <a:bodyPr/>
    <a:lstStyle/>
    <a:p>
      <a:pPr>
        <a:defRPr sz="1799">
          <a:latin typeface="Roboto" panose="02000000000000000000" pitchFamily="2" charset="0"/>
          <a:ea typeface="Roboto" panose="02000000000000000000" pitchFamily="2" charset="0"/>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c:spPr>
            <c:extLst>
              <c:ext xmlns:c16="http://schemas.microsoft.com/office/drawing/2014/chart" uri="{C3380CC4-5D6E-409C-BE32-E72D297353CC}">
                <c16:uniqueId val="{00000001-5D66-43FF-8D72-9D121816F679}"/>
              </c:ext>
            </c:extLst>
          </c:dPt>
          <c:dPt>
            <c:idx val="1"/>
            <c:bubble3D val="0"/>
            <c:spPr>
              <a:solidFill>
                <a:schemeClr val="accent3"/>
              </a:solidFill>
            </c:spPr>
            <c:extLst>
              <c:ext xmlns:c16="http://schemas.microsoft.com/office/drawing/2014/chart" uri="{C3380CC4-5D6E-409C-BE32-E72D297353CC}">
                <c16:uniqueId val="{00000003-5D66-43FF-8D72-9D121816F679}"/>
              </c:ext>
            </c:extLst>
          </c:dPt>
          <c:dPt>
            <c:idx val="2"/>
            <c:bubble3D val="0"/>
            <c:spPr>
              <a:solidFill>
                <a:schemeClr val="accent4"/>
              </a:solidFill>
            </c:spPr>
            <c:extLst>
              <c:ext xmlns:c16="http://schemas.microsoft.com/office/drawing/2014/chart" uri="{C3380CC4-5D6E-409C-BE32-E72D297353CC}">
                <c16:uniqueId val="{00000005-5D66-43FF-8D72-9D121816F679}"/>
              </c:ext>
            </c:extLst>
          </c:dPt>
          <c:dPt>
            <c:idx val="3"/>
            <c:bubble3D val="0"/>
            <c:spPr>
              <a:solidFill>
                <a:schemeClr val="accent6"/>
              </a:solidFill>
            </c:spPr>
            <c:extLst>
              <c:ext xmlns:c16="http://schemas.microsoft.com/office/drawing/2014/chart" uri="{C3380CC4-5D6E-409C-BE32-E72D297353CC}">
                <c16:uniqueId val="{00000007-5D66-43FF-8D72-9D121816F679}"/>
              </c:ext>
            </c:extLst>
          </c:dPt>
          <c:dPt>
            <c:idx val="4"/>
            <c:bubble3D val="0"/>
            <c:spPr>
              <a:solidFill>
                <a:schemeClr val="accent5"/>
              </a:solidFill>
            </c:spPr>
            <c:extLst>
              <c:ext xmlns:c16="http://schemas.microsoft.com/office/drawing/2014/chart" uri="{C3380CC4-5D6E-409C-BE32-E72D297353CC}">
                <c16:uniqueId val="{00000009-5D66-43FF-8D72-9D121816F679}"/>
              </c:ext>
            </c:extLst>
          </c:dPt>
          <c:dPt>
            <c:idx val="5"/>
            <c:bubble3D val="0"/>
            <c:spPr>
              <a:solidFill>
                <a:schemeClr val="accent1"/>
              </a:solidFill>
            </c:spPr>
            <c:extLst>
              <c:ext xmlns:c16="http://schemas.microsoft.com/office/drawing/2014/chart" uri="{C3380CC4-5D6E-409C-BE32-E72D297353CC}">
                <c16:uniqueId val="{0000000B-5D66-43FF-8D72-9D121816F679}"/>
              </c:ext>
            </c:extLst>
          </c:dPt>
          <c:dLbls>
            <c:dLbl>
              <c:idx val="0"/>
              <c:layout>
                <c:manualLayout>
                  <c:x val="8.7799679893833492E-3"/>
                  <c:y val="-2.99720763241604E-2"/>
                </c:manualLayout>
              </c:layout>
              <c:tx>
                <c:rich>
                  <a:bodyPr/>
                  <a:lstStyle/>
                  <a:p>
                    <a:fld id="{076C65FA-F2DF-4A5B-818C-F74BAE3427BD}"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D66-43FF-8D72-9D121816F679}"/>
                </c:ext>
              </c:extLst>
            </c:dLbl>
            <c:dLbl>
              <c:idx val="1"/>
              <c:layout>
                <c:manualLayout>
                  <c:x val="0.123090960833198"/>
                  <c:y val="-3.6772262205225899E-2"/>
                </c:manualLayout>
              </c:layout>
              <c:tx>
                <c:rich>
                  <a:bodyPr/>
                  <a:lstStyle/>
                  <a:p>
                    <a:fld id="{219DBAA2-49D7-4509-8AA8-14E76C2A8861}"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D66-43FF-8D72-9D121816F679}"/>
                </c:ext>
              </c:extLst>
            </c:dLbl>
            <c:dLbl>
              <c:idx val="2"/>
              <c:layout>
                <c:manualLayout>
                  <c:x val="-9.7582795077157999E-3"/>
                  <c:y val="-4.2239507033229103E-2"/>
                </c:manualLayout>
              </c:layout>
              <c:tx>
                <c:rich>
                  <a:bodyPr/>
                  <a:lstStyle/>
                  <a:p>
                    <a:fld id="{EA6B1680-D2D4-4C0B-A622-B192FEC2561D}"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D66-43FF-8D72-9D121816F679}"/>
                </c:ext>
              </c:extLst>
            </c:dLbl>
            <c:dLbl>
              <c:idx val="3"/>
              <c:layout>
                <c:manualLayout>
                  <c:x val="-7.0302946427477997E-3"/>
                  <c:y val="-4.1835002600286803E-2"/>
                </c:manualLayout>
              </c:layout>
              <c:tx>
                <c:rich>
                  <a:bodyPr/>
                  <a:lstStyle/>
                  <a:p>
                    <a:fld id="{55D70C82-32AC-403C-9986-532E25CFDF37}"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D66-43FF-8D72-9D121816F679}"/>
                </c:ext>
              </c:extLst>
            </c:dLbl>
            <c:dLbl>
              <c:idx val="4"/>
              <c:layout>
                <c:manualLayout>
                  <c:x val="-1.2706659583646199E-2"/>
                  <c:y val="4.77005244580568E-3"/>
                </c:manualLayout>
              </c:layout>
              <c:tx>
                <c:rich>
                  <a:bodyPr/>
                  <a:lstStyle/>
                  <a:p>
                    <a:fld id="{841EBD6B-BD79-49DB-8315-29EAD1CB20AF}"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D66-43FF-8D72-9D121816F679}"/>
                </c:ext>
              </c:extLst>
            </c:dLbl>
            <c:dLbl>
              <c:idx val="5"/>
              <c:layout>
                <c:manualLayout>
                  <c:x val="-2.8376429368066499E-2"/>
                  <c:y val="-1.23501859779362E-2"/>
                </c:manualLayout>
              </c:layout>
              <c:tx>
                <c:rich>
                  <a:bodyPr/>
                  <a:lstStyle/>
                  <a:p>
                    <a:fld id="{B5C62F39-EFD5-4EE2-8014-FF5D9B91FDA7}"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5D66-43FF-8D72-9D121816F679}"/>
                </c:ext>
              </c:extLst>
            </c:dLbl>
            <c:spPr>
              <a:noFill/>
              <a:ln>
                <a:noFill/>
              </a:ln>
              <a:effectLst/>
            </c:spPr>
            <c:txPr>
              <a:bodyPr/>
              <a:lstStyle/>
              <a:p>
                <a:pPr>
                  <a:defRPr sz="1200"/>
                </a:pPr>
                <a:endParaRPr lang="en-US"/>
              </a:p>
            </c:txPr>
            <c:showLegendKey val="0"/>
            <c:showVal val="0"/>
            <c:showCatName val="0"/>
            <c:showSerName val="0"/>
            <c:showPercent val="1"/>
            <c:showBubbleSize val="0"/>
            <c:showLeaderLines val="0"/>
            <c:extLst>
              <c:ext xmlns:c15="http://schemas.microsoft.com/office/drawing/2012/chart" uri="{CE6537A1-D6FC-4f65-9D91-7224C49458BB}"/>
            </c:extLst>
          </c:dLbls>
          <c:cat>
            <c:numRef>
              <c:f>Sheet1!$A$2:$A$7</c:f>
              <c:numCache>
                <c:formatCode>General</c:formatCode>
                <c:ptCount val="6"/>
                <c:pt idx="0">
                  <c:v>2012</c:v>
                </c:pt>
                <c:pt idx="1">
                  <c:v>2013</c:v>
                </c:pt>
                <c:pt idx="2">
                  <c:v>2014</c:v>
                </c:pt>
                <c:pt idx="3">
                  <c:v>2015</c:v>
                </c:pt>
                <c:pt idx="4">
                  <c:v>2016</c:v>
                </c:pt>
                <c:pt idx="5">
                  <c:v>2017</c:v>
                </c:pt>
              </c:numCache>
            </c:numRef>
          </c:cat>
          <c:val>
            <c:numRef>
              <c:f>Sheet1!$B$2:$B$7</c:f>
              <c:numCache>
                <c:formatCode>0%</c:formatCode>
                <c:ptCount val="6"/>
                <c:pt idx="0">
                  <c:v>0.35</c:v>
                </c:pt>
                <c:pt idx="1">
                  <c:v>0.28999999999999998</c:v>
                </c:pt>
                <c:pt idx="2">
                  <c:v>0.11</c:v>
                </c:pt>
                <c:pt idx="3">
                  <c:v>0.1</c:v>
                </c:pt>
                <c:pt idx="4">
                  <c:v>0.08</c:v>
                </c:pt>
                <c:pt idx="5">
                  <c:v>7.0000000000000007E-2</c:v>
                </c:pt>
              </c:numCache>
            </c:numRef>
          </c:val>
          <c:extLst>
            <c:ext xmlns:c16="http://schemas.microsoft.com/office/drawing/2014/chart" uri="{C3380CC4-5D6E-409C-BE32-E72D297353CC}">
              <c16:uniqueId val="{0000000C-5D66-43FF-8D72-9D121816F679}"/>
            </c:ext>
          </c:extLst>
        </c:ser>
        <c:dLbls>
          <c:showLegendKey val="0"/>
          <c:showVal val="0"/>
          <c:showCatName val="0"/>
          <c:showSerName val="0"/>
          <c:showPercent val="0"/>
          <c:showBubbleSize val="0"/>
          <c:showLeaderLines val="0"/>
        </c:dLbls>
        <c:firstSliceAng val="0"/>
      </c:pieChart>
      <c:spPr>
        <a:noFill/>
        <a:ln w="25380">
          <a:noFill/>
        </a:ln>
      </c:spPr>
    </c:plotArea>
    <c:plotVisOnly val="1"/>
    <c:dispBlanksAs val="gap"/>
    <c:showDLblsOverMax val="0"/>
  </c:chart>
  <c:txPr>
    <a:bodyPr/>
    <a:lstStyle/>
    <a:p>
      <a:pPr>
        <a:defRPr sz="1799">
          <a:latin typeface="Roboto" panose="02000000000000000000" pitchFamily="2" charset="0"/>
          <a:ea typeface="Roboto" panose="02000000000000000000" pitchFamily="2"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c:spPr>
            <c:extLst>
              <c:ext xmlns:c16="http://schemas.microsoft.com/office/drawing/2014/chart" uri="{C3380CC4-5D6E-409C-BE32-E72D297353CC}">
                <c16:uniqueId val="{00000001-D8E0-4B0F-8D6B-7F836987BDDB}"/>
              </c:ext>
            </c:extLst>
          </c:dPt>
          <c:dPt>
            <c:idx val="1"/>
            <c:bubble3D val="0"/>
            <c:spPr>
              <a:solidFill>
                <a:schemeClr val="accent3"/>
              </a:solidFill>
            </c:spPr>
            <c:extLst>
              <c:ext xmlns:c16="http://schemas.microsoft.com/office/drawing/2014/chart" uri="{C3380CC4-5D6E-409C-BE32-E72D297353CC}">
                <c16:uniqueId val="{00000003-D8E0-4B0F-8D6B-7F836987BDDB}"/>
              </c:ext>
            </c:extLst>
          </c:dPt>
          <c:dPt>
            <c:idx val="2"/>
            <c:bubble3D val="0"/>
            <c:spPr>
              <a:solidFill>
                <a:schemeClr val="accent4"/>
              </a:solidFill>
            </c:spPr>
            <c:extLst>
              <c:ext xmlns:c16="http://schemas.microsoft.com/office/drawing/2014/chart" uri="{C3380CC4-5D6E-409C-BE32-E72D297353CC}">
                <c16:uniqueId val="{00000005-D8E0-4B0F-8D6B-7F836987BDDB}"/>
              </c:ext>
            </c:extLst>
          </c:dPt>
          <c:dPt>
            <c:idx val="3"/>
            <c:bubble3D val="0"/>
            <c:spPr>
              <a:solidFill>
                <a:schemeClr val="accent6"/>
              </a:solidFill>
            </c:spPr>
            <c:extLst>
              <c:ext xmlns:c16="http://schemas.microsoft.com/office/drawing/2014/chart" uri="{C3380CC4-5D6E-409C-BE32-E72D297353CC}">
                <c16:uniqueId val="{00000007-D8E0-4B0F-8D6B-7F836987BDDB}"/>
              </c:ext>
            </c:extLst>
          </c:dPt>
          <c:dPt>
            <c:idx val="4"/>
            <c:bubble3D val="0"/>
            <c:spPr>
              <a:solidFill>
                <a:schemeClr val="accent5"/>
              </a:solidFill>
            </c:spPr>
            <c:extLst>
              <c:ext xmlns:c16="http://schemas.microsoft.com/office/drawing/2014/chart" uri="{C3380CC4-5D6E-409C-BE32-E72D297353CC}">
                <c16:uniqueId val="{00000009-D8E0-4B0F-8D6B-7F836987BDDB}"/>
              </c:ext>
            </c:extLst>
          </c:dPt>
          <c:dPt>
            <c:idx val="5"/>
            <c:bubble3D val="0"/>
            <c:spPr>
              <a:solidFill>
                <a:schemeClr val="accent1"/>
              </a:solidFill>
            </c:spPr>
            <c:extLst>
              <c:ext xmlns:c16="http://schemas.microsoft.com/office/drawing/2014/chart" uri="{C3380CC4-5D6E-409C-BE32-E72D297353CC}">
                <c16:uniqueId val="{0000000B-D8E0-4B0F-8D6B-7F836987BDDB}"/>
              </c:ext>
            </c:extLst>
          </c:dPt>
          <c:dLbls>
            <c:dLbl>
              <c:idx val="0"/>
              <c:layout>
                <c:manualLayout>
                  <c:x val="8.6256254108405602E-4"/>
                  <c:y val="-1.3368889848955999E-2"/>
                </c:manualLayout>
              </c:layout>
              <c:tx>
                <c:rich>
                  <a:bodyPr/>
                  <a:lstStyle/>
                  <a:p>
                    <a:fld id="{4173DC50-5F13-41E9-9408-CBF47811CBBA}"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8E0-4B0F-8D6B-7F836987BDDB}"/>
                </c:ext>
              </c:extLst>
            </c:dLbl>
            <c:dLbl>
              <c:idx val="1"/>
              <c:layout>
                <c:manualLayout>
                  <c:x val="-3.22574530749101E-3"/>
                  <c:y val="-6.0511096029459699E-3"/>
                </c:manualLayout>
              </c:layout>
              <c:tx>
                <c:rich>
                  <a:bodyPr/>
                  <a:lstStyle/>
                  <a:p>
                    <a:fld id="{2628F683-3124-4515-999C-188A0A5DAD12}"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8E0-4B0F-8D6B-7F836987BDDB}"/>
                </c:ext>
              </c:extLst>
            </c:dLbl>
            <c:dLbl>
              <c:idx val="2"/>
              <c:layout>
                <c:manualLayout>
                  <c:x val="-1.75268418605413E-3"/>
                  <c:y val="-1.19454470518506E-2"/>
                </c:manualLayout>
              </c:layout>
              <c:tx>
                <c:rich>
                  <a:bodyPr/>
                  <a:lstStyle/>
                  <a:p>
                    <a:fld id="{A8BEE7EB-C299-4CCE-9E59-A96DE191F5E2}"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8E0-4B0F-8D6B-7F836987BDDB}"/>
                </c:ext>
              </c:extLst>
            </c:dLbl>
            <c:dLbl>
              <c:idx val="3"/>
              <c:layout>
                <c:manualLayout>
                  <c:x val="9.7999009534951108E-4"/>
                  <c:y val="1.88232711671962E-2"/>
                </c:manualLayout>
              </c:layout>
              <c:tx>
                <c:rich>
                  <a:bodyPr/>
                  <a:lstStyle/>
                  <a:p>
                    <a:fld id="{A667D8DB-2E59-4D80-8DC1-384094996268}"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8E0-4B0F-8D6B-7F836987BDDB}"/>
                </c:ext>
              </c:extLst>
            </c:dLbl>
            <c:dLbl>
              <c:idx val="4"/>
              <c:layout>
                <c:manualLayout>
                  <c:x val="-6.8768485487159699E-3"/>
                  <c:y val="3.0968344115281099E-2"/>
                </c:manualLayout>
              </c:layout>
              <c:tx>
                <c:rich>
                  <a:bodyPr/>
                  <a:lstStyle/>
                  <a:p>
                    <a:fld id="{75BA8F67-A3B1-4055-9347-B2C515053E8D}"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8E0-4B0F-8D6B-7F836987BDDB}"/>
                </c:ext>
              </c:extLst>
            </c:dLbl>
            <c:dLbl>
              <c:idx val="5"/>
              <c:layout>
                <c:manualLayout>
                  <c:x val="-1.8847517348726101E-2"/>
                  <c:y val="1.6230418257897301E-2"/>
                </c:manualLayout>
              </c:layout>
              <c:tx>
                <c:rich>
                  <a:bodyPr/>
                  <a:lstStyle/>
                  <a:p>
                    <a:fld id="{2EF37D42-8FDF-4117-867E-5B99F67E94BC}"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8E0-4B0F-8D6B-7F836987BDDB}"/>
                </c:ext>
              </c:extLst>
            </c:dLbl>
            <c:spPr>
              <a:noFill/>
              <a:ln>
                <a:noFill/>
              </a:ln>
              <a:effectLst/>
            </c:spPr>
            <c:txPr>
              <a:bodyPr/>
              <a:lstStyle/>
              <a:p>
                <a:pPr>
                  <a:defRPr sz="1200"/>
                </a:pPr>
                <a:endParaRPr lang="en-US"/>
              </a:p>
            </c:txPr>
            <c:showLegendKey val="0"/>
            <c:showVal val="0"/>
            <c:showCatName val="0"/>
            <c:showSerName val="0"/>
            <c:showPercent val="1"/>
            <c:showBubbleSize val="0"/>
            <c:showLeaderLines val="0"/>
            <c:extLst>
              <c:ext xmlns:c15="http://schemas.microsoft.com/office/drawing/2012/chart" uri="{CE6537A1-D6FC-4f65-9D91-7224C49458BB}"/>
            </c:extLst>
          </c:dLbls>
          <c:cat>
            <c:numRef>
              <c:f>Sheet1!$A$2:$A$7</c:f>
              <c:numCache>
                <c:formatCode>General</c:formatCode>
                <c:ptCount val="6"/>
                <c:pt idx="0">
                  <c:v>2012</c:v>
                </c:pt>
                <c:pt idx="1">
                  <c:v>2013</c:v>
                </c:pt>
                <c:pt idx="2">
                  <c:v>2014</c:v>
                </c:pt>
                <c:pt idx="3">
                  <c:v>2015</c:v>
                </c:pt>
                <c:pt idx="4">
                  <c:v>2016</c:v>
                </c:pt>
                <c:pt idx="5">
                  <c:v>2017</c:v>
                </c:pt>
              </c:numCache>
            </c:numRef>
          </c:cat>
          <c:val>
            <c:numRef>
              <c:f>Sheet1!$B$2:$B$7</c:f>
              <c:numCache>
                <c:formatCode>0%</c:formatCode>
                <c:ptCount val="6"/>
                <c:pt idx="0">
                  <c:v>0.35</c:v>
                </c:pt>
                <c:pt idx="1">
                  <c:v>0.28999999999999998</c:v>
                </c:pt>
                <c:pt idx="2">
                  <c:v>0.11</c:v>
                </c:pt>
                <c:pt idx="3">
                  <c:v>0.1</c:v>
                </c:pt>
                <c:pt idx="4">
                  <c:v>0.08</c:v>
                </c:pt>
                <c:pt idx="5">
                  <c:v>7.0000000000000007E-2</c:v>
                </c:pt>
              </c:numCache>
            </c:numRef>
          </c:val>
          <c:extLst>
            <c:ext xmlns:c16="http://schemas.microsoft.com/office/drawing/2014/chart" uri="{C3380CC4-5D6E-409C-BE32-E72D297353CC}">
              <c16:uniqueId val="{0000000C-D8E0-4B0F-8D6B-7F836987BDDB}"/>
            </c:ext>
          </c:extLst>
        </c:ser>
        <c:dLbls>
          <c:showLegendKey val="0"/>
          <c:showVal val="0"/>
          <c:showCatName val="0"/>
          <c:showSerName val="0"/>
          <c:showPercent val="0"/>
          <c:showBubbleSize val="0"/>
          <c:showLeaderLines val="0"/>
        </c:dLbls>
        <c:firstSliceAng val="0"/>
      </c:pieChart>
      <c:spPr>
        <a:noFill/>
        <a:ln w="25393">
          <a:noFill/>
        </a:ln>
      </c:spPr>
    </c:plotArea>
    <c:legend>
      <c:legendPos val="b"/>
      <c:overlay val="0"/>
      <c:txPr>
        <a:bodyPr/>
        <a:lstStyle/>
        <a:p>
          <a:pPr>
            <a:defRPr sz="1200"/>
          </a:pPr>
          <a:endParaRPr lang="en-US"/>
        </a:p>
      </c:txPr>
    </c:legend>
    <c:plotVisOnly val="1"/>
    <c:dispBlanksAs val="gap"/>
    <c:showDLblsOverMax val="0"/>
  </c:chart>
  <c:txPr>
    <a:bodyPr/>
    <a:lstStyle/>
    <a:p>
      <a:pPr>
        <a:defRPr sz="1799">
          <a:latin typeface="Roboto" panose="02000000000000000000" pitchFamily="2" charset="0"/>
          <a:ea typeface="Roboto" panose="02000000000000000000" pitchFamily="2"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5"/>
            </a:solidFill>
          </c:spPr>
          <c:invertIfNegative val="0"/>
          <c:cat>
            <c:strRef>
              <c:f>Sheet1!$A$2:$A$5</c:f>
              <c:strCache>
                <c:ptCount val="4"/>
                <c:pt idx="0">
                  <c:v>April</c:v>
                </c:pt>
                <c:pt idx="1">
                  <c:v>May</c:v>
                </c:pt>
                <c:pt idx="2">
                  <c:v>June</c:v>
                </c:pt>
                <c:pt idx="3">
                  <c:v>July</c:v>
                </c:pt>
              </c:strCache>
            </c:strRef>
          </c:cat>
          <c:val>
            <c:numRef>
              <c:f>Sheet1!$B$2:$B$5</c:f>
              <c:numCache>
                <c:formatCode>General</c:formatCode>
                <c:ptCount val="4"/>
                <c:pt idx="0">
                  <c:v>20</c:v>
                </c:pt>
                <c:pt idx="1">
                  <c:v>25</c:v>
                </c:pt>
                <c:pt idx="2">
                  <c:v>53</c:v>
                </c:pt>
                <c:pt idx="3">
                  <c:v>90</c:v>
                </c:pt>
              </c:numCache>
            </c:numRef>
          </c:val>
          <c:extLst>
            <c:ext xmlns:c16="http://schemas.microsoft.com/office/drawing/2014/chart" uri="{C3380CC4-5D6E-409C-BE32-E72D297353CC}">
              <c16:uniqueId val="{00000000-1EC6-4481-B8D5-2A53F1126A62}"/>
            </c:ext>
          </c:extLst>
        </c:ser>
        <c:ser>
          <c:idx val="1"/>
          <c:order val="1"/>
          <c:tx>
            <c:strRef>
              <c:f>Sheet1!$C$1</c:f>
              <c:strCache>
                <c:ptCount val="1"/>
                <c:pt idx="0">
                  <c:v>Series 2</c:v>
                </c:pt>
              </c:strCache>
            </c:strRef>
          </c:tx>
          <c:spPr>
            <a:solidFill>
              <a:schemeClr val="accent3"/>
            </a:solidFill>
          </c:spPr>
          <c:invertIfNegative val="0"/>
          <c:cat>
            <c:strRef>
              <c:f>Sheet1!$A$2:$A$5</c:f>
              <c:strCache>
                <c:ptCount val="4"/>
                <c:pt idx="0">
                  <c:v>April</c:v>
                </c:pt>
                <c:pt idx="1">
                  <c:v>May</c:v>
                </c:pt>
                <c:pt idx="2">
                  <c:v>June</c:v>
                </c:pt>
                <c:pt idx="3">
                  <c:v>July</c:v>
                </c:pt>
              </c:strCache>
            </c:strRef>
          </c:cat>
          <c:val>
            <c:numRef>
              <c:f>Sheet1!$C$2:$C$5</c:f>
              <c:numCache>
                <c:formatCode>General</c:formatCode>
                <c:ptCount val="4"/>
                <c:pt idx="0">
                  <c:v>54</c:v>
                </c:pt>
                <c:pt idx="1">
                  <c:v>45</c:v>
                </c:pt>
                <c:pt idx="2">
                  <c:v>70</c:v>
                </c:pt>
                <c:pt idx="3">
                  <c:v>60</c:v>
                </c:pt>
              </c:numCache>
            </c:numRef>
          </c:val>
          <c:extLst>
            <c:ext xmlns:c16="http://schemas.microsoft.com/office/drawing/2014/chart" uri="{C3380CC4-5D6E-409C-BE32-E72D297353CC}">
              <c16:uniqueId val="{00000001-1EC6-4481-B8D5-2A53F1126A62}"/>
            </c:ext>
          </c:extLst>
        </c:ser>
        <c:dLbls>
          <c:showLegendKey val="0"/>
          <c:showVal val="0"/>
          <c:showCatName val="0"/>
          <c:showSerName val="0"/>
          <c:showPercent val="0"/>
          <c:showBubbleSize val="0"/>
        </c:dLbls>
        <c:gapWidth val="150"/>
        <c:axId val="1850768824"/>
        <c:axId val="1850765656"/>
      </c:barChart>
      <c:catAx>
        <c:axId val="1850768824"/>
        <c:scaling>
          <c:orientation val="minMax"/>
        </c:scaling>
        <c:delete val="0"/>
        <c:axPos val="b"/>
        <c:numFmt formatCode="General" sourceLinked="1"/>
        <c:majorTickMark val="out"/>
        <c:minorTickMark val="none"/>
        <c:tickLblPos val="nextTo"/>
        <c:txPr>
          <a:bodyPr/>
          <a:lstStyle/>
          <a:p>
            <a:pPr>
              <a:defRPr sz="1200"/>
            </a:pPr>
            <a:endParaRPr lang="en-US"/>
          </a:p>
        </c:txPr>
        <c:crossAx val="1850765656"/>
        <c:crosses val="autoZero"/>
        <c:auto val="1"/>
        <c:lblAlgn val="ctr"/>
        <c:lblOffset val="100"/>
        <c:noMultiLvlLbl val="0"/>
      </c:catAx>
      <c:valAx>
        <c:axId val="1850765656"/>
        <c:scaling>
          <c:orientation val="minMax"/>
        </c:scaling>
        <c:delete val="0"/>
        <c:axPos val="l"/>
        <c:majorGridlines>
          <c:spPr>
            <a:ln>
              <a:solidFill>
                <a:schemeClr val="bg2">
                  <a:lumMod val="75000"/>
                </a:schemeClr>
              </a:solidFill>
              <a:prstDash val="sysDash"/>
            </a:ln>
          </c:spPr>
        </c:majorGridlines>
        <c:numFmt formatCode="General" sourceLinked="1"/>
        <c:majorTickMark val="out"/>
        <c:minorTickMark val="none"/>
        <c:tickLblPos val="nextTo"/>
        <c:spPr>
          <a:ln>
            <a:noFill/>
          </a:ln>
        </c:spPr>
        <c:txPr>
          <a:bodyPr/>
          <a:lstStyle/>
          <a:p>
            <a:pPr>
              <a:defRPr sz="1200"/>
            </a:pPr>
            <a:endParaRPr lang="en-US"/>
          </a:p>
        </c:txPr>
        <c:crossAx val="1850768824"/>
        <c:crosses val="autoZero"/>
        <c:crossBetween val="between"/>
        <c:majorUnit val="25"/>
      </c:valAx>
      <c:spPr>
        <a:noFill/>
        <a:ln w="25396">
          <a:noFill/>
        </a:ln>
      </c:spPr>
    </c:plotArea>
    <c:plotVisOnly val="1"/>
    <c:dispBlanksAs val="gap"/>
    <c:showDLblsOverMax val="0"/>
  </c:chart>
  <c:txPr>
    <a:bodyPr/>
    <a:lstStyle/>
    <a:p>
      <a:pPr>
        <a:defRPr sz="1800">
          <a:latin typeface="Roboto" panose="02000000000000000000" pitchFamily="2" charset="0"/>
          <a:ea typeface="Roboto" panose="02000000000000000000" pitchFamily="2"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c:spPr>
            <c:extLst>
              <c:ext xmlns:c16="http://schemas.microsoft.com/office/drawing/2014/chart" uri="{C3380CC4-5D6E-409C-BE32-E72D297353CC}">
                <c16:uniqueId val="{00000001-F80C-44F1-A9D7-128BF6CFCB1D}"/>
              </c:ext>
            </c:extLst>
          </c:dPt>
          <c:dPt>
            <c:idx val="1"/>
            <c:bubble3D val="0"/>
            <c:spPr>
              <a:solidFill>
                <a:schemeClr val="accent3"/>
              </a:solidFill>
            </c:spPr>
            <c:extLst>
              <c:ext xmlns:c16="http://schemas.microsoft.com/office/drawing/2014/chart" uri="{C3380CC4-5D6E-409C-BE32-E72D297353CC}">
                <c16:uniqueId val="{00000003-F80C-44F1-A9D7-128BF6CFCB1D}"/>
              </c:ext>
            </c:extLst>
          </c:dPt>
          <c:dPt>
            <c:idx val="2"/>
            <c:bubble3D val="0"/>
            <c:spPr>
              <a:solidFill>
                <a:schemeClr val="accent4"/>
              </a:solidFill>
            </c:spPr>
            <c:extLst>
              <c:ext xmlns:c16="http://schemas.microsoft.com/office/drawing/2014/chart" uri="{C3380CC4-5D6E-409C-BE32-E72D297353CC}">
                <c16:uniqueId val="{00000005-F80C-44F1-A9D7-128BF6CFCB1D}"/>
              </c:ext>
            </c:extLst>
          </c:dPt>
          <c:dPt>
            <c:idx val="3"/>
            <c:bubble3D val="0"/>
            <c:spPr>
              <a:solidFill>
                <a:schemeClr val="accent6"/>
              </a:solidFill>
            </c:spPr>
            <c:extLst>
              <c:ext xmlns:c16="http://schemas.microsoft.com/office/drawing/2014/chart" uri="{C3380CC4-5D6E-409C-BE32-E72D297353CC}">
                <c16:uniqueId val="{00000007-F80C-44F1-A9D7-128BF6CFCB1D}"/>
              </c:ext>
            </c:extLst>
          </c:dPt>
          <c:dPt>
            <c:idx val="4"/>
            <c:bubble3D val="0"/>
            <c:spPr>
              <a:solidFill>
                <a:schemeClr val="accent5"/>
              </a:solidFill>
            </c:spPr>
            <c:extLst>
              <c:ext xmlns:c16="http://schemas.microsoft.com/office/drawing/2014/chart" uri="{C3380CC4-5D6E-409C-BE32-E72D297353CC}">
                <c16:uniqueId val="{00000009-F80C-44F1-A9D7-128BF6CFCB1D}"/>
              </c:ext>
            </c:extLst>
          </c:dPt>
          <c:dPt>
            <c:idx val="5"/>
            <c:bubble3D val="0"/>
            <c:spPr>
              <a:solidFill>
                <a:schemeClr val="accent1"/>
              </a:solidFill>
            </c:spPr>
            <c:extLst>
              <c:ext xmlns:c16="http://schemas.microsoft.com/office/drawing/2014/chart" uri="{C3380CC4-5D6E-409C-BE32-E72D297353CC}">
                <c16:uniqueId val="{0000000B-F80C-44F1-A9D7-128BF6CFCB1D}"/>
              </c:ext>
            </c:extLst>
          </c:dPt>
          <c:dLbls>
            <c:dLbl>
              <c:idx val="0"/>
              <c:layout>
                <c:manualLayout>
                  <c:x val="8.6256254108405602E-4"/>
                  <c:y val="-1.3368889848955999E-2"/>
                </c:manualLayout>
              </c:layout>
              <c:tx>
                <c:rich>
                  <a:bodyPr/>
                  <a:lstStyle/>
                  <a:p>
                    <a:fld id="{CB1D35D4-3286-4D64-A2F4-F91166B7CB7E}"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80C-44F1-A9D7-128BF6CFCB1D}"/>
                </c:ext>
              </c:extLst>
            </c:dLbl>
            <c:dLbl>
              <c:idx val="1"/>
              <c:layout>
                <c:manualLayout>
                  <c:x val="0.206722486762693"/>
                  <c:y val="-6.7505413546568596E-2"/>
                </c:manualLayout>
              </c:layout>
              <c:tx>
                <c:rich>
                  <a:bodyPr/>
                  <a:lstStyle/>
                  <a:p>
                    <a:fld id="{A2BCD3F5-A543-4AA2-80C6-9FEA99596E01}"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80C-44F1-A9D7-128BF6CFCB1D}"/>
                </c:ext>
              </c:extLst>
            </c:dLbl>
            <c:dLbl>
              <c:idx val="2"/>
              <c:layout>
                <c:manualLayout>
                  <c:x val="-1.75268418605413E-3"/>
                  <c:y val="-1.19454470518506E-2"/>
                </c:manualLayout>
              </c:layout>
              <c:tx>
                <c:rich>
                  <a:bodyPr/>
                  <a:lstStyle/>
                  <a:p>
                    <a:fld id="{3629284C-08D1-4088-8A7D-CA765E14AFFB}"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80C-44F1-A9D7-128BF6CFCB1D}"/>
                </c:ext>
              </c:extLst>
            </c:dLbl>
            <c:dLbl>
              <c:idx val="3"/>
              <c:layout>
                <c:manualLayout>
                  <c:x val="9.7999009534951108E-4"/>
                  <c:y val="1.88232711671962E-2"/>
                </c:manualLayout>
              </c:layout>
              <c:tx>
                <c:rich>
                  <a:bodyPr/>
                  <a:lstStyle/>
                  <a:p>
                    <a:fld id="{5DF5352E-B8B3-4EEB-B522-A52DB22761A8}"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F80C-44F1-A9D7-128BF6CFCB1D}"/>
                </c:ext>
              </c:extLst>
            </c:dLbl>
            <c:dLbl>
              <c:idx val="4"/>
              <c:layout>
                <c:manualLayout>
                  <c:x val="-6.8768485487159699E-3"/>
                  <c:y val="3.0968344115281099E-2"/>
                </c:manualLayout>
              </c:layout>
              <c:tx>
                <c:rich>
                  <a:bodyPr/>
                  <a:lstStyle/>
                  <a:p>
                    <a:fld id="{E161B9EA-C3C9-4DFE-B815-6EEA533C08AE}"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F80C-44F1-A9D7-128BF6CFCB1D}"/>
                </c:ext>
              </c:extLst>
            </c:dLbl>
            <c:dLbl>
              <c:idx val="5"/>
              <c:layout>
                <c:manualLayout>
                  <c:x val="-1.8847517348726101E-2"/>
                  <c:y val="1.6230418257897301E-2"/>
                </c:manualLayout>
              </c:layout>
              <c:tx>
                <c:rich>
                  <a:bodyPr/>
                  <a:lstStyle/>
                  <a:p>
                    <a:fld id="{E4D62A76-9868-45F1-B3C9-5CA8454EF316}"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F80C-44F1-A9D7-128BF6CFCB1D}"/>
                </c:ext>
              </c:extLst>
            </c:dLbl>
            <c:spPr>
              <a:noFill/>
              <a:ln>
                <a:noFill/>
              </a:ln>
              <a:effectLst/>
            </c:spPr>
            <c:showLegendKey val="0"/>
            <c:showVal val="0"/>
            <c:showCatName val="0"/>
            <c:showSerName val="0"/>
            <c:showPercent val="1"/>
            <c:showBubbleSize val="0"/>
            <c:showLeaderLines val="0"/>
            <c:extLst>
              <c:ext xmlns:c15="http://schemas.microsoft.com/office/drawing/2012/chart" uri="{CE6537A1-D6FC-4f65-9D91-7224C49458BB}"/>
            </c:extLst>
          </c:dLbls>
          <c:cat>
            <c:numRef>
              <c:f>Sheet1!$A$2:$A$7</c:f>
              <c:numCache>
                <c:formatCode>General</c:formatCode>
                <c:ptCount val="6"/>
                <c:pt idx="0">
                  <c:v>2012</c:v>
                </c:pt>
                <c:pt idx="1">
                  <c:v>2013</c:v>
                </c:pt>
                <c:pt idx="2">
                  <c:v>2014</c:v>
                </c:pt>
                <c:pt idx="3">
                  <c:v>2015</c:v>
                </c:pt>
                <c:pt idx="4">
                  <c:v>2016</c:v>
                </c:pt>
                <c:pt idx="5">
                  <c:v>2017</c:v>
                </c:pt>
              </c:numCache>
            </c:numRef>
          </c:cat>
          <c:val>
            <c:numRef>
              <c:f>Sheet1!$B$2:$B$7</c:f>
              <c:numCache>
                <c:formatCode>0%</c:formatCode>
                <c:ptCount val="6"/>
                <c:pt idx="0">
                  <c:v>0.35</c:v>
                </c:pt>
                <c:pt idx="1">
                  <c:v>0.28999999999999998</c:v>
                </c:pt>
                <c:pt idx="2">
                  <c:v>0.11</c:v>
                </c:pt>
                <c:pt idx="3">
                  <c:v>0.1</c:v>
                </c:pt>
                <c:pt idx="4">
                  <c:v>0.08</c:v>
                </c:pt>
                <c:pt idx="5">
                  <c:v>7.0000000000000007E-2</c:v>
                </c:pt>
              </c:numCache>
            </c:numRef>
          </c:val>
          <c:extLst>
            <c:ext xmlns:c16="http://schemas.microsoft.com/office/drawing/2014/chart" uri="{C3380CC4-5D6E-409C-BE32-E72D297353CC}">
              <c16:uniqueId val="{0000000C-F80C-44F1-A9D7-128BF6CFCB1D}"/>
            </c:ext>
          </c:extLst>
        </c:ser>
        <c:dLbls>
          <c:showLegendKey val="0"/>
          <c:showVal val="0"/>
          <c:showCatName val="0"/>
          <c:showSerName val="0"/>
          <c:showPercent val="0"/>
          <c:showBubbleSize val="0"/>
          <c:showLeaderLines val="0"/>
        </c:dLbls>
        <c:firstSliceAng val="0"/>
      </c:pieChart>
      <c:spPr>
        <a:noFill/>
        <a:ln w="21088">
          <a:noFill/>
        </a:ln>
      </c:spPr>
    </c:plotArea>
    <c:legend>
      <c:legendPos val="b"/>
      <c:layout>
        <c:manualLayout>
          <c:xMode val="edge"/>
          <c:yMode val="edge"/>
          <c:x val="0.16169766463666299"/>
          <c:y val="0.81892659251525002"/>
          <c:w val="0.69217088044844199"/>
          <c:h val="0.18107340748475001"/>
        </c:manualLayout>
      </c:layout>
      <c:overlay val="0"/>
    </c:legend>
    <c:plotVisOnly val="1"/>
    <c:dispBlanksAs val="gap"/>
    <c:showDLblsOverMax val="0"/>
  </c:chart>
  <c:txPr>
    <a:bodyPr/>
    <a:lstStyle/>
    <a:p>
      <a:pPr>
        <a:defRPr sz="1200">
          <a:latin typeface="Roboto" panose="02000000000000000000" pitchFamily="2" charset="0"/>
          <a:ea typeface="Roboto" panose="02000000000000000000" pitchFamily="2"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5"/>
            </a:solidFill>
          </c:spPr>
          <c:invertIfNegative val="0"/>
          <c:cat>
            <c:strRef>
              <c:f>Sheet1!$A$2:$A$5</c:f>
              <c:strCache>
                <c:ptCount val="4"/>
                <c:pt idx="0">
                  <c:v>April</c:v>
                </c:pt>
                <c:pt idx="1">
                  <c:v>May</c:v>
                </c:pt>
                <c:pt idx="2">
                  <c:v>June</c:v>
                </c:pt>
                <c:pt idx="3">
                  <c:v>July</c:v>
                </c:pt>
              </c:strCache>
            </c:strRef>
          </c:cat>
          <c:val>
            <c:numRef>
              <c:f>Sheet1!$B$2:$B$5</c:f>
              <c:numCache>
                <c:formatCode>General</c:formatCode>
                <c:ptCount val="4"/>
                <c:pt idx="0">
                  <c:v>20</c:v>
                </c:pt>
                <c:pt idx="1">
                  <c:v>25</c:v>
                </c:pt>
                <c:pt idx="2">
                  <c:v>53</c:v>
                </c:pt>
                <c:pt idx="3">
                  <c:v>90</c:v>
                </c:pt>
              </c:numCache>
            </c:numRef>
          </c:val>
          <c:extLst>
            <c:ext xmlns:c16="http://schemas.microsoft.com/office/drawing/2014/chart" uri="{C3380CC4-5D6E-409C-BE32-E72D297353CC}">
              <c16:uniqueId val="{00000000-F185-4830-AB75-70D3C7DFAEE2}"/>
            </c:ext>
          </c:extLst>
        </c:ser>
        <c:ser>
          <c:idx val="1"/>
          <c:order val="1"/>
          <c:tx>
            <c:strRef>
              <c:f>Sheet1!$C$1</c:f>
              <c:strCache>
                <c:ptCount val="1"/>
                <c:pt idx="0">
                  <c:v>Series 2</c:v>
                </c:pt>
              </c:strCache>
            </c:strRef>
          </c:tx>
          <c:spPr>
            <a:solidFill>
              <a:schemeClr val="accent3"/>
            </a:solidFill>
          </c:spPr>
          <c:invertIfNegative val="0"/>
          <c:cat>
            <c:strRef>
              <c:f>Sheet1!$A$2:$A$5</c:f>
              <c:strCache>
                <c:ptCount val="4"/>
                <c:pt idx="0">
                  <c:v>April</c:v>
                </c:pt>
                <c:pt idx="1">
                  <c:v>May</c:v>
                </c:pt>
                <c:pt idx="2">
                  <c:v>June</c:v>
                </c:pt>
                <c:pt idx="3">
                  <c:v>July</c:v>
                </c:pt>
              </c:strCache>
            </c:strRef>
          </c:cat>
          <c:val>
            <c:numRef>
              <c:f>Sheet1!$C$2:$C$5</c:f>
              <c:numCache>
                <c:formatCode>General</c:formatCode>
                <c:ptCount val="4"/>
                <c:pt idx="0">
                  <c:v>54</c:v>
                </c:pt>
                <c:pt idx="1">
                  <c:v>45</c:v>
                </c:pt>
                <c:pt idx="2">
                  <c:v>70</c:v>
                </c:pt>
                <c:pt idx="3">
                  <c:v>60</c:v>
                </c:pt>
              </c:numCache>
            </c:numRef>
          </c:val>
          <c:extLst>
            <c:ext xmlns:c16="http://schemas.microsoft.com/office/drawing/2014/chart" uri="{C3380CC4-5D6E-409C-BE32-E72D297353CC}">
              <c16:uniqueId val="{00000001-F185-4830-AB75-70D3C7DFAEE2}"/>
            </c:ext>
          </c:extLst>
        </c:ser>
        <c:dLbls>
          <c:showLegendKey val="0"/>
          <c:showVal val="0"/>
          <c:showCatName val="0"/>
          <c:showSerName val="0"/>
          <c:showPercent val="0"/>
          <c:showBubbleSize val="0"/>
        </c:dLbls>
        <c:gapWidth val="150"/>
        <c:axId val="1851696824"/>
        <c:axId val="1851699976"/>
      </c:barChart>
      <c:catAx>
        <c:axId val="1851696824"/>
        <c:scaling>
          <c:orientation val="minMax"/>
        </c:scaling>
        <c:delete val="0"/>
        <c:axPos val="b"/>
        <c:numFmt formatCode="General" sourceLinked="1"/>
        <c:majorTickMark val="out"/>
        <c:minorTickMark val="none"/>
        <c:tickLblPos val="nextTo"/>
        <c:crossAx val="1851699976"/>
        <c:crosses val="autoZero"/>
        <c:auto val="1"/>
        <c:lblAlgn val="ctr"/>
        <c:lblOffset val="100"/>
        <c:noMultiLvlLbl val="0"/>
      </c:catAx>
      <c:valAx>
        <c:axId val="1851699976"/>
        <c:scaling>
          <c:orientation val="minMax"/>
        </c:scaling>
        <c:delete val="0"/>
        <c:axPos val="l"/>
        <c:majorGridlines>
          <c:spPr>
            <a:ln>
              <a:solidFill>
                <a:schemeClr val="bg2">
                  <a:lumMod val="75000"/>
                </a:schemeClr>
              </a:solidFill>
              <a:prstDash val="sysDash"/>
            </a:ln>
          </c:spPr>
        </c:majorGridlines>
        <c:numFmt formatCode="General" sourceLinked="1"/>
        <c:majorTickMark val="out"/>
        <c:minorTickMark val="none"/>
        <c:tickLblPos val="nextTo"/>
        <c:spPr>
          <a:ln>
            <a:noFill/>
          </a:ln>
        </c:spPr>
        <c:crossAx val="1851696824"/>
        <c:crosses val="autoZero"/>
        <c:crossBetween val="between"/>
        <c:majorUnit val="25"/>
      </c:valAx>
      <c:spPr>
        <a:noFill/>
        <a:ln w="25396">
          <a:noFill/>
        </a:ln>
      </c:spPr>
    </c:plotArea>
    <c:plotVisOnly val="1"/>
    <c:dispBlanksAs val="gap"/>
    <c:showDLblsOverMax val="0"/>
  </c:chart>
  <c:txPr>
    <a:bodyPr/>
    <a:lstStyle/>
    <a:p>
      <a:pPr>
        <a:defRPr sz="1200">
          <a:latin typeface="Roboto" panose="02000000000000000000" pitchFamily="2" charset="0"/>
          <a:ea typeface="Roboto" panose="02000000000000000000" pitchFamily="2"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c:spPr>
            <c:extLst>
              <c:ext xmlns:c16="http://schemas.microsoft.com/office/drawing/2014/chart" uri="{C3380CC4-5D6E-409C-BE32-E72D297353CC}">
                <c16:uniqueId val="{00000001-5C54-42C0-BF8F-2D91CEAF8EEE}"/>
              </c:ext>
            </c:extLst>
          </c:dPt>
          <c:dPt>
            <c:idx val="1"/>
            <c:bubble3D val="0"/>
            <c:spPr>
              <a:solidFill>
                <a:schemeClr val="accent3"/>
              </a:solidFill>
            </c:spPr>
            <c:extLst>
              <c:ext xmlns:c16="http://schemas.microsoft.com/office/drawing/2014/chart" uri="{C3380CC4-5D6E-409C-BE32-E72D297353CC}">
                <c16:uniqueId val="{00000003-5C54-42C0-BF8F-2D91CEAF8EEE}"/>
              </c:ext>
            </c:extLst>
          </c:dPt>
          <c:dPt>
            <c:idx val="2"/>
            <c:bubble3D val="0"/>
            <c:spPr>
              <a:solidFill>
                <a:schemeClr val="accent4"/>
              </a:solidFill>
            </c:spPr>
            <c:extLst>
              <c:ext xmlns:c16="http://schemas.microsoft.com/office/drawing/2014/chart" uri="{C3380CC4-5D6E-409C-BE32-E72D297353CC}">
                <c16:uniqueId val="{00000005-5C54-42C0-BF8F-2D91CEAF8EEE}"/>
              </c:ext>
            </c:extLst>
          </c:dPt>
          <c:dPt>
            <c:idx val="3"/>
            <c:bubble3D val="0"/>
            <c:spPr>
              <a:solidFill>
                <a:schemeClr val="accent6"/>
              </a:solidFill>
            </c:spPr>
            <c:extLst>
              <c:ext xmlns:c16="http://schemas.microsoft.com/office/drawing/2014/chart" uri="{C3380CC4-5D6E-409C-BE32-E72D297353CC}">
                <c16:uniqueId val="{00000007-5C54-42C0-BF8F-2D91CEAF8EEE}"/>
              </c:ext>
            </c:extLst>
          </c:dPt>
          <c:dPt>
            <c:idx val="4"/>
            <c:bubble3D val="0"/>
            <c:spPr>
              <a:solidFill>
                <a:schemeClr val="accent5"/>
              </a:solidFill>
            </c:spPr>
            <c:extLst>
              <c:ext xmlns:c16="http://schemas.microsoft.com/office/drawing/2014/chart" uri="{C3380CC4-5D6E-409C-BE32-E72D297353CC}">
                <c16:uniqueId val="{00000009-5C54-42C0-BF8F-2D91CEAF8EEE}"/>
              </c:ext>
            </c:extLst>
          </c:dPt>
          <c:dPt>
            <c:idx val="5"/>
            <c:bubble3D val="0"/>
            <c:spPr>
              <a:solidFill>
                <a:schemeClr val="accent1"/>
              </a:solidFill>
            </c:spPr>
            <c:extLst>
              <c:ext xmlns:c16="http://schemas.microsoft.com/office/drawing/2014/chart" uri="{C3380CC4-5D6E-409C-BE32-E72D297353CC}">
                <c16:uniqueId val="{0000000B-5C54-42C0-BF8F-2D91CEAF8EEE}"/>
              </c:ext>
            </c:extLst>
          </c:dPt>
          <c:dLbls>
            <c:dLbl>
              <c:idx val="0"/>
              <c:layout>
                <c:manualLayout>
                  <c:x val="8.6256254108405602E-4"/>
                  <c:y val="-1.3368889848955999E-2"/>
                </c:manualLayout>
              </c:layout>
              <c:tx>
                <c:rich>
                  <a:bodyPr/>
                  <a:lstStyle/>
                  <a:p>
                    <a:fld id="{C5F671F3-D2B2-4E54-9ADF-AA6D86F816CB}"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C54-42C0-BF8F-2D91CEAF8EEE}"/>
                </c:ext>
              </c:extLst>
            </c:dLbl>
            <c:dLbl>
              <c:idx val="1"/>
              <c:layout>
                <c:manualLayout>
                  <c:x val="0.206722486762693"/>
                  <c:y val="-6.7505413546568596E-2"/>
                </c:manualLayout>
              </c:layout>
              <c:tx>
                <c:rich>
                  <a:bodyPr/>
                  <a:lstStyle/>
                  <a:p>
                    <a:fld id="{9BC3F526-2E72-4A6F-86F1-FEA375E83C47}"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C54-42C0-BF8F-2D91CEAF8EEE}"/>
                </c:ext>
              </c:extLst>
            </c:dLbl>
            <c:dLbl>
              <c:idx val="2"/>
              <c:layout>
                <c:manualLayout>
                  <c:x val="-1.75268418605413E-3"/>
                  <c:y val="-1.19454470518506E-2"/>
                </c:manualLayout>
              </c:layout>
              <c:tx>
                <c:rich>
                  <a:bodyPr/>
                  <a:lstStyle/>
                  <a:p>
                    <a:fld id="{9D12633D-CB71-4E19-8BF9-D504080EB62A}"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C54-42C0-BF8F-2D91CEAF8EEE}"/>
                </c:ext>
              </c:extLst>
            </c:dLbl>
            <c:dLbl>
              <c:idx val="3"/>
              <c:layout>
                <c:manualLayout>
                  <c:x val="9.7999009534951108E-4"/>
                  <c:y val="1.88232711671962E-2"/>
                </c:manualLayout>
              </c:layout>
              <c:tx>
                <c:rich>
                  <a:bodyPr/>
                  <a:lstStyle/>
                  <a:p>
                    <a:fld id="{0CB5A940-372F-49C0-89EC-FDC240F9C892}"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C54-42C0-BF8F-2D91CEAF8EEE}"/>
                </c:ext>
              </c:extLst>
            </c:dLbl>
            <c:dLbl>
              <c:idx val="4"/>
              <c:layout>
                <c:manualLayout>
                  <c:x val="-6.8768485487159699E-3"/>
                  <c:y val="3.0968344115281099E-2"/>
                </c:manualLayout>
              </c:layout>
              <c:tx>
                <c:rich>
                  <a:bodyPr/>
                  <a:lstStyle/>
                  <a:p>
                    <a:fld id="{883B6489-C0B6-43A2-8BA0-0C249BE8D3DA}"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C54-42C0-BF8F-2D91CEAF8EEE}"/>
                </c:ext>
              </c:extLst>
            </c:dLbl>
            <c:dLbl>
              <c:idx val="5"/>
              <c:layout>
                <c:manualLayout>
                  <c:x val="-1.8847517348726101E-2"/>
                  <c:y val="1.6230418257897301E-2"/>
                </c:manualLayout>
              </c:layout>
              <c:tx>
                <c:rich>
                  <a:bodyPr/>
                  <a:lstStyle/>
                  <a:p>
                    <a:fld id="{A58EEF74-DAC5-4010-BC41-D61453BD3040}" type="PERCENTAGE">
                      <a:rPr lang="en-US"/>
                      <a:pPr/>
                      <a:t>[百分比]</a:t>
                    </a:fld>
                    <a:endParaRPr lang="en-US"/>
                  </a:p>
                </c:rich>
              </c:tx>
              <c:dLblPos val="bestFit"/>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5C54-42C0-BF8F-2D91CEAF8EEE}"/>
                </c:ext>
              </c:extLst>
            </c:dLbl>
            <c:spPr>
              <a:noFill/>
              <a:ln>
                <a:noFill/>
              </a:ln>
              <a:effectLst/>
            </c:spPr>
            <c:showLegendKey val="0"/>
            <c:showVal val="0"/>
            <c:showCatName val="0"/>
            <c:showSerName val="0"/>
            <c:showPercent val="1"/>
            <c:showBubbleSize val="0"/>
            <c:showLeaderLines val="0"/>
            <c:extLst>
              <c:ext xmlns:c15="http://schemas.microsoft.com/office/drawing/2012/chart" uri="{CE6537A1-D6FC-4f65-9D91-7224C49458BB}"/>
            </c:extLst>
          </c:dLbls>
          <c:cat>
            <c:numRef>
              <c:f>Sheet1!$A$2:$A$7</c:f>
              <c:numCache>
                <c:formatCode>General</c:formatCode>
                <c:ptCount val="6"/>
                <c:pt idx="0">
                  <c:v>2007</c:v>
                </c:pt>
                <c:pt idx="1">
                  <c:v>2008</c:v>
                </c:pt>
                <c:pt idx="2">
                  <c:v>2009</c:v>
                </c:pt>
                <c:pt idx="3">
                  <c:v>2010</c:v>
                </c:pt>
                <c:pt idx="4">
                  <c:v>2011</c:v>
                </c:pt>
                <c:pt idx="5">
                  <c:v>2012</c:v>
                </c:pt>
              </c:numCache>
            </c:numRef>
          </c:cat>
          <c:val>
            <c:numRef>
              <c:f>Sheet1!$B$2:$B$7</c:f>
              <c:numCache>
                <c:formatCode>0%</c:formatCode>
                <c:ptCount val="6"/>
                <c:pt idx="0">
                  <c:v>0.35</c:v>
                </c:pt>
                <c:pt idx="1">
                  <c:v>0.28999999999999998</c:v>
                </c:pt>
                <c:pt idx="2">
                  <c:v>0.11</c:v>
                </c:pt>
                <c:pt idx="3">
                  <c:v>0.1</c:v>
                </c:pt>
                <c:pt idx="4">
                  <c:v>0.08</c:v>
                </c:pt>
                <c:pt idx="5">
                  <c:v>7.0000000000000007E-2</c:v>
                </c:pt>
              </c:numCache>
            </c:numRef>
          </c:val>
          <c:extLst>
            <c:ext xmlns:c16="http://schemas.microsoft.com/office/drawing/2014/chart" uri="{C3380CC4-5D6E-409C-BE32-E72D297353CC}">
              <c16:uniqueId val="{0000000C-5C54-42C0-BF8F-2D91CEAF8EEE}"/>
            </c:ext>
          </c:extLst>
        </c:ser>
        <c:dLbls>
          <c:showLegendKey val="0"/>
          <c:showVal val="0"/>
          <c:showCatName val="0"/>
          <c:showSerName val="0"/>
          <c:showPercent val="0"/>
          <c:showBubbleSize val="0"/>
          <c:showLeaderLines val="0"/>
        </c:dLbls>
        <c:firstSliceAng val="0"/>
      </c:pieChart>
      <c:spPr>
        <a:noFill/>
        <a:ln w="21088">
          <a:noFill/>
        </a:ln>
      </c:spPr>
    </c:plotArea>
    <c:legend>
      <c:legendPos val="b"/>
      <c:layout>
        <c:manualLayout>
          <c:xMode val="edge"/>
          <c:yMode val="edge"/>
          <c:x val="0.16169766463666299"/>
          <c:y val="0.81892659251525002"/>
          <c:w val="0.69217088044844199"/>
          <c:h val="0.18107340748475001"/>
        </c:manualLayout>
      </c:layout>
      <c:overlay val="0"/>
    </c:legend>
    <c:plotVisOnly val="1"/>
    <c:dispBlanksAs val="gap"/>
    <c:showDLblsOverMax val="0"/>
  </c:chart>
  <c:txPr>
    <a:bodyPr/>
    <a:lstStyle/>
    <a:p>
      <a:pPr>
        <a:defRPr sz="1200">
          <a:latin typeface="Roboto" panose="02000000000000000000" pitchFamily="2" charset="0"/>
          <a:ea typeface="Roboto" panose="02000000000000000000" pitchFamily="2"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5"/>
            </a:solidFill>
          </c:spPr>
          <c:invertIfNegative val="0"/>
          <c:cat>
            <c:strRef>
              <c:f>Sheet1!$A$2:$A$5</c:f>
              <c:strCache>
                <c:ptCount val="4"/>
                <c:pt idx="0">
                  <c:v>April</c:v>
                </c:pt>
                <c:pt idx="1">
                  <c:v>May</c:v>
                </c:pt>
                <c:pt idx="2">
                  <c:v>June</c:v>
                </c:pt>
                <c:pt idx="3">
                  <c:v>July</c:v>
                </c:pt>
              </c:strCache>
            </c:strRef>
          </c:cat>
          <c:val>
            <c:numRef>
              <c:f>Sheet1!$B$2:$B$5</c:f>
              <c:numCache>
                <c:formatCode>General</c:formatCode>
                <c:ptCount val="4"/>
                <c:pt idx="0">
                  <c:v>20</c:v>
                </c:pt>
                <c:pt idx="1">
                  <c:v>25</c:v>
                </c:pt>
                <c:pt idx="2">
                  <c:v>53</c:v>
                </c:pt>
                <c:pt idx="3">
                  <c:v>90</c:v>
                </c:pt>
              </c:numCache>
            </c:numRef>
          </c:val>
          <c:extLst>
            <c:ext xmlns:c16="http://schemas.microsoft.com/office/drawing/2014/chart" uri="{C3380CC4-5D6E-409C-BE32-E72D297353CC}">
              <c16:uniqueId val="{00000000-71A4-4648-AD46-244CBF1E125C}"/>
            </c:ext>
          </c:extLst>
        </c:ser>
        <c:ser>
          <c:idx val="1"/>
          <c:order val="1"/>
          <c:tx>
            <c:strRef>
              <c:f>Sheet1!$C$1</c:f>
              <c:strCache>
                <c:ptCount val="1"/>
                <c:pt idx="0">
                  <c:v>Series 2</c:v>
                </c:pt>
              </c:strCache>
            </c:strRef>
          </c:tx>
          <c:spPr>
            <a:solidFill>
              <a:schemeClr val="accent3"/>
            </a:solidFill>
          </c:spPr>
          <c:invertIfNegative val="0"/>
          <c:cat>
            <c:strRef>
              <c:f>Sheet1!$A$2:$A$5</c:f>
              <c:strCache>
                <c:ptCount val="4"/>
                <c:pt idx="0">
                  <c:v>April</c:v>
                </c:pt>
                <c:pt idx="1">
                  <c:v>May</c:v>
                </c:pt>
                <c:pt idx="2">
                  <c:v>June</c:v>
                </c:pt>
                <c:pt idx="3">
                  <c:v>July</c:v>
                </c:pt>
              </c:strCache>
            </c:strRef>
          </c:cat>
          <c:val>
            <c:numRef>
              <c:f>Sheet1!$C$2:$C$5</c:f>
              <c:numCache>
                <c:formatCode>General</c:formatCode>
                <c:ptCount val="4"/>
                <c:pt idx="0">
                  <c:v>54</c:v>
                </c:pt>
                <c:pt idx="1">
                  <c:v>45</c:v>
                </c:pt>
                <c:pt idx="2">
                  <c:v>70</c:v>
                </c:pt>
                <c:pt idx="3">
                  <c:v>60</c:v>
                </c:pt>
              </c:numCache>
            </c:numRef>
          </c:val>
          <c:extLst>
            <c:ext xmlns:c16="http://schemas.microsoft.com/office/drawing/2014/chart" uri="{C3380CC4-5D6E-409C-BE32-E72D297353CC}">
              <c16:uniqueId val="{00000001-71A4-4648-AD46-244CBF1E125C}"/>
            </c:ext>
          </c:extLst>
        </c:ser>
        <c:dLbls>
          <c:showLegendKey val="0"/>
          <c:showVal val="0"/>
          <c:showCatName val="0"/>
          <c:showSerName val="0"/>
          <c:showPercent val="0"/>
          <c:showBubbleSize val="0"/>
        </c:dLbls>
        <c:gapWidth val="500"/>
        <c:axId val="1852508856"/>
        <c:axId val="1852510648"/>
      </c:barChart>
      <c:catAx>
        <c:axId val="1852508856"/>
        <c:scaling>
          <c:orientation val="minMax"/>
        </c:scaling>
        <c:delete val="0"/>
        <c:axPos val="b"/>
        <c:numFmt formatCode="General" sourceLinked="1"/>
        <c:majorTickMark val="out"/>
        <c:minorTickMark val="none"/>
        <c:tickLblPos val="nextTo"/>
        <c:crossAx val="1852510648"/>
        <c:crosses val="autoZero"/>
        <c:auto val="1"/>
        <c:lblAlgn val="ctr"/>
        <c:lblOffset val="100"/>
        <c:noMultiLvlLbl val="0"/>
      </c:catAx>
      <c:valAx>
        <c:axId val="1852510648"/>
        <c:scaling>
          <c:orientation val="minMax"/>
        </c:scaling>
        <c:delete val="0"/>
        <c:axPos val="l"/>
        <c:majorGridlines>
          <c:spPr>
            <a:ln>
              <a:solidFill>
                <a:schemeClr val="bg1">
                  <a:lumMod val="75000"/>
                </a:schemeClr>
              </a:solidFill>
              <a:prstDash val="sysDash"/>
            </a:ln>
          </c:spPr>
        </c:majorGridlines>
        <c:numFmt formatCode="General" sourceLinked="1"/>
        <c:majorTickMark val="out"/>
        <c:minorTickMark val="none"/>
        <c:tickLblPos val="nextTo"/>
        <c:spPr>
          <a:ln>
            <a:noFill/>
          </a:ln>
        </c:spPr>
        <c:crossAx val="1852508856"/>
        <c:crosses val="autoZero"/>
        <c:crossBetween val="between"/>
        <c:majorUnit val="25"/>
      </c:valAx>
      <c:spPr>
        <a:noFill/>
        <a:ln w="25389">
          <a:noFill/>
        </a:ln>
      </c:spPr>
    </c:plotArea>
    <c:plotVisOnly val="1"/>
    <c:dispBlanksAs val="gap"/>
    <c:showDLblsOverMax val="0"/>
  </c:chart>
  <c:txPr>
    <a:bodyPr/>
    <a:lstStyle/>
    <a:p>
      <a:pPr>
        <a:defRPr sz="1200">
          <a:latin typeface="Roboto" panose="02000000000000000000" pitchFamily="2" charset="0"/>
          <a:ea typeface="Roboto" panose="02000000000000000000" pitchFamily="2" charset="0"/>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F600B-73C8-473A-B899-B7573989DE11}" type="datetimeFigureOut">
              <a:rPr lang="en-US" smtClean="0"/>
              <a:t>2/15/2018</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1DF52D-4F9B-48E5-9E5A-C520508594F1}" type="slidenum">
              <a:rPr lang="en-US" smtClean="0"/>
              <a:t>‹#›</a:t>
            </a:fld>
            <a:endParaRPr lang="en-US"/>
          </a:p>
        </p:txBody>
      </p:sp>
    </p:spTree>
    <p:extLst>
      <p:ext uri="{BB962C8B-B14F-4D97-AF65-F5344CB8AC3E}">
        <p14:creationId xmlns:p14="http://schemas.microsoft.com/office/powerpoint/2010/main" val="2270161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F7A0AB5-78BE-4764-A993-2D2D09BB0283}"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45251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F7A0AB5-78BE-4764-A993-2D2D09BB0283}"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303762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982" y="4800600"/>
            <a:ext cx="7315200" cy="566738"/>
          </a:xfrm>
          <a:prstGeom prst="rect">
            <a:avLst/>
          </a:prstGeom>
        </p:spPr>
        <p:txBody>
          <a:bodyPr anchor="b"/>
          <a:lstStyle>
            <a:lvl1pPr algn="l">
              <a:defRPr sz="1000" b="1">
                <a:solidFill>
                  <a:schemeClr val="bg1"/>
                </a:solidFill>
                <a:latin typeface="Roboto" panose="02000000000000000000" pitchFamily="2" charset="0"/>
                <a:ea typeface="Roboto" panose="02000000000000000000" pitchFamily="2" charset="0"/>
              </a:defRPr>
            </a:lvl1pPr>
          </a:lstStyle>
          <a:p>
            <a:r>
              <a:rPr lang="en-US"/>
              <a:t>Click to edit Master title style</a:t>
            </a:r>
            <a:endParaRPr lang="id-ID" dirty="0"/>
          </a:p>
        </p:txBody>
      </p:sp>
      <p:sp>
        <p:nvSpPr>
          <p:cNvPr id="3" name="Picture Placeholder 2"/>
          <p:cNvSpPr>
            <a:spLocks noGrp="1"/>
          </p:cNvSpPr>
          <p:nvPr>
            <p:ph type="pic" idx="1" hasCustomPrompt="1"/>
          </p:nvPr>
        </p:nvSpPr>
        <p:spPr>
          <a:xfrm>
            <a:off x="2389982" y="612775"/>
            <a:ext cx="7315200" cy="4114800"/>
          </a:xfrm>
          <a:prstGeom prst="rect">
            <a:avLst/>
          </a:prstGeom>
        </p:spPr>
        <p:txBody>
          <a:bodyPr/>
          <a:lstStyle>
            <a:lvl1pPr marL="0" marR="0" indent="0" algn="l" defTabSz="457200" rtl="0" eaLnBrk="1" fontAlgn="auto" latinLnBrk="0" hangingPunct="1">
              <a:lnSpc>
                <a:spcPct val="90000"/>
              </a:lnSpc>
              <a:spcBef>
                <a:spcPts val="500"/>
              </a:spcBef>
              <a:spcAft>
                <a:spcPts val="0"/>
              </a:spcAft>
              <a:buClrTx/>
              <a:buSzTx/>
              <a:buFont typeface="Arial" panose="020B0604020202020204" pitchFamily="34" charset="0"/>
              <a:buNone/>
              <a:tabLst/>
              <a:defRPr sz="1600">
                <a:solidFill>
                  <a:schemeClr val="bg1"/>
                </a:solidFill>
                <a:latin typeface="Roboto" panose="02000000000000000000" pitchFamily="2" charset="0"/>
                <a:ea typeface="Roboto" panose="02000000000000000000" pitchFamily="2" charset="0"/>
              </a:defRPr>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pPr marL="114300" marR="0" lvl="0" indent="-114300" algn="l" defTabSz="4572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rgbClr val="2B2B2B"/>
                </a:solidFill>
                <a:effectLst/>
                <a:uLnTx/>
                <a:uFillTx/>
                <a:latin typeface="Source Sans Pro"/>
                <a:ea typeface="+mn-ea"/>
                <a:cs typeface="+mn-cs"/>
              </a:rPr>
              <a:t>请把图片从文件夹拖拽到此处，或点击下部的小图标添加图片</a:t>
            </a:r>
          </a:p>
        </p:txBody>
      </p:sp>
      <p:sp>
        <p:nvSpPr>
          <p:cNvPr id="4" name="Text Placeholder 3"/>
          <p:cNvSpPr>
            <a:spLocks noGrp="1"/>
          </p:cNvSpPr>
          <p:nvPr>
            <p:ph type="body" sz="half" idx="2"/>
          </p:nvPr>
        </p:nvSpPr>
        <p:spPr>
          <a:xfrm>
            <a:off x="2389982" y="5367338"/>
            <a:ext cx="7315200" cy="804863"/>
          </a:xfrm>
          <a:prstGeom prst="rect">
            <a:avLst/>
          </a:prstGeom>
        </p:spPr>
        <p:txBody>
          <a:bodyPr/>
          <a:lstStyle>
            <a:lvl1pPr marL="0" indent="0">
              <a:buNone/>
              <a:defRPr sz="700">
                <a:solidFill>
                  <a:schemeClr val="bg1"/>
                </a:solidFill>
                <a:latin typeface="Roboto" panose="02000000000000000000" pitchFamily="2" charset="0"/>
                <a:ea typeface="Roboto" panose="02000000000000000000" pitchFamily="2" charset="0"/>
              </a:defRPr>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dirty="0"/>
              <a:t>Click to edit Master text styles</a:t>
            </a:r>
          </a:p>
        </p:txBody>
      </p:sp>
    </p:spTree>
    <p:extLst>
      <p:ext uri="{BB962C8B-B14F-4D97-AF65-F5344CB8AC3E}">
        <p14:creationId xmlns:p14="http://schemas.microsoft.com/office/powerpoint/2010/main" val="97312169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9" name="Picture Placeholder 6"/>
          <p:cNvSpPr>
            <a:spLocks noGrp="1" noChangeAspect="1"/>
          </p:cNvSpPr>
          <p:nvPr>
            <p:ph type="pic" sz="quarter" idx="10" hasCustomPrompt="1"/>
          </p:nvPr>
        </p:nvSpPr>
        <p:spPr>
          <a:xfrm>
            <a:off x="7283450" y="2515188"/>
            <a:ext cx="1587600" cy="1587600"/>
          </a:xfrm>
          <a:prstGeom prst="ellipse">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0" name="Picture Placeholder 6"/>
          <p:cNvSpPr>
            <a:spLocks noGrp="1" noChangeAspect="1"/>
          </p:cNvSpPr>
          <p:nvPr>
            <p:ph type="pic" sz="quarter" idx="11" hasCustomPrompt="1"/>
          </p:nvPr>
        </p:nvSpPr>
        <p:spPr>
          <a:xfrm>
            <a:off x="3107056" y="2515188"/>
            <a:ext cx="1587600" cy="1587600"/>
          </a:xfrm>
          <a:prstGeom prst="ellipse">
            <a:avLst/>
          </a:prstGeom>
        </p:spPr>
        <p:txBody>
          <a:bodyPr/>
          <a:lstStyle>
            <a:lvl1pPr marL="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900">
                <a:solidFill>
                  <a:schemeClr val="bg1"/>
                </a:solidFill>
                <a:latin typeface="Roboto" panose="02000000000000000000" pitchFamily="2" charset="0"/>
                <a:ea typeface="Adobe 明體 Std L" panose="02020300000000000000" pitchFamily="18" charset="-120"/>
              </a:defRPr>
            </a:lvl1pPr>
          </a:lstStyle>
          <a:p>
            <a:pPr marL="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endParaRPr lang="id-ID" dirty="0"/>
          </a:p>
        </p:txBody>
      </p:sp>
    </p:spTree>
    <p:extLst>
      <p:ext uri="{BB962C8B-B14F-4D97-AF65-F5344CB8AC3E}">
        <p14:creationId xmlns:p14="http://schemas.microsoft.com/office/powerpoint/2010/main" val="145722963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2" name="Picture Placeholder 6"/>
          <p:cNvSpPr>
            <a:spLocks noGrp="1" noChangeAspect="1"/>
          </p:cNvSpPr>
          <p:nvPr>
            <p:ph type="pic" sz="quarter" idx="11" hasCustomPrompt="1"/>
          </p:nvPr>
        </p:nvSpPr>
        <p:spPr>
          <a:xfrm>
            <a:off x="5588489" y="3009900"/>
            <a:ext cx="972000" cy="972000"/>
          </a:xfrm>
          <a:prstGeom prst="ellipse">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7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3" name="Picture Placeholder 6"/>
          <p:cNvSpPr>
            <a:spLocks noGrp="1" noChangeAspect="1"/>
          </p:cNvSpPr>
          <p:nvPr>
            <p:ph type="pic" sz="quarter" idx="12" hasCustomPrompt="1"/>
          </p:nvPr>
        </p:nvSpPr>
        <p:spPr>
          <a:xfrm>
            <a:off x="7111550" y="3558123"/>
            <a:ext cx="972000" cy="972000"/>
          </a:xfrm>
          <a:prstGeom prst="ellipse">
            <a:avLst/>
          </a:prstGeom>
        </p:spPr>
        <p:txBody>
          <a:bodyPr/>
          <a:lstStyle>
            <a:lvl1pPr marL="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700">
                <a:solidFill>
                  <a:schemeClr val="bg1"/>
                </a:solidFill>
                <a:latin typeface="Roboto" panose="02000000000000000000" pitchFamily="2" charset="0"/>
                <a:ea typeface="Adobe 明體 Std L" panose="02020300000000000000" pitchFamily="18" charset="-120"/>
              </a:defRPr>
            </a:lvl1pPr>
          </a:lstStyle>
          <a:p>
            <a:pPr marL="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endParaRPr lang="id-ID" dirty="0"/>
          </a:p>
        </p:txBody>
      </p:sp>
      <p:sp>
        <p:nvSpPr>
          <p:cNvPr id="14" name="Picture Placeholder 6"/>
          <p:cNvSpPr>
            <a:spLocks noGrp="1" noChangeAspect="1"/>
          </p:cNvSpPr>
          <p:nvPr>
            <p:ph type="pic" sz="quarter" idx="13" hasCustomPrompt="1"/>
          </p:nvPr>
        </p:nvSpPr>
        <p:spPr>
          <a:xfrm>
            <a:off x="8565700" y="4165150"/>
            <a:ext cx="972000" cy="972000"/>
          </a:xfrm>
          <a:prstGeom prst="ellipse">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8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5" name="Picture Placeholder 6"/>
          <p:cNvSpPr>
            <a:spLocks noGrp="1" noChangeAspect="1"/>
          </p:cNvSpPr>
          <p:nvPr>
            <p:ph type="pic" sz="quarter" idx="14" hasCustomPrompt="1"/>
          </p:nvPr>
        </p:nvSpPr>
        <p:spPr>
          <a:xfrm>
            <a:off x="9981750" y="2248914"/>
            <a:ext cx="972000" cy="972000"/>
          </a:xfrm>
          <a:prstGeom prst="ellipse">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8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262408660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5"/>
          <p:cNvSpPr>
            <a:spLocks noGrp="1"/>
          </p:cNvSpPr>
          <p:nvPr>
            <p:ph type="pic" sz="quarter" idx="11" hasCustomPrompt="1"/>
          </p:nvPr>
        </p:nvSpPr>
        <p:spPr>
          <a:xfrm>
            <a:off x="450850" y="1954597"/>
            <a:ext cx="1177925" cy="1395029"/>
          </a:xfrm>
          <a:prstGeom prst="diamond">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700">
                <a:solidFill>
                  <a:srgbClr val="FFFFFF"/>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87" name="Picture Placeholder 35"/>
          <p:cNvSpPr>
            <a:spLocks noGrp="1"/>
          </p:cNvSpPr>
          <p:nvPr>
            <p:ph type="pic" sz="quarter" idx="12"/>
          </p:nvPr>
        </p:nvSpPr>
        <p:spPr>
          <a:xfrm>
            <a:off x="1106302" y="118110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88" name="Picture Placeholder 35"/>
          <p:cNvSpPr>
            <a:spLocks noGrp="1"/>
          </p:cNvSpPr>
          <p:nvPr>
            <p:ph type="pic" sz="quarter" idx="13"/>
          </p:nvPr>
        </p:nvSpPr>
        <p:spPr>
          <a:xfrm>
            <a:off x="1755775" y="419373"/>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89" name="Picture Placeholder 35"/>
          <p:cNvSpPr>
            <a:spLocks noGrp="1"/>
          </p:cNvSpPr>
          <p:nvPr>
            <p:ph type="pic" sz="quarter" idx="14"/>
          </p:nvPr>
        </p:nvSpPr>
        <p:spPr>
          <a:xfrm>
            <a:off x="2420938" y="118110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0" name="Picture Placeholder 35"/>
          <p:cNvSpPr>
            <a:spLocks noGrp="1"/>
          </p:cNvSpPr>
          <p:nvPr>
            <p:ph type="pic" sz="quarter" idx="15"/>
          </p:nvPr>
        </p:nvSpPr>
        <p:spPr>
          <a:xfrm>
            <a:off x="3067050" y="1949661"/>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1" name="Picture Placeholder 35"/>
          <p:cNvSpPr>
            <a:spLocks noGrp="1"/>
          </p:cNvSpPr>
          <p:nvPr>
            <p:ph type="pic" sz="quarter" idx="16"/>
          </p:nvPr>
        </p:nvSpPr>
        <p:spPr>
          <a:xfrm>
            <a:off x="3721100" y="1176722"/>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2" name="Picture Placeholder 35"/>
          <p:cNvSpPr>
            <a:spLocks noGrp="1"/>
          </p:cNvSpPr>
          <p:nvPr>
            <p:ph type="pic" sz="quarter" idx="17"/>
          </p:nvPr>
        </p:nvSpPr>
        <p:spPr>
          <a:xfrm>
            <a:off x="4375150" y="40322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3" name="Picture Placeholder 35"/>
          <p:cNvSpPr>
            <a:spLocks noGrp="1"/>
          </p:cNvSpPr>
          <p:nvPr>
            <p:ph type="pic" sz="quarter" idx="18"/>
          </p:nvPr>
        </p:nvSpPr>
        <p:spPr>
          <a:xfrm>
            <a:off x="5029200" y="118110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4" name="Picture Placeholder 35"/>
          <p:cNvSpPr>
            <a:spLocks noGrp="1"/>
          </p:cNvSpPr>
          <p:nvPr>
            <p:ph type="pic" sz="quarter" idx="19"/>
          </p:nvPr>
        </p:nvSpPr>
        <p:spPr>
          <a:xfrm>
            <a:off x="5683250" y="1954597"/>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5" name="Picture Placeholder 35"/>
          <p:cNvSpPr>
            <a:spLocks noGrp="1"/>
          </p:cNvSpPr>
          <p:nvPr>
            <p:ph type="pic" sz="quarter" idx="20"/>
          </p:nvPr>
        </p:nvSpPr>
        <p:spPr>
          <a:xfrm>
            <a:off x="6334125" y="1176722"/>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6" name="Picture Placeholder 35"/>
          <p:cNvSpPr>
            <a:spLocks noGrp="1"/>
          </p:cNvSpPr>
          <p:nvPr>
            <p:ph type="pic" sz="quarter" idx="21"/>
          </p:nvPr>
        </p:nvSpPr>
        <p:spPr>
          <a:xfrm>
            <a:off x="6989763" y="40640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7" name="Picture Placeholder 35"/>
          <p:cNvSpPr>
            <a:spLocks noGrp="1"/>
          </p:cNvSpPr>
          <p:nvPr>
            <p:ph type="pic" sz="quarter" idx="22"/>
          </p:nvPr>
        </p:nvSpPr>
        <p:spPr>
          <a:xfrm>
            <a:off x="7650646" y="1178843"/>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8" name="Picture Placeholder 35"/>
          <p:cNvSpPr>
            <a:spLocks noGrp="1"/>
          </p:cNvSpPr>
          <p:nvPr>
            <p:ph type="pic" sz="quarter" idx="23"/>
          </p:nvPr>
        </p:nvSpPr>
        <p:spPr>
          <a:xfrm>
            <a:off x="8297863" y="194945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99" name="Picture Placeholder 35"/>
          <p:cNvSpPr>
            <a:spLocks noGrp="1"/>
          </p:cNvSpPr>
          <p:nvPr>
            <p:ph type="pic" sz="quarter" idx="24"/>
          </p:nvPr>
        </p:nvSpPr>
        <p:spPr>
          <a:xfrm>
            <a:off x="5029200" y="272415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100" name="Picture Placeholder 35"/>
          <p:cNvSpPr>
            <a:spLocks noGrp="1"/>
          </p:cNvSpPr>
          <p:nvPr>
            <p:ph type="pic" sz="quarter" idx="25"/>
          </p:nvPr>
        </p:nvSpPr>
        <p:spPr>
          <a:xfrm>
            <a:off x="4376738" y="3496661"/>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101" name="Picture Placeholder 35"/>
          <p:cNvSpPr>
            <a:spLocks noGrp="1"/>
          </p:cNvSpPr>
          <p:nvPr>
            <p:ph type="pic" sz="quarter" idx="26"/>
          </p:nvPr>
        </p:nvSpPr>
        <p:spPr>
          <a:xfrm>
            <a:off x="3067050" y="3496661"/>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102" name="Picture Placeholder 35"/>
          <p:cNvSpPr>
            <a:spLocks noGrp="1"/>
          </p:cNvSpPr>
          <p:nvPr>
            <p:ph type="pic" sz="quarter" idx="27"/>
          </p:nvPr>
        </p:nvSpPr>
        <p:spPr>
          <a:xfrm>
            <a:off x="1758950" y="3496661"/>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103" name="Picture Placeholder 35"/>
          <p:cNvSpPr>
            <a:spLocks noGrp="1"/>
          </p:cNvSpPr>
          <p:nvPr>
            <p:ph type="pic" sz="quarter" idx="28"/>
          </p:nvPr>
        </p:nvSpPr>
        <p:spPr>
          <a:xfrm>
            <a:off x="2409825" y="4278486"/>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104" name="Picture Placeholder 35"/>
          <p:cNvSpPr>
            <a:spLocks noGrp="1"/>
          </p:cNvSpPr>
          <p:nvPr>
            <p:ph type="pic" sz="quarter" idx="29"/>
          </p:nvPr>
        </p:nvSpPr>
        <p:spPr>
          <a:xfrm>
            <a:off x="3721100" y="4278486"/>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105" name="Picture Placeholder 35"/>
          <p:cNvSpPr>
            <a:spLocks noGrp="1"/>
          </p:cNvSpPr>
          <p:nvPr>
            <p:ph type="pic" sz="quarter" idx="30"/>
          </p:nvPr>
        </p:nvSpPr>
        <p:spPr>
          <a:xfrm>
            <a:off x="3067050" y="5031978"/>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106" name="Picture Placeholder 35"/>
          <p:cNvSpPr>
            <a:spLocks noGrp="1"/>
          </p:cNvSpPr>
          <p:nvPr>
            <p:ph type="pic" sz="quarter" idx="31"/>
          </p:nvPr>
        </p:nvSpPr>
        <p:spPr>
          <a:xfrm>
            <a:off x="5029200" y="4278486"/>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107" name="Picture Placeholder 35"/>
          <p:cNvSpPr>
            <a:spLocks noGrp="1"/>
          </p:cNvSpPr>
          <p:nvPr>
            <p:ph type="pic" sz="quarter" idx="32"/>
          </p:nvPr>
        </p:nvSpPr>
        <p:spPr>
          <a:xfrm>
            <a:off x="5734050" y="5051028"/>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Tree>
    <p:extLst>
      <p:ext uri="{BB962C8B-B14F-4D97-AF65-F5344CB8AC3E}">
        <p14:creationId xmlns:p14="http://schemas.microsoft.com/office/powerpoint/2010/main" val="421853407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1" name="Picture Placeholder 35"/>
          <p:cNvSpPr>
            <a:spLocks noGrp="1"/>
          </p:cNvSpPr>
          <p:nvPr>
            <p:ph type="pic" sz="quarter" idx="11" hasCustomPrompt="1"/>
          </p:nvPr>
        </p:nvSpPr>
        <p:spPr>
          <a:xfrm>
            <a:off x="165100" y="2292350"/>
            <a:ext cx="1177925" cy="1395029"/>
          </a:xfrm>
          <a:prstGeom prst="diamond">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700">
                <a:solidFill>
                  <a:srgbClr val="FFFFFF"/>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2" name="Picture Placeholder 35"/>
          <p:cNvSpPr>
            <a:spLocks noGrp="1"/>
          </p:cNvSpPr>
          <p:nvPr>
            <p:ph type="pic" sz="quarter" idx="12"/>
          </p:nvPr>
        </p:nvSpPr>
        <p:spPr>
          <a:xfrm>
            <a:off x="2779195" y="229235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23" name="Picture Placeholder 35"/>
          <p:cNvSpPr>
            <a:spLocks noGrp="1"/>
          </p:cNvSpPr>
          <p:nvPr>
            <p:ph type="pic" sz="quarter" idx="13"/>
          </p:nvPr>
        </p:nvSpPr>
        <p:spPr>
          <a:xfrm>
            <a:off x="5397500" y="229235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24" name="Picture Placeholder 35"/>
          <p:cNvSpPr>
            <a:spLocks noGrp="1"/>
          </p:cNvSpPr>
          <p:nvPr>
            <p:ph type="pic" sz="quarter" idx="14"/>
          </p:nvPr>
        </p:nvSpPr>
        <p:spPr>
          <a:xfrm>
            <a:off x="8029575" y="229235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25" name="Picture Placeholder 35"/>
          <p:cNvSpPr>
            <a:spLocks noGrp="1"/>
          </p:cNvSpPr>
          <p:nvPr>
            <p:ph type="pic" sz="quarter" idx="15"/>
          </p:nvPr>
        </p:nvSpPr>
        <p:spPr>
          <a:xfrm>
            <a:off x="10640172" y="2292350"/>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26" name="Picture Placeholder 35"/>
          <p:cNvSpPr>
            <a:spLocks noGrp="1"/>
          </p:cNvSpPr>
          <p:nvPr>
            <p:ph type="pic" sz="quarter" idx="16"/>
          </p:nvPr>
        </p:nvSpPr>
        <p:spPr>
          <a:xfrm>
            <a:off x="828115" y="306827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27" name="Picture Placeholder 35"/>
          <p:cNvSpPr>
            <a:spLocks noGrp="1"/>
          </p:cNvSpPr>
          <p:nvPr>
            <p:ph type="pic" sz="quarter" idx="17"/>
          </p:nvPr>
        </p:nvSpPr>
        <p:spPr>
          <a:xfrm>
            <a:off x="2121741" y="306827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28" name="Picture Placeholder 35"/>
          <p:cNvSpPr>
            <a:spLocks noGrp="1"/>
          </p:cNvSpPr>
          <p:nvPr>
            <p:ph type="pic" sz="quarter" idx="18"/>
          </p:nvPr>
        </p:nvSpPr>
        <p:spPr>
          <a:xfrm>
            <a:off x="3437778" y="306827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29" name="Picture Placeholder 35"/>
          <p:cNvSpPr>
            <a:spLocks noGrp="1"/>
          </p:cNvSpPr>
          <p:nvPr>
            <p:ph type="pic" sz="quarter" idx="19"/>
          </p:nvPr>
        </p:nvSpPr>
        <p:spPr>
          <a:xfrm>
            <a:off x="4744851" y="306827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0" name="Picture Placeholder 35"/>
          <p:cNvSpPr>
            <a:spLocks noGrp="1"/>
          </p:cNvSpPr>
          <p:nvPr>
            <p:ph type="pic" sz="quarter" idx="20"/>
          </p:nvPr>
        </p:nvSpPr>
        <p:spPr>
          <a:xfrm>
            <a:off x="6064997" y="306827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1" name="Picture Placeholder 35"/>
          <p:cNvSpPr>
            <a:spLocks noGrp="1"/>
          </p:cNvSpPr>
          <p:nvPr>
            <p:ph type="pic" sz="quarter" idx="21"/>
          </p:nvPr>
        </p:nvSpPr>
        <p:spPr>
          <a:xfrm>
            <a:off x="7358623" y="306827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2" name="Picture Placeholder 35"/>
          <p:cNvSpPr>
            <a:spLocks noGrp="1"/>
          </p:cNvSpPr>
          <p:nvPr>
            <p:ph type="pic" sz="quarter" idx="22"/>
          </p:nvPr>
        </p:nvSpPr>
        <p:spPr>
          <a:xfrm>
            <a:off x="8674661" y="306827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3" name="Picture Placeholder 35"/>
          <p:cNvSpPr>
            <a:spLocks noGrp="1"/>
          </p:cNvSpPr>
          <p:nvPr>
            <p:ph type="pic" sz="quarter" idx="23"/>
          </p:nvPr>
        </p:nvSpPr>
        <p:spPr>
          <a:xfrm>
            <a:off x="9981734" y="306827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4" name="Picture Placeholder 35"/>
          <p:cNvSpPr>
            <a:spLocks noGrp="1"/>
          </p:cNvSpPr>
          <p:nvPr>
            <p:ph type="pic" sz="quarter" idx="24"/>
          </p:nvPr>
        </p:nvSpPr>
        <p:spPr>
          <a:xfrm>
            <a:off x="1473200" y="383662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5" name="Picture Placeholder 35"/>
          <p:cNvSpPr>
            <a:spLocks noGrp="1"/>
          </p:cNvSpPr>
          <p:nvPr>
            <p:ph type="pic" sz="quarter" idx="25"/>
          </p:nvPr>
        </p:nvSpPr>
        <p:spPr>
          <a:xfrm>
            <a:off x="4084358" y="383662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6" name="Picture Placeholder 35"/>
          <p:cNvSpPr>
            <a:spLocks noGrp="1"/>
          </p:cNvSpPr>
          <p:nvPr>
            <p:ph type="pic" sz="quarter" idx="26"/>
          </p:nvPr>
        </p:nvSpPr>
        <p:spPr>
          <a:xfrm>
            <a:off x="6705600" y="383662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7" name="Picture Placeholder 35"/>
          <p:cNvSpPr>
            <a:spLocks noGrp="1"/>
          </p:cNvSpPr>
          <p:nvPr>
            <p:ph type="pic" sz="quarter" idx="27"/>
          </p:nvPr>
        </p:nvSpPr>
        <p:spPr>
          <a:xfrm>
            <a:off x="9316758" y="3836625"/>
            <a:ext cx="1177925" cy="1395029"/>
          </a:xfrm>
          <a:prstGeom prst="diamond">
            <a:avLst/>
          </a:prstGeom>
        </p:spPr>
        <p:txBody>
          <a:bodyPr/>
          <a:lstStyle>
            <a:lvl1pPr marL="158750" indent="0" algn="ctr">
              <a:buNone/>
              <a:defRPr sz="1000">
                <a:solidFill>
                  <a:srgbClr val="FFFFFF"/>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Tree>
    <p:extLst>
      <p:ext uri="{BB962C8B-B14F-4D97-AF65-F5344CB8AC3E}">
        <p14:creationId xmlns:p14="http://schemas.microsoft.com/office/powerpoint/2010/main" val="358406224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2729707" y="1369219"/>
            <a:ext cx="2731294" cy="4352131"/>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7" name="Picture Placeholder 5"/>
          <p:cNvSpPr>
            <a:spLocks noGrp="1"/>
          </p:cNvSpPr>
          <p:nvPr>
            <p:ph type="pic" sz="quarter" idx="11" hasCustomPrompt="1"/>
          </p:nvPr>
        </p:nvSpPr>
        <p:spPr>
          <a:xfrm>
            <a:off x="8541147" y="1369219"/>
            <a:ext cx="2731294" cy="4352131"/>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270131993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1212851" y="558800"/>
            <a:ext cx="4279900" cy="26797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pPr lvl="0"/>
            <a:endParaRPr lang="id-ID" noProof="0" dirty="0">
              <a:sym typeface="Roboto Regular" charset="0"/>
            </a:endParaRPr>
          </a:p>
        </p:txBody>
      </p:sp>
      <p:sp>
        <p:nvSpPr>
          <p:cNvPr id="11" name="Picture Placeholder 7"/>
          <p:cNvSpPr>
            <a:spLocks noGrp="1"/>
          </p:cNvSpPr>
          <p:nvPr>
            <p:ph type="pic" sz="quarter" idx="11" hasCustomPrompt="1"/>
          </p:nvPr>
        </p:nvSpPr>
        <p:spPr>
          <a:xfrm>
            <a:off x="6731000" y="558800"/>
            <a:ext cx="4279900" cy="26797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2" name="Picture Placeholder 7"/>
          <p:cNvSpPr>
            <a:spLocks noGrp="1"/>
          </p:cNvSpPr>
          <p:nvPr>
            <p:ph type="pic" sz="quarter" idx="12" hasCustomPrompt="1"/>
          </p:nvPr>
        </p:nvSpPr>
        <p:spPr>
          <a:xfrm>
            <a:off x="8953500" y="3625850"/>
            <a:ext cx="2062336" cy="104775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36929938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Picture Placeholder 6"/>
          <p:cNvSpPr>
            <a:spLocks noGrp="1"/>
          </p:cNvSpPr>
          <p:nvPr>
            <p:ph type="pic" sz="quarter" idx="10" hasCustomPrompt="1"/>
          </p:nvPr>
        </p:nvSpPr>
        <p:spPr>
          <a:xfrm>
            <a:off x="9117650" y="1092200"/>
            <a:ext cx="2566350" cy="3034800"/>
          </a:xfrm>
          <a:prstGeom prst="rect">
            <a:avLst/>
          </a:pr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1" name="Picture Placeholder 6"/>
          <p:cNvSpPr>
            <a:spLocks noGrp="1"/>
          </p:cNvSpPr>
          <p:nvPr>
            <p:ph type="pic" sz="quarter" idx="11" hasCustomPrompt="1"/>
          </p:nvPr>
        </p:nvSpPr>
        <p:spPr>
          <a:xfrm>
            <a:off x="9112250" y="4276888"/>
            <a:ext cx="2571750" cy="1479600"/>
          </a:xfrm>
          <a:prstGeom prst="rect">
            <a:avLst/>
          </a:pr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2" name="Picture Placeholder 12"/>
          <p:cNvSpPr>
            <a:spLocks noGrp="1"/>
          </p:cNvSpPr>
          <p:nvPr>
            <p:ph type="pic" sz="quarter" idx="12" hasCustomPrompt="1"/>
          </p:nvPr>
        </p:nvSpPr>
        <p:spPr>
          <a:xfrm>
            <a:off x="-16097" y="-25400"/>
            <a:ext cx="6105747" cy="6978600"/>
          </a:xfrm>
          <a:prstGeom prst="rect">
            <a:avLst/>
          </a:pr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19579999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982" y="4800600"/>
            <a:ext cx="7315200" cy="566738"/>
          </a:xfrm>
          <a:prstGeom prst="rect">
            <a:avLst/>
          </a:prstGeom>
        </p:spPr>
        <p:txBody>
          <a:bodyPr anchor="b"/>
          <a:lstStyle>
            <a:lvl1pPr algn="l">
              <a:defRPr sz="1000" b="1">
                <a:solidFill>
                  <a:schemeClr val="bg1"/>
                </a:solidFill>
                <a:latin typeface="Roboto" panose="02000000000000000000" pitchFamily="2" charset="0"/>
                <a:ea typeface="Adobe 明體 Std L" panose="02020300000000000000" pitchFamily="18" charset="-120"/>
              </a:defRPr>
            </a:lvl1pPr>
          </a:lstStyle>
          <a:p>
            <a:r>
              <a:rPr lang="en-US" dirty="0"/>
              <a:t>Click to edit Master title style</a:t>
            </a:r>
            <a:endParaRPr lang="id-ID" dirty="0"/>
          </a:p>
        </p:txBody>
      </p:sp>
      <p:sp>
        <p:nvSpPr>
          <p:cNvPr id="3" name="Picture Placeholder 2"/>
          <p:cNvSpPr>
            <a:spLocks noGrp="1"/>
          </p:cNvSpPr>
          <p:nvPr>
            <p:ph type="pic" idx="1" hasCustomPrompt="1"/>
          </p:nvPr>
        </p:nvSpPr>
        <p:spPr>
          <a:xfrm>
            <a:off x="2389982" y="612775"/>
            <a:ext cx="7315200" cy="4114800"/>
          </a:xfrm>
          <a:prstGeom prst="rect">
            <a:avLst/>
          </a:prstGeom>
        </p:spPr>
        <p:txBody>
          <a:bodyPr/>
          <a:lstStyle>
            <a:lvl1pPr marL="0" indent="0">
              <a:buNone/>
              <a:defRPr sz="1200">
                <a:solidFill>
                  <a:schemeClr val="bg1"/>
                </a:solidFill>
                <a:latin typeface="Roboto" panose="02000000000000000000" pitchFamily="2" charset="0"/>
                <a:ea typeface="Adobe 明體 Std L" panose="02020300000000000000" pitchFamily="18" charset="-120"/>
              </a:defRPr>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r>
              <a:rPr lang="zh-CN" altLang="en-US" dirty="0"/>
              <a:t>请把图片从文件夹拖拽到此处，或点击下部的小图标添加图片</a:t>
            </a:r>
            <a:endParaRPr lang="id-ID" dirty="0"/>
          </a:p>
        </p:txBody>
      </p:sp>
      <p:sp>
        <p:nvSpPr>
          <p:cNvPr id="4" name="Text Placeholder 3"/>
          <p:cNvSpPr>
            <a:spLocks noGrp="1"/>
          </p:cNvSpPr>
          <p:nvPr>
            <p:ph type="body" sz="half" idx="2"/>
          </p:nvPr>
        </p:nvSpPr>
        <p:spPr>
          <a:xfrm>
            <a:off x="2389982" y="5367338"/>
            <a:ext cx="7315200" cy="804863"/>
          </a:xfrm>
          <a:prstGeom prst="rect">
            <a:avLst/>
          </a:prstGeom>
        </p:spPr>
        <p:txBody>
          <a:bodyPr/>
          <a:lstStyle>
            <a:lvl1pPr marL="0" indent="0">
              <a:buNone/>
              <a:defRPr sz="700">
                <a:solidFill>
                  <a:schemeClr val="bg1"/>
                </a:solidFill>
                <a:latin typeface="Roboto" panose="02000000000000000000" pitchFamily="2" charset="0"/>
                <a:ea typeface="Adobe 明體 Std L" panose="02020300000000000000" pitchFamily="18" charset="-120"/>
              </a:defRPr>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dirty="0"/>
              <a:t>Click to edit Master text styles</a:t>
            </a:r>
          </a:p>
        </p:txBody>
      </p:sp>
    </p:spTree>
    <p:extLst>
      <p:ext uri="{BB962C8B-B14F-4D97-AF65-F5344CB8AC3E}">
        <p14:creationId xmlns:p14="http://schemas.microsoft.com/office/powerpoint/2010/main" val="54030133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1"/>
          <p:cNvSpPr>
            <a:spLocks noGrp="1"/>
          </p:cNvSpPr>
          <p:nvPr>
            <p:ph type="pic" sz="quarter" idx="10" hasCustomPrompt="1"/>
          </p:nvPr>
        </p:nvSpPr>
        <p:spPr>
          <a:xfrm>
            <a:off x="1022350" y="2023921"/>
            <a:ext cx="2063750" cy="903429"/>
          </a:xfrm>
          <a:prstGeom prst="rect">
            <a:avLst/>
          </a:prstGeom>
        </p:spPr>
        <p:txBody>
          <a:bodyPr/>
          <a:lstStyle>
            <a:lvl1pPr>
              <a:defRPr sz="1200">
                <a:solidFill>
                  <a:srgbClr val="FFFFFF"/>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9" name="Picture Placeholder 13"/>
          <p:cNvSpPr>
            <a:spLocks noGrp="1"/>
          </p:cNvSpPr>
          <p:nvPr>
            <p:ph type="pic" sz="quarter" idx="11" hasCustomPrompt="1"/>
          </p:nvPr>
        </p:nvSpPr>
        <p:spPr>
          <a:xfrm>
            <a:off x="2667000" y="2495550"/>
            <a:ext cx="1945204" cy="4375897"/>
          </a:xfrm>
          <a:custGeom>
            <a:avLst/>
            <a:gdLst>
              <a:gd name="connsiteX0" fmla="*/ 0 w 3375893"/>
              <a:gd name="connsiteY0" fmla="*/ 0 h 3760787"/>
              <a:gd name="connsiteX1" fmla="*/ 1687947 w 3375893"/>
              <a:gd name="connsiteY1" fmla="*/ 0 h 3760787"/>
              <a:gd name="connsiteX2" fmla="*/ 3375893 w 3375893"/>
              <a:gd name="connsiteY2" fmla="*/ 1687947 h 3760787"/>
              <a:gd name="connsiteX3" fmla="*/ 3375893 w 3375893"/>
              <a:gd name="connsiteY3" fmla="*/ 3760787 h 3760787"/>
              <a:gd name="connsiteX4" fmla="*/ 0 w 3375893"/>
              <a:gd name="connsiteY4" fmla="*/ 3760787 h 3760787"/>
              <a:gd name="connsiteX5" fmla="*/ 0 w 3375893"/>
              <a:gd name="connsiteY5" fmla="*/ 0 h 3760787"/>
              <a:gd name="connsiteX0" fmla="*/ 0 w 3375893"/>
              <a:gd name="connsiteY0" fmla="*/ 0 h 3760787"/>
              <a:gd name="connsiteX1" fmla="*/ 1687947 w 3375893"/>
              <a:gd name="connsiteY1" fmla="*/ 0 h 3760787"/>
              <a:gd name="connsiteX2" fmla="*/ 3375893 w 3375893"/>
              <a:gd name="connsiteY2" fmla="*/ 3760787 h 3760787"/>
              <a:gd name="connsiteX3" fmla="*/ 0 w 3375893"/>
              <a:gd name="connsiteY3" fmla="*/ 3760787 h 3760787"/>
              <a:gd name="connsiteX4" fmla="*/ 0 w 3375893"/>
              <a:gd name="connsiteY4" fmla="*/ 0 h 3760787"/>
              <a:gd name="connsiteX0" fmla="*/ 0 w 3375893"/>
              <a:gd name="connsiteY0" fmla="*/ 0 h 3760787"/>
              <a:gd name="connsiteX1" fmla="*/ 2653063 w 3375893"/>
              <a:gd name="connsiteY1" fmla="*/ 0 h 3760787"/>
              <a:gd name="connsiteX2" fmla="*/ 3375893 w 3375893"/>
              <a:gd name="connsiteY2" fmla="*/ 3760787 h 3760787"/>
              <a:gd name="connsiteX3" fmla="*/ 0 w 3375893"/>
              <a:gd name="connsiteY3" fmla="*/ 3760787 h 3760787"/>
              <a:gd name="connsiteX4" fmla="*/ 0 w 3375893"/>
              <a:gd name="connsiteY4" fmla="*/ 0 h 3760787"/>
              <a:gd name="connsiteX0" fmla="*/ 0 w 3375893"/>
              <a:gd name="connsiteY0" fmla="*/ 5675 h 3766462"/>
              <a:gd name="connsiteX1" fmla="*/ 2600977 w 3375893"/>
              <a:gd name="connsiteY1" fmla="*/ 0 h 3766462"/>
              <a:gd name="connsiteX2" fmla="*/ 3375893 w 3375893"/>
              <a:gd name="connsiteY2" fmla="*/ 3766462 h 3766462"/>
              <a:gd name="connsiteX3" fmla="*/ 0 w 3375893"/>
              <a:gd name="connsiteY3" fmla="*/ 3766462 h 3766462"/>
              <a:gd name="connsiteX4" fmla="*/ 0 w 3375893"/>
              <a:gd name="connsiteY4" fmla="*/ 5675 h 3766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5893" h="3766462">
                <a:moveTo>
                  <a:pt x="0" y="5675"/>
                </a:moveTo>
                <a:lnTo>
                  <a:pt x="2600977" y="0"/>
                </a:lnTo>
                <a:lnTo>
                  <a:pt x="3375893" y="3766462"/>
                </a:lnTo>
                <a:lnTo>
                  <a:pt x="0" y="3766462"/>
                </a:lnTo>
                <a:lnTo>
                  <a:pt x="0" y="5675"/>
                </a:lnTo>
                <a:close/>
              </a:path>
            </a:pathLst>
          </a:custGeom>
        </p:spPr>
        <p:txBody>
          <a:bodyPr/>
          <a:lstStyle>
            <a:lvl1pPr>
              <a:defRPr sz="1200">
                <a:solidFill>
                  <a:srgbClr val="FFFFFF"/>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0" name="Picture Placeholder 11"/>
          <p:cNvSpPr>
            <a:spLocks noGrp="1"/>
          </p:cNvSpPr>
          <p:nvPr>
            <p:ph type="pic" sz="quarter" idx="12" hasCustomPrompt="1"/>
          </p:nvPr>
        </p:nvSpPr>
        <p:spPr>
          <a:xfrm>
            <a:off x="4029822" y="81757"/>
            <a:ext cx="3328323" cy="4584700"/>
          </a:xfrm>
          <a:custGeom>
            <a:avLst/>
            <a:gdLst>
              <a:gd name="connsiteX0" fmla="*/ 0 w 6070340"/>
              <a:gd name="connsiteY0" fmla="*/ 8737600 h 8737600"/>
              <a:gd name="connsiteX1" fmla="*/ 1315078 w 6070340"/>
              <a:gd name="connsiteY1" fmla="*/ 0 h 8737600"/>
              <a:gd name="connsiteX2" fmla="*/ 6070340 w 6070340"/>
              <a:gd name="connsiteY2" fmla="*/ 0 h 8737600"/>
              <a:gd name="connsiteX3" fmla="*/ 4755262 w 6070340"/>
              <a:gd name="connsiteY3" fmla="*/ 8737600 h 8737600"/>
              <a:gd name="connsiteX4" fmla="*/ 0 w 6070340"/>
              <a:gd name="connsiteY4" fmla="*/ 8737600 h 8737600"/>
              <a:gd name="connsiteX0" fmla="*/ 0 w 6987473"/>
              <a:gd name="connsiteY0" fmla="*/ 8737600 h 8737600"/>
              <a:gd name="connsiteX1" fmla="*/ 1315078 w 6987473"/>
              <a:gd name="connsiteY1" fmla="*/ 0 h 8737600"/>
              <a:gd name="connsiteX2" fmla="*/ 6070340 w 6987473"/>
              <a:gd name="connsiteY2" fmla="*/ 0 h 8737600"/>
              <a:gd name="connsiteX3" fmla="*/ 6987473 w 6987473"/>
              <a:gd name="connsiteY3" fmla="*/ 8737600 h 8737600"/>
              <a:gd name="connsiteX4" fmla="*/ 0 w 6987473"/>
              <a:gd name="connsiteY4" fmla="*/ 8737600 h 8737600"/>
              <a:gd name="connsiteX0" fmla="*/ 809557 w 5672395"/>
              <a:gd name="connsiteY0" fmla="*/ 8737600 h 8737600"/>
              <a:gd name="connsiteX1" fmla="*/ 0 w 5672395"/>
              <a:gd name="connsiteY1" fmla="*/ 0 h 8737600"/>
              <a:gd name="connsiteX2" fmla="*/ 4755262 w 5672395"/>
              <a:gd name="connsiteY2" fmla="*/ 0 h 8737600"/>
              <a:gd name="connsiteX3" fmla="*/ 5672395 w 5672395"/>
              <a:gd name="connsiteY3" fmla="*/ 8737600 h 8737600"/>
              <a:gd name="connsiteX4" fmla="*/ 809557 w 5672395"/>
              <a:gd name="connsiteY4" fmla="*/ 8737600 h 873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2395" h="8737600">
                <a:moveTo>
                  <a:pt x="809557" y="8737600"/>
                </a:moveTo>
                <a:lnTo>
                  <a:pt x="0" y="0"/>
                </a:lnTo>
                <a:lnTo>
                  <a:pt x="4755262" y="0"/>
                </a:lnTo>
                <a:lnTo>
                  <a:pt x="5672395" y="8737600"/>
                </a:lnTo>
                <a:lnTo>
                  <a:pt x="809557" y="8737600"/>
                </a:lnTo>
                <a:close/>
              </a:path>
            </a:pathLst>
          </a:custGeom>
        </p:spPr>
        <p:txBody>
          <a:bodyPr/>
          <a:lstStyle>
            <a:lvl1pPr>
              <a:defRPr sz="1200">
                <a:solidFill>
                  <a:srgbClr val="FFFFFF"/>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1" name="Picture Placeholder 11"/>
          <p:cNvSpPr>
            <a:spLocks noGrp="1"/>
          </p:cNvSpPr>
          <p:nvPr>
            <p:ph type="pic" sz="quarter" idx="13" hasCustomPrompt="1"/>
          </p:nvPr>
        </p:nvSpPr>
        <p:spPr>
          <a:xfrm>
            <a:off x="4508500" y="4787900"/>
            <a:ext cx="4429690" cy="1930400"/>
          </a:xfrm>
          <a:custGeom>
            <a:avLst/>
            <a:gdLst>
              <a:gd name="connsiteX0" fmla="*/ 0 w 6070340"/>
              <a:gd name="connsiteY0" fmla="*/ 8737600 h 8737600"/>
              <a:gd name="connsiteX1" fmla="*/ 1315078 w 6070340"/>
              <a:gd name="connsiteY1" fmla="*/ 0 h 8737600"/>
              <a:gd name="connsiteX2" fmla="*/ 6070340 w 6070340"/>
              <a:gd name="connsiteY2" fmla="*/ 0 h 8737600"/>
              <a:gd name="connsiteX3" fmla="*/ 4755262 w 6070340"/>
              <a:gd name="connsiteY3" fmla="*/ 8737600 h 8737600"/>
              <a:gd name="connsiteX4" fmla="*/ 0 w 6070340"/>
              <a:gd name="connsiteY4" fmla="*/ 8737600 h 8737600"/>
              <a:gd name="connsiteX0" fmla="*/ 0 w 6987473"/>
              <a:gd name="connsiteY0" fmla="*/ 8737600 h 8737600"/>
              <a:gd name="connsiteX1" fmla="*/ 1315078 w 6987473"/>
              <a:gd name="connsiteY1" fmla="*/ 0 h 8737600"/>
              <a:gd name="connsiteX2" fmla="*/ 6070340 w 6987473"/>
              <a:gd name="connsiteY2" fmla="*/ 0 h 8737600"/>
              <a:gd name="connsiteX3" fmla="*/ 6987473 w 6987473"/>
              <a:gd name="connsiteY3" fmla="*/ 8737600 h 8737600"/>
              <a:gd name="connsiteX4" fmla="*/ 0 w 6987473"/>
              <a:gd name="connsiteY4" fmla="*/ 8737600 h 8737600"/>
              <a:gd name="connsiteX0" fmla="*/ 809557 w 5672395"/>
              <a:gd name="connsiteY0" fmla="*/ 8737600 h 8737600"/>
              <a:gd name="connsiteX1" fmla="*/ 0 w 5672395"/>
              <a:gd name="connsiteY1" fmla="*/ 0 h 8737600"/>
              <a:gd name="connsiteX2" fmla="*/ 4755262 w 5672395"/>
              <a:gd name="connsiteY2" fmla="*/ 0 h 8737600"/>
              <a:gd name="connsiteX3" fmla="*/ 5672395 w 5672395"/>
              <a:gd name="connsiteY3" fmla="*/ 8737600 h 8737600"/>
              <a:gd name="connsiteX4" fmla="*/ 809557 w 5672395"/>
              <a:gd name="connsiteY4" fmla="*/ 8737600 h 8737600"/>
              <a:gd name="connsiteX0" fmla="*/ 809557 w 5672395"/>
              <a:gd name="connsiteY0" fmla="*/ 8737600 h 8737600"/>
              <a:gd name="connsiteX1" fmla="*/ 0 w 5672395"/>
              <a:gd name="connsiteY1" fmla="*/ 0 h 8737600"/>
              <a:gd name="connsiteX2" fmla="*/ 5413255 w 5672395"/>
              <a:gd name="connsiteY2" fmla="*/ 0 h 8737600"/>
              <a:gd name="connsiteX3" fmla="*/ 5672395 w 5672395"/>
              <a:gd name="connsiteY3" fmla="*/ 8737600 h 8737600"/>
              <a:gd name="connsiteX4" fmla="*/ 809557 w 5672395"/>
              <a:gd name="connsiteY4" fmla="*/ 8737600 h 8737600"/>
              <a:gd name="connsiteX0" fmla="*/ 265800 w 5672395"/>
              <a:gd name="connsiteY0" fmla="*/ 8766437 h 8766437"/>
              <a:gd name="connsiteX1" fmla="*/ 0 w 5672395"/>
              <a:gd name="connsiteY1" fmla="*/ 0 h 8766437"/>
              <a:gd name="connsiteX2" fmla="*/ 5413255 w 5672395"/>
              <a:gd name="connsiteY2" fmla="*/ 0 h 8766437"/>
              <a:gd name="connsiteX3" fmla="*/ 5672395 w 5672395"/>
              <a:gd name="connsiteY3" fmla="*/ 8737600 h 8766437"/>
              <a:gd name="connsiteX4" fmla="*/ 265800 w 5672395"/>
              <a:gd name="connsiteY4" fmla="*/ 8766437 h 8766437"/>
              <a:gd name="connsiteX0" fmla="*/ 226960 w 5633555"/>
              <a:gd name="connsiteY0" fmla="*/ 8766437 h 8766437"/>
              <a:gd name="connsiteX1" fmla="*/ 0 w 5633555"/>
              <a:gd name="connsiteY1" fmla="*/ 28837 h 8766437"/>
              <a:gd name="connsiteX2" fmla="*/ 5374415 w 5633555"/>
              <a:gd name="connsiteY2" fmla="*/ 0 h 8766437"/>
              <a:gd name="connsiteX3" fmla="*/ 5633555 w 5633555"/>
              <a:gd name="connsiteY3" fmla="*/ 8737600 h 8766437"/>
              <a:gd name="connsiteX4" fmla="*/ 226960 w 5633555"/>
              <a:gd name="connsiteY4" fmla="*/ 8766437 h 8766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3555" h="8766437">
                <a:moveTo>
                  <a:pt x="226960" y="8766437"/>
                </a:moveTo>
                <a:lnTo>
                  <a:pt x="0" y="28837"/>
                </a:lnTo>
                <a:lnTo>
                  <a:pt x="5374415" y="0"/>
                </a:lnTo>
                <a:lnTo>
                  <a:pt x="5633555" y="8737600"/>
                </a:lnTo>
                <a:lnTo>
                  <a:pt x="226960" y="8766437"/>
                </a:lnTo>
                <a:close/>
              </a:path>
            </a:pathLst>
          </a:custGeom>
        </p:spPr>
        <p:txBody>
          <a:bodyPr/>
          <a:lstStyle>
            <a:lvl1pPr>
              <a:defRPr sz="1200">
                <a:solidFill>
                  <a:schemeClr val="bg1"/>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2" name="Picture Placeholder 11"/>
          <p:cNvSpPr>
            <a:spLocks noGrp="1"/>
          </p:cNvSpPr>
          <p:nvPr>
            <p:ph type="pic" sz="quarter" idx="14" hasCustomPrompt="1"/>
          </p:nvPr>
        </p:nvSpPr>
        <p:spPr>
          <a:xfrm>
            <a:off x="8367713" y="158750"/>
            <a:ext cx="2582863" cy="1797050"/>
          </a:xfrm>
          <a:custGeom>
            <a:avLst/>
            <a:gdLst>
              <a:gd name="connsiteX0" fmla="*/ 0 w 4368800"/>
              <a:gd name="connsiteY0" fmla="*/ 0 h 4064000"/>
              <a:gd name="connsiteX1" fmla="*/ 4368800 w 4368800"/>
              <a:gd name="connsiteY1" fmla="*/ 0 h 4064000"/>
              <a:gd name="connsiteX2" fmla="*/ 4368800 w 4368800"/>
              <a:gd name="connsiteY2" fmla="*/ 4064000 h 4064000"/>
              <a:gd name="connsiteX3" fmla="*/ 0 w 4368800"/>
              <a:gd name="connsiteY3" fmla="*/ 4064000 h 4064000"/>
              <a:gd name="connsiteX4" fmla="*/ 0 w 4368800"/>
              <a:gd name="connsiteY4" fmla="*/ 0 h 4064000"/>
              <a:gd name="connsiteX0" fmla="*/ 0 w 4368800"/>
              <a:gd name="connsiteY0" fmla="*/ 0 h 4064000"/>
              <a:gd name="connsiteX1" fmla="*/ 4368800 w 4368800"/>
              <a:gd name="connsiteY1" fmla="*/ 0 h 4064000"/>
              <a:gd name="connsiteX2" fmla="*/ 4368800 w 4368800"/>
              <a:gd name="connsiteY2" fmla="*/ 4064000 h 4064000"/>
              <a:gd name="connsiteX3" fmla="*/ 292100 w 4368800"/>
              <a:gd name="connsiteY3" fmla="*/ 4064000 h 4064000"/>
              <a:gd name="connsiteX4" fmla="*/ 0 w 4368800"/>
              <a:gd name="connsiteY4" fmla="*/ 0 h 4064000"/>
              <a:gd name="connsiteX0" fmla="*/ 0 w 4368800"/>
              <a:gd name="connsiteY0" fmla="*/ 0 h 4064000"/>
              <a:gd name="connsiteX1" fmla="*/ 4368800 w 4368800"/>
              <a:gd name="connsiteY1" fmla="*/ 0 h 4064000"/>
              <a:gd name="connsiteX2" fmla="*/ 4235450 w 4368800"/>
              <a:gd name="connsiteY2" fmla="*/ 4064000 h 4064000"/>
              <a:gd name="connsiteX3" fmla="*/ 292100 w 4368800"/>
              <a:gd name="connsiteY3" fmla="*/ 4064000 h 4064000"/>
              <a:gd name="connsiteX4" fmla="*/ 0 w 4368800"/>
              <a:gd name="connsiteY4" fmla="*/ 0 h 4064000"/>
              <a:gd name="connsiteX0" fmla="*/ 0 w 4368800"/>
              <a:gd name="connsiteY0" fmla="*/ 0 h 4064000"/>
              <a:gd name="connsiteX1" fmla="*/ 4368800 w 4368800"/>
              <a:gd name="connsiteY1" fmla="*/ 0 h 4064000"/>
              <a:gd name="connsiteX2" fmla="*/ 4340225 w 4368800"/>
              <a:gd name="connsiteY2" fmla="*/ 4054475 h 4064000"/>
              <a:gd name="connsiteX3" fmla="*/ 292100 w 4368800"/>
              <a:gd name="connsiteY3" fmla="*/ 4064000 h 4064000"/>
              <a:gd name="connsiteX4" fmla="*/ 0 w 4368800"/>
              <a:gd name="connsiteY4" fmla="*/ 0 h 406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8800" h="4064000">
                <a:moveTo>
                  <a:pt x="0" y="0"/>
                </a:moveTo>
                <a:lnTo>
                  <a:pt x="4368800" y="0"/>
                </a:lnTo>
                <a:lnTo>
                  <a:pt x="4340225" y="4054475"/>
                </a:lnTo>
                <a:lnTo>
                  <a:pt x="292100" y="4064000"/>
                </a:lnTo>
                <a:lnTo>
                  <a:pt x="0" y="0"/>
                </a:lnTo>
                <a:close/>
              </a:path>
            </a:pathLst>
          </a:custGeom>
        </p:spPr>
        <p:txBody>
          <a:bodyPr/>
          <a:lstStyle>
            <a:lvl1pPr>
              <a:defRPr sz="1200">
                <a:solidFill>
                  <a:srgbClr val="FFFFFF"/>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p>
        </p:txBody>
      </p:sp>
      <p:sp>
        <p:nvSpPr>
          <p:cNvPr id="23" name="Picture Placeholder 11"/>
          <p:cNvSpPr>
            <a:spLocks noGrp="1"/>
          </p:cNvSpPr>
          <p:nvPr>
            <p:ph type="pic" sz="quarter" idx="15" hasCustomPrompt="1"/>
          </p:nvPr>
        </p:nvSpPr>
        <p:spPr>
          <a:xfrm>
            <a:off x="8580438" y="2078832"/>
            <a:ext cx="2489200" cy="1276350"/>
          </a:xfrm>
          <a:custGeom>
            <a:avLst/>
            <a:gdLst>
              <a:gd name="connsiteX0" fmla="*/ 0 w 4368800"/>
              <a:gd name="connsiteY0" fmla="*/ 0 h 4064000"/>
              <a:gd name="connsiteX1" fmla="*/ 4368800 w 4368800"/>
              <a:gd name="connsiteY1" fmla="*/ 0 h 4064000"/>
              <a:gd name="connsiteX2" fmla="*/ 4368800 w 4368800"/>
              <a:gd name="connsiteY2" fmla="*/ 4064000 h 4064000"/>
              <a:gd name="connsiteX3" fmla="*/ 0 w 4368800"/>
              <a:gd name="connsiteY3" fmla="*/ 4064000 h 4064000"/>
              <a:gd name="connsiteX4" fmla="*/ 0 w 4368800"/>
              <a:gd name="connsiteY4" fmla="*/ 0 h 4064000"/>
              <a:gd name="connsiteX0" fmla="*/ 0 w 4368800"/>
              <a:gd name="connsiteY0" fmla="*/ 0 h 4064000"/>
              <a:gd name="connsiteX1" fmla="*/ 4368800 w 4368800"/>
              <a:gd name="connsiteY1" fmla="*/ 0 h 4064000"/>
              <a:gd name="connsiteX2" fmla="*/ 4368800 w 4368800"/>
              <a:gd name="connsiteY2" fmla="*/ 4064000 h 4064000"/>
              <a:gd name="connsiteX3" fmla="*/ 292100 w 4368800"/>
              <a:gd name="connsiteY3" fmla="*/ 4064000 h 4064000"/>
              <a:gd name="connsiteX4" fmla="*/ 0 w 4368800"/>
              <a:gd name="connsiteY4" fmla="*/ 0 h 4064000"/>
              <a:gd name="connsiteX0" fmla="*/ 0 w 4368800"/>
              <a:gd name="connsiteY0" fmla="*/ 0 h 4064000"/>
              <a:gd name="connsiteX1" fmla="*/ 4368800 w 4368800"/>
              <a:gd name="connsiteY1" fmla="*/ 0 h 4064000"/>
              <a:gd name="connsiteX2" fmla="*/ 4235450 w 4368800"/>
              <a:gd name="connsiteY2" fmla="*/ 4064000 h 4064000"/>
              <a:gd name="connsiteX3" fmla="*/ 292100 w 4368800"/>
              <a:gd name="connsiteY3" fmla="*/ 4064000 h 4064000"/>
              <a:gd name="connsiteX4" fmla="*/ 0 w 4368800"/>
              <a:gd name="connsiteY4" fmla="*/ 0 h 4064000"/>
              <a:gd name="connsiteX0" fmla="*/ 0 w 4368800"/>
              <a:gd name="connsiteY0" fmla="*/ 0 h 4064000"/>
              <a:gd name="connsiteX1" fmla="*/ 4368800 w 4368800"/>
              <a:gd name="connsiteY1" fmla="*/ 0 h 4064000"/>
              <a:gd name="connsiteX2" fmla="*/ 4340225 w 4368800"/>
              <a:gd name="connsiteY2" fmla="*/ 4054475 h 4064000"/>
              <a:gd name="connsiteX3" fmla="*/ 292100 w 4368800"/>
              <a:gd name="connsiteY3" fmla="*/ 4064000 h 4064000"/>
              <a:gd name="connsiteX4" fmla="*/ 0 w 4368800"/>
              <a:gd name="connsiteY4" fmla="*/ 0 h 4064000"/>
              <a:gd name="connsiteX0" fmla="*/ 0 w 4368800"/>
              <a:gd name="connsiteY0" fmla="*/ 0 h 4075832"/>
              <a:gd name="connsiteX1" fmla="*/ 4368800 w 4368800"/>
              <a:gd name="connsiteY1" fmla="*/ 0 h 4075832"/>
              <a:gd name="connsiteX2" fmla="*/ 4340225 w 4368800"/>
              <a:gd name="connsiteY2" fmla="*/ 4054475 h 4075832"/>
              <a:gd name="connsiteX3" fmla="*/ 219970 w 4368800"/>
              <a:gd name="connsiteY3" fmla="*/ 4075832 h 4075832"/>
              <a:gd name="connsiteX4" fmla="*/ 0 w 4368800"/>
              <a:gd name="connsiteY4" fmla="*/ 0 h 4075832"/>
              <a:gd name="connsiteX0" fmla="*/ 0 w 4368800"/>
              <a:gd name="connsiteY0" fmla="*/ 0 h 4054474"/>
              <a:gd name="connsiteX1" fmla="*/ 4368800 w 4368800"/>
              <a:gd name="connsiteY1" fmla="*/ 0 h 4054474"/>
              <a:gd name="connsiteX2" fmla="*/ 4340225 w 4368800"/>
              <a:gd name="connsiteY2" fmla="*/ 4054475 h 4054474"/>
              <a:gd name="connsiteX3" fmla="*/ 233085 w 4368800"/>
              <a:gd name="connsiteY3" fmla="*/ 4040335 h 4054474"/>
              <a:gd name="connsiteX4" fmla="*/ 0 w 4368800"/>
              <a:gd name="connsiteY4" fmla="*/ 0 h 4054474"/>
              <a:gd name="connsiteX0" fmla="*/ 0 w 4368800"/>
              <a:gd name="connsiteY0" fmla="*/ 0 h 4075832"/>
              <a:gd name="connsiteX1" fmla="*/ 4368800 w 4368800"/>
              <a:gd name="connsiteY1" fmla="*/ 0 h 4075832"/>
              <a:gd name="connsiteX2" fmla="*/ 4340225 w 4368800"/>
              <a:gd name="connsiteY2" fmla="*/ 4054475 h 4075832"/>
              <a:gd name="connsiteX3" fmla="*/ 213413 w 4368800"/>
              <a:gd name="connsiteY3" fmla="*/ 4075832 h 4075832"/>
              <a:gd name="connsiteX4" fmla="*/ 0 w 4368800"/>
              <a:gd name="connsiteY4" fmla="*/ 0 h 4075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8800" h="4075832">
                <a:moveTo>
                  <a:pt x="0" y="0"/>
                </a:moveTo>
                <a:lnTo>
                  <a:pt x="4368800" y="0"/>
                </a:lnTo>
                <a:lnTo>
                  <a:pt x="4340225" y="4054475"/>
                </a:lnTo>
                <a:lnTo>
                  <a:pt x="213413" y="4075832"/>
                </a:lnTo>
                <a:lnTo>
                  <a:pt x="0" y="0"/>
                </a:lnTo>
                <a:close/>
              </a:path>
            </a:pathLst>
          </a:custGeom>
        </p:spPr>
        <p:txBody>
          <a:bodyPr/>
          <a:lstStyle>
            <a:lvl1pPr>
              <a:defRPr sz="1200">
                <a:solidFill>
                  <a:srgbClr val="FFFFFF"/>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4" name="Picture Placeholder 11"/>
          <p:cNvSpPr>
            <a:spLocks noGrp="1"/>
          </p:cNvSpPr>
          <p:nvPr>
            <p:ph type="pic" sz="quarter" idx="16" hasCustomPrompt="1"/>
          </p:nvPr>
        </p:nvSpPr>
        <p:spPr>
          <a:xfrm>
            <a:off x="8721726" y="3471339"/>
            <a:ext cx="2228850" cy="3406141"/>
          </a:xfrm>
          <a:custGeom>
            <a:avLst/>
            <a:gdLst>
              <a:gd name="connsiteX0" fmla="*/ 0 w 4368800"/>
              <a:gd name="connsiteY0" fmla="*/ 0 h 4064000"/>
              <a:gd name="connsiteX1" fmla="*/ 4368800 w 4368800"/>
              <a:gd name="connsiteY1" fmla="*/ 0 h 4064000"/>
              <a:gd name="connsiteX2" fmla="*/ 4368800 w 4368800"/>
              <a:gd name="connsiteY2" fmla="*/ 4064000 h 4064000"/>
              <a:gd name="connsiteX3" fmla="*/ 0 w 4368800"/>
              <a:gd name="connsiteY3" fmla="*/ 4064000 h 4064000"/>
              <a:gd name="connsiteX4" fmla="*/ 0 w 4368800"/>
              <a:gd name="connsiteY4" fmla="*/ 0 h 4064000"/>
              <a:gd name="connsiteX0" fmla="*/ 0 w 4368800"/>
              <a:gd name="connsiteY0" fmla="*/ 0 h 4064000"/>
              <a:gd name="connsiteX1" fmla="*/ 4368800 w 4368800"/>
              <a:gd name="connsiteY1" fmla="*/ 0 h 4064000"/>
              <a:gd name="connsiteX2" fmla="*/ 4368800 w 4368800"/>
              <a:gd name="connsiteY2" fmla="*/ 4064000 h 4064000"/>
              <a:gd name="connsiteX3" fmla="*/ 292100 w 4368800"/>
              <a:gd name="connsiteY3" fmla="*/ 4064000 h 4064000"/>
              <a:gd name="connsiteX4" fmla="*/ 0 w 4368800"/>
              <a:gd name="connsiteY4" fmla="*/ 0 h 4064000"/>
              <a:gd name="connsiteX0" fmla="*/ 0 w 4368800"/>
              <a:gd name="connsiteY0" fmla="*/ 0 h 4064000"/>
              <a:gd name="connsiteX1" fmla="*/ 4368800 w 4368800"/>
              <a:gd name="connsiteY1" fmla="*/ 0 h 4064000"/>
              <a:gd name="connsiteX2" fmla="*/ 4235450 w 4368800"/>
              <a:gd name="connsiteY2" fmla="*/ 4064000 h 4064000"/>
              <a:gd name="connsiteX3" fmla="*/ 292100 w 4368800"/>
              <a:gd name="connsiteY3" fmla="*/ 4064000 h 4064000"/>
              <a:gd name="connsiteX4" fmla="*/ 0 w 4368800"/>
              <a:gd name="connsiteY4" fmla="*/ 0 h 4064000"/>
              <a:gd name="connsiteX0" fmla="*/ 0 w 4368800"/>
              <a:gd name="connsiteY0" fmla="*/ 0 h 4064000"/>
              <a:gd name="connsiteX1" fmla="*/ 4368800 w 4368800"/>
              <a:gd name="connsiteY1" fmla="*/ 0 h 4064000"/>
              <a:gd name="connsiteX2" fmla="*/ 4340225 w 4368800"/>
              <a:gd name="connsiteY2" fmla="*/ 4054475 h 4064000"/>
              <a:gd name="connsiteX3" fmla="*/ 292100 w 4368800"/>
              <a:gd name="connsiteY3" fmla="*/ 4064000 h 4064000"/>
              <a:gd name="connsiteX4" fmla="*/ 0 w 4368800"/>
              <a:gd name="connsiteY4" fmla="*/ 0 h 4064000"/>
              <a:gd name="connsiteX0" fmla="*/ 0 w 4368800"/>
              <a:gd name="connsiteY0" fmla="*/ 0 h 4075832"/>
              <a:gd name="connsiteX1" fmla="*/ 4368800 w 4368800"/>
              <a:gd name="connsiteY1" fmla="*/ 0 h 4075832"/>
              <a:gd name="connsiteX2" fmla="*/ 4340225 w 4368800"/>
              <a:gd name="connsiteY2" fmla="*/ 4054475 h 4075832"/>
              <a:gd name="connsiteX3" fmla="*/ 219970 w 4368800"/>
              <a:gd name="connsiteY3" fmla="*/ 4075832 h 4075832"/>
              <a:gd name="connsiteX4" fmla="*/ 0 w 4368800"/>
              <a:gd name="connsiteY4" fmla="*/ 0 h 4075832"/>
              <a:gd name="connsiteX0" fmla="*/ 0 w 4368800"/>
              <a:gd name="connsiteY0" fmla="*/ 0 h 4054474"/>
              <a:gd name="connsiteX1" fmla="*/ 4368800 w 4368800"/>
              <a:gd name="connsiteY1" fmla="*/ 0 h 4054474"/>
              <a:gd name="connsiteX2" fmla="*/ 4340225 w 4368800"/>
              <a:gd name="connsiteY2" fmla="*/ 4054475 h 4054474"/>
              <a:gd name="connsiteX3" fmla="*/ 233085 w 4368800"/>
              <a:gd name="connsiteY3" fmla="*/ 4040335 h 4054474"/>
              <a:gd name="connsiteX4" fmla="*/ 0 w 4368800"/>
              <a:gd name="connsiteY4" fmla="*/ 0 h 4054474"/>
              <a:gd name="connsiteX0" fmla="*/ 0 w 4368800"/>
              <a:gd name="connsiteY0" fmla="*/ 0 h 4075832"/>
              <a:gd name="connsiteX1" fmla="*/ 4368800 w 4368800"/>
              <a:gd name="connsiteY1" fmla="*/ 0 h 4075832"/>
              <a:gd name="connsiteX2" fmla="*/ 4340225 w 4368800"/>
              <a:gd name="connsiteY2" fmla="*/ 4054475 h 4075832"/>
              <a:gd name="connsiteX3" fmla="*/ 213413 w 4368800"/>
              <a:gd name="connsiteY3" fmla="*/ 4075832 h 4075832"/>
              <a:gd name="connsiteX4" fmla="*/ 0 w 4368800"/>
              <a:gd name="connsiteY4" fmla="*/ 0 h 4075832"/>
              <a:gd name="connsiteX0" fmla="*/ 0 w 4368800"/>
              <a:gd name="connsiteY0" fmla="*/ 0 h 4068248"/>
              <a:gd name="connsiteX1" fmla="*/ 4368800 w 4368800"/>
              <a:gd name="connsiteY1" fmla="*/ 0 h 4068248"/>
              <a:gd name="connsiteX2" fmla="*/ 4340225 w 4368800"/>
              <a:gd name="connsiteY2" fmla="*/ 4054475 h 4068248"/>
              <a:gd name="connsiteX3" fmla="*/ 660555 w 4368800"/>
              <a:gd name="connsiteY3" fmla="*/ 4068248 h 4068248"/>
              <a:gd name="connsiteX4" fmla="*/ 0 w 4368800"/>
              <a:gd name="connsiteY4" fmla="*/ 0 h 4068248"/>
              <a:gd name="connsiteX0" fmla="*/ 0 w 4368800"/>
              <a:gd name="connsiteY0" fmla="*/ 0 h 4068248"/>
              <a:gd name="connsiteX1" fmla="*/ 4368800 w 4368800"/>
              <a:gd name="connsiteY1" fmla="*/ 11377 h 4068248"/>
              <a:gd name="connsiteX2" fmla="*/ 4340225 w 4368800"/>
              <a:gd name="connsiteY2" fmla="*/ 4054475 h 4068248"/>
              <a:gd name="connsiteX3" fmla="*/ 660555 w 4368800"/>
              <a:gd name="connsiteY3" fmla="*/ 4068248 h 4068248"/>
              <a:gd name="connsiteX4" fmla="*/ 0 w 4368800"/>
              <a:gd name="connsiteY4" fmla="*/ 0 h 4068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8800" h="4068248">
                <a:moveTo>
                  <a:pt x="0" y="0"/>
                </a:moveTo>
                <a:lnTo>
                  <a:pt x="4368800" y="11377"/>
                </a:lnTo>
                <a:lnTo>
                  <a:pt x="4340225" y="4054475"/>
                </a:lnTo>
                <a:lnTo>
                  <a:pt x="660555" y="4068248"/>
                </a:lnTo>
                <a:lnTo>
                  <a:pt x="0" y="0"/>
                </a:lnTo>
                <a:close/>
              </a:path>
            </a:pathLst>
          </a:custGeom>
        </p:spPr>
        <p:txBody>
          <a:bodyPr/>
          <a:lstStyle>
            <a:lvl1pPr>
              <a:defRPr sz="1200">
                <a:solidFill>
                  <a:schemeClr val="bg1"/>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400151230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1"/>
          <p:cNvSpPr>
            <a:spLocks noGrp="1"/>
          </p:cNvSpPr>
          <p:nvPr>
            <p:ph type="pic" sz="quarter" idx="10" hasCustomPrompt="1"/>
          </p:nvPr>
        </p:nvSpPr>
        <p:spPr>
          <a:xfrm>
            <a:off x="2688678" y="2536876"/>
            <a:ext cx="1600200" cy="7200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9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pPr lvl="0"/>
            <a:endParaRPr lang="id-ID" noProof="0" dirty="0">
              <a:sym typeface="Roboto Regular" charset="0"/>
            </a:endParaRPr>
          </a:p>
        </p:txBody>
      </p:sp>
      <p:sp>
        <p:nvSpPr>
          <p:cNvPr id="19" name="Picture Placeholder 11"/>
          <p:cNvSpPr>
            <a:spLocks noGrp="1"/>
          </p:cNvSpPr>
          <p:nvPr>
            <p:ph type="pic" sz="quarter" idx="11" hasCustomPrompt="1"/>
          </p:nvPr>
        </p:nvSpPr>
        <p:spPr>
          <a:xfrm>
            <a:off x="2688678" y="3266935"/>
            <a:ext cx="1600200" cy="792303"/>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9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pPr lvl="0"/>
            <a:endParaRPr lang="id-ID" noProof="0" dirty="0">
              <a:sym typeface="Roboto Regular" charset="0"/>
            </a:endParaRPr>
          </a:p>
        </p:txBody>
      </p:sp>
      <p:sp>
        <p:nvSpPr>
          <p:cNvPr id="20" name="Picture Placeholder 11"/>
          <p:cNvSpPr>
            <a:spLocks noGrp="1"/>
          </p:cNvSpPr>
          <p:nvPr>
            <p:ph type="pic" sz="quarter" idx="12" hasCustomPrompt="1"/>
          </p:nvPr>
        </p:nvSpPr>
        <p:spPr>
          <a:xfrm>
            <a:off x="3511560" y="4065139"/>
            <a:ext cx="777318" cy="19476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1" name="Picture Placeholder 11"/>
          <p:cNvSpPr>
            <a:spLocks noGrp="1"/>
          </p:cNvSpPr>
          <p:nvPr>
            <p:ph type="pic" sz="quarter" idx="13" hasCustomPrompt="1"/>
          </p:nvPr>
        </p:nvSpPr>
        <p:spPr>
          <a:xfrm>
            <a:off x="4300538" y="707900"/>
            <a:ext cx="2442600" cy="1413000"/>
          </a:xfrm>
          <a:prstGeom prst="rect">
            <a:avLst/>
          </a:pr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2" name="Picture Placeholder 11"/>
          <p:cNvSpPr>
            <a:spLocks noGrp="1"/>
          </p:cNvSpPr>
          <p:nvPr>
            <p:ph type="pic" sz="quarter" idx="14" hasCustomPrompt="1"/>
          </p:nvPr>
        </p:nvSpPr>
        <p:spPr>
          <a:xfrm>
            <a:off x="4300538" y="2139478"/>
            <a:ext cx="2442600" cy="14094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pPr lvl="0"/>
            <a:endParaRPr lang="id-ID" noProof="0" dirty="0">
              <a:sym typeface="Roboto Regular" charset="0"/>
            </a:endParaRPr>
          </a:p>
        </p:txBody>
      </p:sp>
      <p:sp>
        <p:nvSpPr>
          <p:cNvPr id="23" name="Picture Placeholder 11"/>
          <p:cNvSpPr>
            <a:spLocks noGrp="1"/>
          </p:cNvSpPr>
          <p:nvPr>
            <p:ph type="pic" sz="quarter" idx="15" hasCustomPrompt="1"/>
          </p:nvPr>
        </p:nvSpPr>
        <p:spPr>
          <a:xfrm>
            <a:off x="4300538" y="3569287"/>
            <a:ext cx="2442600" cy="14130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pPr lvl="0"/>
            <a:endParaRPr lang="id-ID" noProof="0" dirty="0">
              <a:sym typeface="Roboto Regular" charset="0"/>
            </a:endParaRPr>
          </a:p>
        </p:txBody>
      </p:sp>
      <p:sp>
        <p:nvSpPr>
          <p:cNvPr id="24" name="Picture Placeholder 11"/>
          <p:cNvSpPr>
            <a:spLocks noGrp="1"/>
          </p:cNvSpPr>
          <p:nvPr>
            <p:ph type="pic" sz="quarter" idx="16" hasCustomPrompt="1"/>
          </p:nvPr>
        </p:nvSpPr>
        <p:spPr>
          <a:xfrm>
            <a:off x="4300538" y="4998862"/>
            <a:ext cx="2442600" cy="1008239"/>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pPr lvl="0"/>
            <a:endParaRPr lang="id-ID" noProof="0" dirty="0">
              <a:sym typeface="Roboto Regular" charset="0"/>
            </a:endParaRPr>
          </a:p>
        </p:txBody>
      </p:sp>
    </p:spTree>
    <p:extLst>
      <p:ext uri="{BB962C8B-B14F-4D97-AF65-F5344CB8AC3E}">
        <p14:creationId xmlns:p14="http://schemas.microsoft.com/office/powerpoint/2010/main" val="149798753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Picture Placeholder 8"/>
          <p:cNvSpPr>
            <a:spLocks noGrp="1"/>
          </p:cNvSpPr>
          <p:nvPr>
            <p:ph type="pic" sz="quarter" idx="10" hasCustomPrompt="1"/>
          </p:nvPr>
        </p:nvSpPr>
        <p:spPr>
          <a:xfrm>
            <a:off x="1212850" y="558800"/>
            <a:ext cx="4279900" cy="26797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3" name="Picture Placeholder 8"/>
          <p:cNvSpPr>
            <a:spLocks noGrp="1"/>
          </p:cNvSpPr>
          <p:nvPr>
            <p:ph type="pic" sz="quarter" idx="11" hasCustomPrompt="1"/>
          </p:nvPr>
        </p:nvSpPr>
        <p:spPr>
          <a:xfrm>
            <a:off x="6500803" y="552450"/>
            <a:ext cx="1511300" cy="35814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4" name="Picture Placeholder 8"/>
          <p:cNvSpPr>
            <a:spLocks noGrp="1"/>
          </p:cNvSpPr>
          <p:nvPr>
            <p:ph type="pic" sz="quarter" idx="12" hasCustomPrompt="1"/>
          </p:nvPr>
        </p:nvSpPr>
        <p:spPr>
          <a:xfrm>
            <a:off x="6500803" y="4216400"/>
            <a:ext cx="1511300" cy="2075657"/>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5" name="Picture Placeholder 8"/>
          <p:cNvSpPr>
            <a:spLocks noGrp="1"/>
          </p:cNvSpPr>
          <p:nvPr>
            <p:ph type="pic" sz="quarter" idx="13" hasCustomPrompt="1"/>
          </p:nvPr>
        </p:nvSpPr>
        <p:spPr>
          <a:xfrm>
            <a:off x="8089901" y="552451"/>
            <a:ext cx="2884347" cy="5739606"/>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219161496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982" y="4800600"/>
            <a:ext cx="7315200" cy="566738"/>
          </a:xfrm>
          <a:prstGeom prst="rect">
            <a:avLst/>
          </a:prstGeom>
        </p:spPr>
        <p:txBody>
          <a:bodyPr anchor="b"/>
          <a:lstStyle>
            <a:lvl1pPr algn="l">
              <a:defRPr sz="1000" b="1">
                <a:latin typeface="Roboto" panose="02000000000000000000" pitchFamily="2" charset="0"/>
                <a:ea typeface="Adobe 明體 Std L" panose="02020300000000000000" pitchFamily="18" charset="-120"/>
              </a:defRPr>
            </a:lvl1pPr>
          </a:lstStyle>
          <a:p>
            <a:r>
              <a:rPr lang="en-US" dirty="0"/>
              <a:t>Click to edit Master title style</a:t>
            </a:r>
            <a:endParaRPr lang="id-ID" dirty="0"/>
          </a:p>
        </p:txBody>
      </p:sp>
      <p:sp>
        <p:nvSpPr>
          <p:cNvPr id="3" name="Picture Placeholder 2"/>
          <p:cNvSpPr>
            <a:spLocks noGrp="1"/>
          </p:cNvSpPr>
          <p:nvPr>
            <p:ph type="pic" idx="1" hasCustomPrompt="1"/>
          </p:nvPr>
        </p:nvSpPr>
        <p:spPr>
          <a:xfrm>
            <a:off x="2389982" y="612775"/>
            <a:ext cx="7315200" cy="41148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4" name="Text Placeholder 3"/>
          <p:cNvSpPr>
            <a:spLocks noGrp="1"/>
          </p:cNvSpPr>
          <p:nvPr>
            <p:ph type="body" sz="half" idx="2"/>
          </p:nvPr>
        </p:nvSpPr>
        <p:spPr>
          <a:xfrm>
            <a:off x="2389982" y="5367338"/>
            <a:ext cx="7315200" cy="804863"/>
          </a:xfrm>
          <a:prstGeom prst="rect">
            <a:avLst/>
          </a:prstGeom>
        </p:spPr>
        <p:txBody>
          <a:bodyPr/>
          <a:lstStyle>
            <a:lvl1pPr marL="0" indent="0">
              <a:buNone/>
              <a:defRPr sz="700">
                <a:latin typeface="Roboto" panose="02000000000000000000" pitchFamily="2" charset="0"/>
                <a:ea typeface="Adobe 明體 Std L" panose="02020300000000000000" pitchFamily="18" charset="-120"/>
              </a:defRPr>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dirty="0"/>
              <a:t>Click to edit Master text styles</a:t>
            </a:r>
          </a:p>
        </p:txBody>
      </p:sp>
    </p:spTree>
    <p:extLst>
      <p:ext uri="{BB962C8B-B14F-4D97-AF65-F5344CB8AC3E}">
        <p14:creationId xmlns:p14="http://schemas.microsoft.com/office/powerpoint/2010/main" val="354047323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Picture Placeholder 5"/>
          <p:cNvSpPr>
            <a:spLocks noGrp="1"/>
          </p:cNvSpPr>
          <p:nvPr>
            <p:ph type="pic" sz="quarter" idx="10" hasCustomPrompt="1"/>
          </p:nvPr>
        </p:nvSpPr>
        <p:spPr>
          <a:xfrm>
            <a:off x="4356100" y="2012950"/>
            <a:ext cx="1676400" cy="30226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189438761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Picture Placeholder 6"/>
          <p:cNvSpPr>
            <a:spLocks noGrp="1"/>
          </p:cNvSpPr>
          <p:nvPr>
            <p:ph type="pic" sz="quarter" idx="10" hasCustomPrompt="1"/>
          </p:nvPr>
        </p:nvSpPr>
        <p:spPr>
          <a:xfrm>
            <a:off x="1433513" y="1657350"/>
            <a:ext cx="2681288" cy="3604419"/>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0" name="Picture Placeholder 6"/>
          <p:cNvSpPr>
            <a:spLocks noGrp="1"/>
          </p:cNvSpPr>
          <p:nvPr>
            <p:ph type="pic" sz="quarter" idx="11" hasCustomPrompt="1"/>
          </p:nvPr>
        </p:nvSpPr>
        <p:spPr>
          <a:xfrm>
            <a:off x="4486276" y="2973387"/>
            <a:ext cx="1289844" cy="2288395"/>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213475951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2313853" y="2620963"/>
            <a:ext cx="3443151" cy="620395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3425529535"/>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Picture Placeholder 6"/>
          <p:cNvSpPr>
            <a:spLocks noGrp="1"/>
          </p:cNvSpPr>
          <p:nvPr>
            <p:ph type="pic" sz="quarter" idx="10" hasCustomPrompt="1"/>
          </p:nvPr>
        </p:nvSpPr>
        <p:spPr>
          <a:xfrm>
            <a:off x="1887537" y="1605992"/>
            <a:ext cx="4770438" cy="2692958"/>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82253219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Picture Placeholder 6"/>
          <p:cNvSpPr>
            <a:spLocks noGrp="1"/>
          </p:cNvSpPr>
          <p:nvPr>
            <p:ph type="pic" sz="quarter" idx="10" hasCustomPrompt="1"/>
          </p:nvPr>
        </p:nvSpPr>
        <p:spPr>
          <a:xfrm>
            <a:off x="5830106" y="1730409"/>
            <a:ext cx="2961469" cy="1679541"/>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0" name="Picture Placeholder 6"/>
          <p:cNvSpPr>
            <a:spLocks noGrp="1"/>
          </p:cNvSpPr>
          <p:nvPr>
            <p:ph type="pic" sz="quarter" idx="11" hasCustomPrompt="1"/>
          </p:nvPr>
        </p:nvSpPr>
        <p:spPr>
          <a:xfrm>
            <a:off x="4234657" y="2447926"/>
            <a:ext cx="1223169" cy="1625538"/>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1" name="Picture Placeholder 6"/>
          <p:cNvSpPr>
            <a:spLocks noGrp="1"/>
          </p:cNvSpPr>
          <p:nvPr>
            <p:ph type="pic" sz="quarter" idx="12" hasCustomPrompt="1"/>
          </p:nvPr>
        </p:nvSpPr>
        <p:spPr>
          <a:xfrm>
            <a:off x="3352007" y="3051603"/>
            <a:ext cx="568325" cy="1024143"/>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7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129442624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982" y="4800600"/>
            <a:ext cx="7315200" cy="566738"/>
          </a:xfrm>
          <a:prstGeom prst="rect">
            <a:avLst/>
          </a:prstGeom>
        </p:spPr>
        <p:txBody>
          <a:bodyPr anchor="b"/>
          <a:lstStyle>
            <a:lvl1pPr algn="l">
              <a:defRPr sz="1000" b="1">
                <a:latin typeface="Roboto" panose="02000000000000000000" pitchFamily="2" charset="0"/>
                <a:ea typeface="Adobe 明體 Std L" panose="02020300000000000000" pitchFamily="18" charset="-120"/>
              </a:defRPr>
            </a:lvl1pPr>
          </a:lstStyle>
          <a:p>
            <a:r>
              <a:rPr lang="en-US" dirty="0"/>
              <a:t>Click to edit Master title style</a:t>
            </a:r>
            <a:endParaRPr lang="id-ID" dirty="0"/>
          </a:p>
        </p:txBody>
      </p:sp>
      <p:sp>
        <p:nvSpPr>
          <p:cNvPr id="3" name="Picture Placeholder 2"/>
          <p:cNvSpPr>
            <a:spLocks noGrp="1"/>
          </p:cNvSpPr>
          <p:nvPr>
            <p:ph type="pic" idx="1" hasCustomPrompt="1"/>
          </p:nvPr>
        </p:nvSpPr>
        <p:spPr>
          <a:xfrm>
            <a:off x="2389982" y="612775"/>
            <a:ext cx="7315200" cy="41148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4" name="Text Placeholder 3"/>
          <p:cNvSpPr>
            <a:spLocks noGrp="1"/>
          </p:cNvSpPr>
          <p:nvPr>
            <p:ph type="body" sz="half" idx="2"/>
          </p:nvPr>
        </p:nvSpPr>
        <p:spPr>
          <a:xfrm>
            <a:off x="2389982" y="5367338"/>
            <a:ext cx="7315200" cy="804863"/>
          </a:xfrm>
          <a:prstGeom prst="rect">
            <a:avLst/>
          </a:prstGeom>
        </p:spPr>
        <p:txBody>
          <a:bodyPr/>
          <a:lstStyle>
            <a:lvl1pPr marL="0" indent="0">
              <a:buNone/>
              <a:defRPr sz="700">
                <a:latin typeface="Roboto" panose="02000000000000000000" pitchFamily="2" charset="0"/>
                <a:ea typeface="Adobe 明體 Std L" panose="02020300000000000000" pitchFamily="18" charset="-120"/>
              </a:defRPr>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dirty="0"/>
              <a:t>Click to edit Master text styles</a:t>
            </a:r>
          </a:p>
        </p:txBody>
      </p:sp>
    </p:spTree>
    <p:extLst>
      <p:ext uri="{BB962C8B-B14F-4D97-AF65-F5344CB8AC3E}">
        <p14:creationId xmlns:p14="http://schemas.microsoft.com/office/powerpoint/2010/main" val="14014960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Picture Placeholder 7"/>
          <p:cNvSpPr>
            <a:spLocks noGrp="1"/>
          </p:cNvSpPr>
          <p:nvPr>
            <p:ph type="pic" sz="quarter" idx="12" hasCustomPrompt="1"/>
          </p:nvPr>
        </p:nvSpPr>
        <p:spPr>
          <a:xfrm>
            <a:off x="5967451" y="-63388"/>
            <a:ext cx="6102287" cy="2968315"/>
          </a:xfrm>
          <a:custGeom>
            <a:avLst/>
            <a:gdLst>
              <a:gd name="connsiteX0" fmla="*/ 0 w 4437063"/>
              <a:gd name="connsiteY0" fmla="*/ 0 h 5259388"/>
              <a:gd name="connsiteX1" fmla="*/ 4437063 w 4437063"/>
              <a:gd name="connsiteY1" fmla="*/ 0 h 5259388"/>
              <a:gd name="connsiteX2" fmla="*/ 4437063 w 4437063"/>
              <a:gd name="connsiteY2" fmla="*/ 5259388 h 5259388"/>
              <a:gd name="connsiteX3" fmla="*/ 0 w 4437063"/>
              <a:gd name="connsiteY3" fmla="*/ 5259388 h 5259388"/>
              <a:gd name="connsiteX4" fmla="*/ 0 w 4437063"/>
              <a:gd name="connsiteY4" fmla="*/ 0 h 5259388"/>
              <a:gd name="connsiteX0" fmla="*/ 0 w 4437063"/>
              <a:gd name="connsiteY0" fmla="*/ 2447365 h 5259388"/>
              <a:gd name="connsiteX1" fmla="*/ 4437063 w 4437063"/>
              <a:gd name="connsiteY1" fmla="*/ 0 h 5259388"/>
              <a:gd name="connsiteX2" fmla="*/ 4437063 w 4437063"/>
              <a:gd name="connsiteY2" fmla="*/ 5259388 h 5259388"/>
              <a:gd name="connsiteX3" fmla="*/ 0 w 4437063"/>
              <a:gd name="connsiteY3" fmla="*/ 5259388 h 5259388"/>
              <a:gd name="connsiteX4" fmla="*/ 0 w 4437063"/>
              <a:gd name="connsiteY4" fmla="*/ 2447365 h 5259388"/>
              <a:gd name="connsiteX0" fmla="*/ 0 w 4437063"/>
              <a:gd name="connsiteY0" fmla="*/ 2259106 h 5071129"/>
              <a:gd name="connsiteX1" fmla="*/ 4141228 w 4437063"/>
              <a:gd name="connsiteY1" fmla="*/ 0 h 5071129"/>
              <a:gd name="connsiteX2" fmla="*/ 4437063 w 4437063"/>
              <a:gd name="connsiteY2" fmla="*/ 5071129 h 5071129"/>
              <a:gd name="connsiteX3" fmla="*/ 0 w 4437063"/>
              <a:gd name="connsiteY3" fmla="*/ 5071129 h 5071129"/>
              <a:gd name="connsiteX4" fmla="*/ 0 w 4437063"/>
              <a:gd name="connsiteY4" fmla="*/ 2259106 h 5071129"/>
              <a:gd name="connsiteX0" fmla="*/ 0 w 7798828"/>
              <a:gd name="connsiteY0" fmla="*/ 2259106 h 5071129"/>
              <a:gd name="connsiteX1" fmla="*/ 4141228 w 7798828"/>
              <a:gd name="connsiteY1" fmla="*/ 0 h 5071129"/>
              <a:gd name="connsiteX2" fmla="*/ 7798828 w 7798828"/>
              <a:gd name="connsiteY2" fmla="*/ 4049152 h 5071129"/>
              <a:gd name="connsiteX3" fmla="*/ 0 w 7798828"/>
              <a:gd name="connsiteY3" fmla="*/ 5071129 h 5071129"/>
              <a:gd name="connsiteX4" fmla="*/ 0 w 7798828"/>
              <a:gd name="connsiteY4" fmla="*/ 2259106 h 5071129"/>
              <a:gd name="connsiteX0" fmla="*/ 0 w 7798828"/>
              <a:gd name="connsiteY0" fmla="*/ 2259106 h 8513576"/>
              <a:gd name="connsiteX1" fmla="*/ 4141228 w 7798828"/>
              <a:gd name="connsiteY1" fmla="*/ 0 h 8513576"/>
              <a:gd name="connsiteX2" fmla="*/ 7798828 w 7798828"/>
              <a:gd name="connsiteY2" fmla="*/ 4049152 h 8513576"/>
              <a:gd name="connsiteX3" fmla="*/ 26894 w 7798828"/>
              <a:gd name="connsiteY3" fmla="*/ 8513576 h 8513576"/>
              <a:gd name="connsiteX4" fmla="*/ 0 w 7798828"/>
              <a:gd name="connsiteY4" fmla="*/ 2259106 h 8513576"/>
              <a:gd name="connsiteX0" fmla="*/ 0 w 11484137"/>
              <a:gd name="connsiteY0" fmla="*/ 4475833 h 8513576"/>
              <a:gd name="connsiteX1" fmla="*/ 7826537 w 11484137"/>
              <a:gd name="connsiteY1" fmla="*/ 0 h 8513576"/>
              <a:gd name="connsiteX2" fmla="*/ 11484137 w 11484137"/>
              <a:gd name="connsiteY2" fmla="*/ 4049152 h 8513576"/>
              <a:gd name="connsiteX3" fmla="*/ 3712203 w 11484137"/>
              <a:gd name="connsiteY3" fmla="*/ 8513576 h 8513576"/>
              <a:gd name="connsiteX4" fmla="*/ 0 w 11484137"/>
              <a:gd name="connsiteY4" fmla="*/ 4475833 h 8513576"/>
              <a:gd name="connsiteX0" fmla="*/ 0 w 11484137"/>
              <a:gd name="connsiteY0" fmla="*/ 4337288 h 8375031"/>
              <a:gd name="connsiteX1" fmla="*/ 7881955 w 11484137"/>
              <a:gd name="connsiteY1" fmla="*/ 0 h 8375031"/>
              <a:gd name="connsiteX2" fmla="*/ 11484137 w 11484137"/>
              <a:gd name="connsiteY2" fmla="*/ 3910607 h 8375031"/>
              <a:gd name="connsiteX3" fmla="*/ 3712203 w 11484137"/>
              <a:gd name="connsiteY3" fmla="*/ 8375031 h 8375031"/>
              <a:gd name="connsiteX4" fmla="*/ 0 w 11484137"/>
              <a:gd name="connsiteY4" fmla="*/ 4337288 h 8375031"/>
              <a:gd name="connsiteX0" fmla="*/ 0 w 11484137"/>
              <a:gd name="connsiteY0" fmla="*/ 4475833 h 8513576"/>
              <a:gd name="connsiteX1" fmla="*/ 7771119 w 11484137"/>
              <a:gd name="connsiteY1" fmla="*/ 0 h 8513576"/>
              <a:gd name="connsiteX2" fmla="*/ 11484137 w 11484137"/>
              <a:gd name="connsiteY2" fmla="*/ 4049152 h 8513576"/>
              <a:gd name="connsiteX3" fmla="*/ 3712203 w 11484137"/>
              <a:gd name="connsiteY3" fmla="*/ 8513576 h 8513576"/>
              <a:gd name="connsiteX4" fmla="*/ 0 w 11484137"/>
              <a:gd name="connsiteY4" fmla="*/ 4475833 h 8513576"/>
              <a:gd name="connsiteX0" fmla="*/ 0 w 11484137"/>
              <a:gd name="connsiteY0" fmla="*/ 4475833 h 9732776"/>
              <a:gd name="connsiteX1" fmla="*/ 7771119 w 11484137"/>
              <a:gd name="connsiteY1" fmla="*/ 0 h 9732776"/>
              <a:gd name="connsiteX2" fmla="*/ 11484137 w 11484137"/>
              <a:gd name="connsiteY2" fmla="*/ 4049152 h 9732776"/>
              <a:gd name="connsiteX3" fmla="*/ 1634022 w 11484137"/>
              <a:gd name="connsiteY3" fmla="*/ 9732776 h 9732776"/>
              <a:gd name="connsiteX4" fmla="*/ 0 w 11484137"/>
              <a:gd name="connsiteY4" fmla="*/ 4475833 h 9732776"/>
              <a:gd name="connsiteX0" fmla="*/ 0 w 11484137"/>
              <a:gd name="connsiteY0" fmla="*/ 679687 h 5936630"/>
              <a:gd name="connsiteX1" fmla="*/ 1314901 w 11484137"/>
              <a:gd name="connsiteY1" fmla="*/ 0 h 5936630"/>
              <a:gd name="connsiteX2" fmla="*/ 11484137 w 11484137"/>
              <a:gd name="connsiteY2" fmla="*/ 253006 h 5936630"/>
              <a:gd name="connsiteX3" fmla="*/ 1634022 w 11484137"/>
              <a:gd name="connsiteY3" fmla="*/ 5936630 h 5936630"/>
              <a:gd name="connsiteX4" fmla="*/ 0 w 11484137"/>
              <a:gd name="connsiteY4" fmla="*/ 679687 h 5936630"/>
              <a:gd name="connsiteX0" fmla="*/ 0 w 12204573"/>
              <a:gd name="connsiteY0" fmla="*/ 679687 h 5936630"/>
              <a:gd name="connsiteX1" fmla="*/ 1314901 w 12204573"/>
              <a:gd name="connsiteY1" fmla="*/ 0 h 5936630"/>
              <a:gd name="connsiteX2" fmla="*/ 12204573 w 12204573"/>
              <a:gd name="connsiteY2" fmla="*/ 59043 h 5936630"/>
              <a:gd name="connsiteX3" fmla="*/ 1634022 w 12204573"/>
              <a:gd name="connsiteY3" fmla="*/ 5936630 h 5936630"/>
              <a:gd name="connsiteX4" fmla="*/ 0 w 12204573"/>
              <a:gd name="connsiteY4" fmla="*/ 679687 h 5936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573" h="5936630">
                <a:moveTo>
                  <a:pt x="0" y="679687"/>
                </a:moveTo>
                <a:lnTo>
                  <a:pt x="1314901" y="0"/>
                </a:lnTo>
                <a:lnTo>
                  <a:pt x="12204573" y="59043"/>
                </a:lnTo>
                <a:lnTo>
                  <a:pt x="1634022" y="5936630"/>
                </a:lnTo>
                <a:lnTo>
                  <a:pt x="0" y="679687"/>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rgbClr val="FFFFFF"/>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pPr lvl="0"/>
            <a:endParaRPr lang="id-ID" noProof="0" dirty="0">
              <a:sym typeface="Roboto Regular" charset="0"/>
            </a:endParaRPr>
          </a:p>
        </p:txBody>
      </p:sp>
      <p:sp>
        <p:nvSpPr>
          <p:cNvPr id="12" name="Picture Placeholder 7"/>
          <p:cNvSpPr>
            <a:spLocks noGrp="1"/>
          </p:cNvSpPr>
          <p:nvPr>
            <p:ph type="pic" sz="quarter" idx="10" hasCustomPrompt="1"/>
          </p:nvPr>
        </p:nvSpPr>
        <p:spPr>
          <a:xfrm>
            <a:off x="15397" y="2551276"/>
            <a:ext cx="3899414" cy="4256788"/>
          </a:xfrm>
          <a:custGeom>
            <a:avLst/>
            <a:gdLst>
              <a:gd name="connsiteX0" fmla="*/ 0 w 4437063"/>
              <a:gd name="connsiteY0" fmla="*/ 0 h 5259388"/>
              <a:gd name="connsiteX1" fmla="*/ 4437063 w 4437063"/>
              <a:gd name="connsiteY1" fmla="*/ 0 h 5259388"/>
              <a:gd name="connsiteX2" fmla="*/ 4437063 w 4437063"/>
              <a:gd name="connsiteY2" fmla="*/ 5259388 h 5259388"/>
              <a:gd name="connsiteX3" fmla="*/ 0 w 4437063"/>
              <a:gd name="connsiteY3" fmla="*/ 5259388 h 5259388"/>
              <a:gd name="connsiteX4" fmla="*/ 0 w 4437063"/>
              <a:gd name="connsiteY4" fmla="*/ 0 h 5259388"/>
              <a:gd name="connsiteX0" fmla="*/ 0 w 4437063"/>
              <a:gd name="connsiteY0" fmla="*/ 2447365 h 5259388"/>
              <a:gd name="connsiteX1" fmla="*/ 4437063 w 4437063"/>
              <a:gd name="connsiteY1" fmla="*/ 0 h 5259388"/>
              <a:gd name="connsiteX2" fmla="*/ 4437063 w 4437063"/>
              <a:gd name="connsiteY2" fmla="*/ 5259388 h 5259388"/>
              <a:gd name="connsiteX3" fmla="*/ 0 w 4437063"/>
              <a:gd name="connsiteY3" fmla="*/ 5259388 h 5259388"/>
              <a:gd name="connsiteX4" fmla="*/ 0 w 4437063"/>
              <a:gd name="connsiteY4" fmla="*/ 2447365 h 5259388"/>
              <a:gd name="connsiteX0" fmla="*/ 0 w 4437063"/>
              <a:gd name="connsiteY0" fmla="*/ 2259106 h 5071129"/>
              <a:gd name="connsiteX1" fmla="*/ 4141228 w 4437063"/>
              <a:gd name="connsiteY1" fmla="*/ 0 h 5071129"/>
              <a:gd name="connsiteX2" fmla="*/ 4437063 w 4437063"/>
              <a:gd name="connsiteY2" fmla="*/ 5071129 h 5071129"/>
              <a:gd name="connsiteX3" fmla="*/ 0 w 4437063"/>
              <a:gd name="connsiteY3" fmla="*/ 5071129 h 5071129"/>
              <a:gd name="connsiteX4" fmla="*/ 0 w 4437063"/>
              <a:gd name="connsiteY4" fmla="*/ 2259106 h 5071129"/>
              <a:gd name="connsiteX0" fmla="*/ 0 w 7798828"/>
              <a:gd name="connsiteY0" fmla="*/ 2259106 h 5071129"/>
              <a:gd name="connsiteX1" fmla="*/ 4141228 w 7798828"/>
              <a:gd name="connsiteY1" fmla="*/ 0 h 5071129"/>
              <a:gd name="connsiteX2" fmla="*/ 7798828 w 7798828"/>
              <a:gd name="connsiteY2" fmla="*/ 4049152 h 5071129"/>
              <a:gd name="connsiteX3" fmla="*/ 0 w 7798828"/>
              <a:gd name="connsiteY3" fmla="*/ 5071129 h 5071129"/>
              <a:gd name="connsiteX4" fmla="*/ 0 w 7798828"/>
              <a:gd name="connsiteY4" fmla="*/ 2259106 h 5071129"/>
              <a:gd name="connsiteX0" fmla="*/ 0 w 7798828"/>
              <a:gd name="connsiteY0" fmla="*/ 2259106 h 8513576"/>
              <a:gd name="connsiteX1" fmla="*/ 4141228 w 7798828"/>
              <a:gd name="connsiteY1" fmla="*/ 0 h 8513576"/>
              <a:gd name="connsiteX2" fmla="*/ 7798828 w 7798828"/>
              <a:gd name="connsiteY2" fmla="*/ 4049152 h 8513576"/>
              <a:gd name="connsiteX3" fmla="*/ 26894 w 7798828"/>
              <a:gd name="connsiteY3" fmla="*/ 8513576 h 8513576"/>
              <a:gd name="connsiteX4" fmla="*/ 0 w 7798828"/>
              <a:gd name="connsiteY4" fmla="*/ 2259106 h 8513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8828" h="8513576">
                <a:moveTo>
                  <a:pt x="0" y="2259106"/>
                </a:moveTo>
                <a:lnTo>
                  <a:pt x="4141228" y="0"/>
                </a:lnTo>
                <a:lnTo>
                  <a:pt x="7798828" y="4049152"/>
                </a:lnTo>
                <a:lnTo>
                  <a:pt x="26894" y="8513576"/>
                </a:lnTo>
                <a:lnTo>
                  <a:pt x="0" y="2259106"/>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rgbClr val="FFFFFF"/>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pPr lvl="0"/>
            <a:endParaRPr lang="id-ID" noProof="0" dirty="0">
              <a:sym typeface="Roboto Regular" charset="0"/>
            </a:endParaRPr>
          </a:p>
        </p:txBody>
      </p:sp>
      <p:sp>
        <p:nvSpPr>
          <p:cNvPr id="13" name="Picture Placeholder 7"/>
          <p:cNvSpPr>
            <a:spLocks noGrp="1"/>
          </p:cNvSpPr>
          <p:nvPr>
            <p:ph type="pic" sz="quarter" idx="11" hasCustomPrompt="1"/>
          </p:nvPr>
        </p:nvSpPr>
        <p:spPr>
          <a:xfrm>
            <a:off x="2058907" y="301859"/>
            <a:ext cx="5742069" cy="4256788"/>
          </a:xfrm>
          <a:custGeom>
            <a:avLst/>
            <a:gdLst>
              <a:gd name="connsiteX0" fmla="*/ 0 w 4437063"/>
              <a:gd name="connsiteY0" fmla="*/ 0 h 5259388"/>
              <a:gd name="connsiteX1" fmla="*/ 4437063 w 4437063"/>
              <a:gd name="connsiteY1" fmla="*/ 0 h 5259388"/>
              <a:gd name="connsiteX2" fmla="*/ 4437063 w 4437063"/>
              <a:gd name="connsiteY2" fmla="*/ 5259388 h 5259388"/>
              <a:gd name="connsiteX3" fmla="*/ 0 w 4437063"/>
              <a:gd name="connsiteY3" fmla="*/ 5259388 h 5259388"/>
              <a:gd name="connsiteX4" fmla="*/ 0 w 4437063"/>
              <a:gd name="connsiteY4" fmla="*/ 0 h 5259388"/>
              <a:gd name="connsiteX0" fmla="*/ 0 w 4437063"/>
              <a:gd name="connsiteY0" fmla="*/ 2447365 h 5259388"/>
              <a:gd name="connsiteX1" fmla="*/ 4437063 w 4437063"/>
              <a:gd name="connsiteY1" fmla="*/ 0 h 5259388"/>
              <a:gd name="connsiteX2" fmla="*/ 4437063 w 4437063"/>
              <a:gd name="connsiteY2" fmla="*/ 5259388 h 5259388"/>
              <a:gd name="connsiteX3" fmla="*/ 0 w 4437063"/>
              <a:gd name="connsiteY3" fmla="*/ 5259388 h 5259388"/>
              <a:gd name="connsiteX4" fmla="*/ 0 w 4437063"/>
              <a:gd name="connsiteY4" fmla="*/ 2447365 h 5259388"/>
              <a:gd name="connsiteX0" fmla="*/ 0 w 4437063"/>
              <a:gd name="connsiteY0" fmla="*/ 2259106 h 5071129"/>
              <a:gd name="connsiteX1" fmla="*/ 4141228 w 4437063"/>
              <a:gd name="connsiteY1" fmla="*/ 0 h 5071129"/>
              <a:gd name="connsiteX2" fmla="*/ 4437063 w 4437063"/>
              <a:gd name="connsiteY2" fmla="*/ 5071129 h 5071129"/>
              <a:gd name="connsiteX3" fmla="*/ 0 w 4437063"/>
              <a:gd name="connsiteY3" fmla="*/ 5071129 h 5071129"/>
              <a:gd name="connsiteX4" fmla="*/ 0 w 4437063"/>
              <a:gd name="connsiteY4" fmla="*/ 2259106 h 5071129"/>
              <a:gd name="connsiteX0" fmla="*/ 0 w 7798828"/>
              <a:gd name="connsiteY0" fmla="*/ 2259106 h 5071129"/>
              <a:gd name="connsiteX1" fmla="*/ 4141228 w 7798828"/>
              <a:gd name="connsiteY1" fmla="*/ 0 h 5071129"/>
              <a:gd name="connsiteX2" fmla="*/ 7798828 w 7798828"/>
              <a:gd name="connsiteY2" fmla="*/ 4049152 h 5071129"/>
              <a:gd name="connsiteX3" fmla="*/ 0 w 7798828"/>
              <a:gd name="connsiteY3" fmla="*/ 5071129 h 5071129"/>
              <a:gd name="connsiteX4" fmla="*/ 0 w 7798828"/>
              <a:gd name="connsiteY4" fmla="*/ 2259106 h 5071129"/>
              <a:gd name="connsiteX0" fmla="*/ 0 w 7798828"/>
              <a:gd name="connsiteY0" fmla="*/ 2259106 h 8513576"/>
              <a:gd name="connsiteX1" fmla="*/ 4141228 w 7798828"/>
              <a:gd name="connsiteY1" fmla="*/ 0 h 8513576"/>
              <a:gd name="connsiteX2" fmla="*/ 7798828 w 7798828"/>
              <a:gd name="connsiteY2" fmla="*/ 4049152 h 8513576"/>
              <a:gd name="connsiteX3" fmla="*/ 26894 w 7798828"/>
              <a:gd name="connsiteY3" fmla="*/ 8513576 h 8513576"/>
              <a:gd name="connsiteX4" fmla="*/ 0 w 7798828"/>
              <a:gd name="connsiteY4" fmla="*/ 2259106 h 8513576"/>
              <a:gd name="connsiteX0" fmla="*/ 0 w 11484137"/>
              <a:gd name="connsiteY0" fmla="*/ 4475833 h 8513576"/>
              <a:gd name="connsiteX1" fmla="*/ 7826537 w 11484137"/>
              <a:gd name="connsiteY1" fmla="*/ 0 h 8513576"/>
              <a:gd name="connsiteX2" fmla="*/ 11484137 w 11484137"/>
              <a:gd name="connsiteY2" fmla="*/ 4049152 h 8513576"/>
              <a:gd name="connsiteX3" fmla="*/ 3712203 w 11484137"/>
              <a:gd name="connsiteY3" fmla="*/ 8513576 h 8513576"/>
              <a:gd name="connsiteX4" fmla="*/ 0 w 11484137"/>
              <a:gd name="connsiteY4" fmla="*/ 4475833 h 8513576"/>
              <a:gd name="connsiteX0" fmla="*/ 0 w 11484137"/>
              <a:gd name="connsiteY0" fmla="*/ 4337288 h 8375031"/>
              <a:gd name="connsiteX1" fmla="*/ 7881955 w 11484137"/>
              <a:gd name="connsiteY1" fmla="*/ 0 h 8375031"/>
              <a:gd name="connsiteX2" fmla="*/ 11484137 w 11484137"/>
              <a:gd name="connsiteY2" fmla="*/ 3910607 h 8375031"/>
              <a:gd name="connsiteX3" fmla="*/ 3712203 w 11484137"/>
              <a:gd name="connsiteY3" fmla="*/ 8375031 h 8375031"/>
              <a:gd name="connsiteX4" fmla="*/ 0 w 11484137"/>
              <a:gd name="connsiteY4" fmla="*/ 4337288 h 8375031"/>
              <a:gd name="connsiteX0" fmla="*/ 0 w 11484137"/>
              <a:gd name="connsiteY0" fmla="*/ 4475833 h 8513576"/>
              <a:gd name="connsiteX1" fmla="*/ 7771119 w 11484137"/>
              <a:gd name="connsiteY1" fmla="*/ 0 h 8513576"/>
              <a:gd name="connsiteX2" fmla="*/ 11484137 w 11484137"/>
              <a:gd name="connsiteY2" fmla="*/ 4049152 h 8513576"/>
              <a:gd name="connsiteX3" fmla="*/ 3712203 w 11484137"/>
              <a:gd name="connsiteY3" fmla="*/ 8513576 h 8513576"/>
              <a:gd name="connsiteX4" fmla="*/ 0 w 11484137"/>
              <a:gd name="connsiteY4" fmla="*/ 4475833 h 8513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84137" h="8513576">
                <a:moveTo>
                  <a:pt x="0" y="4475833"/>
                </a:moveTo>
                <a:lnTo>
                  <a:pt x="7771119" y="0"/>
                </a:lnTo>
                <a:lnTo>
                  <a:pt x="11484137" y="4049152"/>
                </a:lnTo>
                <a:lnTo>
                  <a:pt x="3712203" y="8513576"/>
                </a:lnTo>
                <a:lnTo>
                  <a:pt x="0" y="4475833"/>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tx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9050793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8" name="Picture Placeholder 16"/>
          <p:cNvSpPr>
            <a:spLocks noGrp="1"/>
          </p:cNvSpPr>
          <p:nvPr>
            <p:ph type="pic" sz="quarter" idx="10" hasCustomPrompt="1"/>
          </p:nvPr>
        </p:nvSpPr>
        <p:spPr>
          <a:xfrm>
            <a:off x="1831084" y="723900"/>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9" name="Picture Placeholder 16"/>
          <p:cNvSpPr>
            <a:spLocks noGrp="1"/>
          </p:cNvSpPr>
          <p:nvPr>
            <p:ph type="pic" sz="quarter" idx="11"/>
          </p:nvPr>
        </p:nvSpPr>
        <p:spPr>
          <a:xfrm>
            <a:off x="1831084" y="2166938"/>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0" name="Picture Placeholder 16"/>
          <p:cNvSpPr>
            <a:spLocks noGrp="1"/>
          </p:cNvSpPr>
          <p:nvPr>
            <p:ph type="pic" sz="quarter" idx="12"/>
          </p:nvPr>
        </p:nvSpPr>
        <p:spPr>
          <a:xfrm>
            <a:off x="1831084" y="3636674"/>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1" name="Picture Placeholder 16"/>
          <p:cNvSpPr>
            <a:spLocks noGrp="1"/>
          </p:cNvSpPr>
          <p:nvPr>
            <p:ph type="pic" sz="quarter" idx="13" hasCustomPrompt="1"/>
          </p:nvPr>
        </p:nvSpPr>
        <p:spPr>
          <a:xfrm>
            <a:off x="3494577" y="723900"/>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32" name="Picture Placeholder 16"/>
          <p:cNvSpPr>
            <a:spLocks noGrp="1"/>
          </p:cNvSpPr>
          <p:nvPr>
            <p:ph type="pic" sz="quarter" idx="14"/>
          </p:nvPr>
        </p:nvSpPr>
        <p:spPr>
          <a:xfrm>
            <a:off x="3494577" y="2166938"/>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3" name="Picture Placeholder 16"/>
          <p:cNvSpPr>
            <a:spLocks noGrp="1"/>
          </p:cNvSpPr>
          <p:nvPr>
            <p:ph type="pic" sz="quarter" idx="15"/>
          </p:nvPr>
        </p:nvSpPr>
        <p:spPr>
          <a:xfrm>
            <a:off x="3494577" y="3636674"/>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4" name="Picture Placeholder 16"/>
          <p:cNvSpPr>
            <a:spLocks noGrp="1"/>
          </p:cNvSpPr>
          <p:nvPr>
            <p:ph type="pic" sz="quarter" idx="16" hasCustomPrompt="1"/>
          </p:nvPr>
        </p:nvSpPr>
        <p:spPr>
          <a:xfrm>
            <a:off x="2663120" y="1456350"/>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35" name="Picture Placeholder 16"/>
          <p:cNvSpPr>
            <a:spLocks noGrp="1"/>
          </p:cNvSpPr>
          <p:nvPr>
            <p:ph type="pic" sz="quarter" idx="17"/>
          </p:nvPr>
        </p:nvSpPr>
        <p:spPr>
          <a:xfrm>
            <a:off x="2663120" y="2898354"/>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6" name="Picture Placeholder 16"/>
          <p:cNvSpPr>
            <a:spLocks noGrp="1"/>
          </p:cNvSpPr>
          <p:nvPr>
            <p:ph type="pic" sz="quarter" idx="18"/>
          </p:nvPr>
        </p:nvSpPr>
        <p:spPr>
          <a:xfrm>
            <a:off x="2663120" y="4355307"/>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7" name="Picture Placeholder 16"/>
          <p:cNvSpPr>
            <a:spLocks noGrp="1"/>
          </p:cNvSpPr>
          <p:nvPr>
            <p:ph type="pic" sz="quarter" idx="19" hasCustomPrompt="1"/>
          </p:nvPr>
        </p:nvSpPr>
        <p:spPr>
          <a:xfrm>
            <a:off x="4324253" y="1447800"/>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38" name="Picture Placeholder 16"/>
          <p:cNvSpPr>
            <a:spLocks noGrp="1"/>
          </p:cNvSpPr>
          <p:nvPr>
            <p:ph type="pic" sz="quarter" idx="20"/>
          </p:nvPr>
        </p:nvSpPr>
        <p:spPr>
          <a:xfrm>
            <a:off x="4324253" y="2919267"/>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Tree>
    <p:extLst>
      <p:ext uri="{BB962C8B-B14F-4D97-AF65-F5344CB8AC3E}">
        <p14:creationId xmlns:p14="http://schemas.microsoft.com/office/powerpoint/2010/main" val="422185593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0" name="Picture Placeholder 16"/>
          <p:cNvSpPr>
            <a:spLocks noGrp="1"/>
          </p:cNvSpPr>
          <p:nvPr>
            <p:ph type="pic" sz="quarter" idx="10" hasCustomPrompt="1"/>
          </p:nvPr>
        </p:nvSpPr>
        <p:spPr>
          <a:xfrm>
            <a:off x="4518050" y="723900"/>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31" name="Picture Placeholder 16"/>
          <p:cNvSpPr>
            <a:spLocks noGrp="1"/>
          </p:cNvSpPr>
          <p:nvPr>
            <p:ph type="pic" sz="quarter" idx="11"/>
          </p:nvPr>
        </p:nvSpPr>
        <p:spPr>
          <a:xfrm>
            <a:off x="4518050" y="2166938"/>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2" name="Picture Placeholder 16"/>
          <p:cNvSpPr>
            <a:spLocks noGrp="1"/>
          </p:cNvSpPr>
          <p:nvPr>
            <p:ph type="pic" sz="quarter" idx="12"/>
          </p:nvPr>
        </p:nvSpPr>
        <p:spPr>
          <a:xfrm>
            <a:off x="4518050" y="3636674"/>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3" name="Picture Placeholder 16"/>
          <p:cNvSpPr>
            <a:spLocks noGrp="1"/>
          </p:cNvSpPr>
          <p:nvPr>
            <p:ph type="pic" sz="quarter" idx="13" hasCustomPrompt="1"/>
          </p:nvPr>
        </p:nvSpPr>
        <p:spPr>
          <a:xfrm>
            <a:off x="6181750" y="723900"/>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34" name="Picture Placeholder 16"/>
          <p:cNvSpPr>
            <a:spLocks noGrp="1"/>
          </p:cNvSpPr>
          <p:nvPr>
            <p:ph type="pic" sz="quarter" idx="14"/>
          </p:nvPr>
        </p:nvSpPr>
        <p:spPr>
          <a:xfrm>
            <a:off x="6181750" y="2166938"/>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5" name="Picture Placeholder 16"/>
          <p:cNvSpPr>
            <a:spLocks noGrp="1"/>
          </p:cNvSpPr>
          <p:nvPr>
            <p:ph type="pic" sz="quarter" idx="15"/>
          </p:nvPr>
        </p:nvSpPr>
        <p:spPr>
          <a:xfrm>
            <a:off x="6181750" y="3636674"/>
            <a:ext cx="650851" cy="1766888"/>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4725">
                <a:moveTo>
                  <a:pt x="0" y="0"/>
                </a:moveTo>
                <a:lnTo>
                  <a:pt x="1301701" y="767366"/>
                </a:lnTo>
                <a:lnTo>
                  <a:pt x="1301701" y="3514725"/>
                </a:lnTo>
                <a:lnTo>
                  <a:pt x="0" y="2724304"/>
                </a:lnTo>
                <a:lnTo>
                  <a:pt x="0" y="0"/>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6" name="Picture Placeholder 16"/>
          <p:cNvSpPr>
            <a:spLocks noGrp="1"/>
          </p:cNvSpPr>
          <p:nvPr>
            <p:ph type="pic" sz="quarter" idx="16" hasCustomPrompt="1"/>
          </p:nvPr>
        </p:nvSpPr>
        <p:spPr>
          <a:xfrm>
            <a:off x="5349900" y="1456350"/>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37" name="Picture Placeholder 16"/>
          <p:cNvSpPr>
            <a:spLocks noGrp="1"/>
          </p:cNvSpPr>
          <p:nvPr>
            <p:ph type="pic" sz="quarter" idx="17"/>
          </p:nvPr>
        </p:nvSpPr>
        <p:spPr>
          <a:xfrm>
            <a:off x="5349900" y="2898354"/>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8" name="Picture Placeholder 16"/>
          <p:cNvSpPr>
            <a:spLocks noGrp="1"/>
          </p:cNvSpPr>
          <p:nvPr>
            <p:ph type="pic" sz="quarter" idx="18"/>
          </p:nvPr>
        </p:nvSpPr>
        <p:spPr>
          <a:xfrm>
            <a:off x="5349900" y="4355307"/>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
        <p:nvSpPr>
          <p:cNvPr id="39" name="Picture Placeholder 16"/>
          <p:cNvSpPr>
            <a:spLocks noGrp="1"/>
          </p:cNvSpPr>
          <p:nvPr>
            <p:ph type="pic" sz="quarter" idx="19" hasCustomPrompt="1"/>
          </p:nvPr>
        </p:nvSpPr>
        <p:spPr>
          <a:xfrm>
            <a:off x="7019131" y="1447800"/>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40" name="Picture Placeholder 16"/>
          <p:cNvSpPr>
            <a:spLocks noGrp="1"/>
          </p:cNvSpPr>
          <p:nvPr>
            <p:ph type="pic" sz="quarter" idx="20"/>
          </p:nvPr>
        </p:nvSpPr>
        <p:spPr>
          <a:xfrm>
            <a:off x="7019131" y="2904753"/>
            <a:ext cx="650851" cy="1767544"/>
          </a:xfrm>
          <a:custGeom>
            <a:avLst/>
            <a:gdLst>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3514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52725 h 3514725"/>
              <a:gd name="connsiteX4" fmla="*/ 0 w 1301701"/>
              <a:gd name="connsiteY4" fmla="*/ 0 h 3514725"/>
              <a:gd name="connsiteX0" fmla="*/ 0 w 1301701"/>
              <a:gd name="connsiteY0" fmla="*/ 0 h 3514725"/>
              <a:gd name="connsiteX1" fmla="*/ 1301701 w 1301701"/>
              <a:gd name="connsiteY1" fmla="*/ 0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0 h 3514725"/>
              <a:gd name="connsiteX1" fmla="*/ 1301701 w 1301701"/>
              <a:gd name="connsiteY1" fmla="*/ 767366 h 3514725"/>
              <a:gd name="connsiteX2" fmla="*/ 1301701 w 1301701"/>
              <a:gd name="connsiteY2" fmla="*/ 3514725 h 3514725"/>
              <a:gd name="connsiteX3" fmla="*/ 0 w 1301701"/>
              <a:gd name="connsiteY3" fmla="*/ 2724304 h 3514725"/>
              <a:gd name="connsiteX4" fmla="*/ 0 w 1301701"/>
              <a:gd name="connsiteY4" fmla="*/ 0 h 3514725"/>
              <a:gd name="connsiteX0" fmla="*/ 0 w 1301701"/>
              <a:gd name="connsiteY0" fmla="*/ 791727 h 4306452"/>
              <a:gd name="connsiteX1" fmla="*/ 1301701 w 1301701"/>
              <a:gd name="connsiteY1" fmla="*/ 0 h 4306452"/>
              <a:gd name="connsiteX2" fmla="*/ 1301701 w 1301701"/>
              <a:gd name="connsiteY2" fmla="*/ 4306452 h 4306452"/>
              <a:gd name="connsiteX3" fmla="*/ 0 w 1301701"/>
              <a:gd name="connsiteY3" fmla="*/ 3516031 h 4306452"/>
              <a:gd name="connsiteX4" fmla="*/ 0 w 1301701"/>
              <a:gd name="connsiteY4" fmla="*/ 791727 h 4306452"/>
              <a:gd name="connsiteX0" fmla="*/ 0 w 1301701"/>
              <a:gd name="connsiteY0" fmla="*/ 791727 h 3516031"/>
              <a:gd name="connsiteX1" fmla="*/ 1301701 w 1301701"/>
              <a:gd name="connsiteY1" fmla="*/ 0 h 3516031"/>
              <a:gd name="connsiteX2" fmla="*/ 1301701 w 1301701"/>
              <a:gd name="connsiteY2" fmla="*/ 2732924 h 3516031"/>
              <a:gd name="connsiteX3" fmla="*/ 0 w 1301701"/>
              <a:gd name="connsiteY3" fmla="*/ 3516031 h 3516031"/>
              <a:gd name="connsiteX4" fmla="*/ 0 w 1301701"/>
              <a:gd name="connsiteY4" fmla="*/ 791727 h 3516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1" h="3516031">
                <a:moveTo>
                  <a:pt x="0" y="791727"/>
                </a:moveTo>
                <a:lnTo>
                  <a:pt x="1301701" y="0"/>
                </a:lnTo>
                <a:lnTo>
                  <a:pt x="1301701" y="2732924"/>
                </a:lnTo>
                <a:lnTo>
                  <a:pt x="0" y="3516031"/>
                </a:lnTo>
                <a:lnTo>
                  <a:pt x="0" y="791727"/>
                </a:lnTo>
                <a:close/>
              </a:path>
            </a:pathLst>
          </a:custGeom>
        </p:spPr>
        <p:txBody>
          <a:bodyPr/>
          <a:lstStyle>
            <a:lvl1pPr marL="158750" indent="0" algn="ctr">
              <a:buNone/>
              <a:defRPr sz="1200">
                <a:solidFill>
                  <a:schemeClr val="bg1"/>
                </a:solidFill>
                <a:latin typeface="Roboto" panose="02000000000000000000" pitchFamily="2" charset="0"/>
                <a:ea typeface="Adobe 明體 Std L" panose="02020300000000000000" pitchFamily="18" charset="-120"/>
              </a:defRPr>
            </a:lvl1pPr>
          </a:lstStyle>
          <a:p>
            <a:pPr lvl="0"/>
            <a:endParaRPr lang="id-ID" noProof="0" dirty="0">
              <a:sym typeface="Roboto Regular" charset="0"/>
            </a:endParaRPr>
          </a:p>
        </p:txBody>
      </p:sp>
    </p:spTree>
    <p:extLst>
      <p:ext uri="{BB962C8B-B14F-4D97-AF65-F5344CB8AC3E}">
        <p14:creationId xmlns:p14="http://schemas.microsoft.com/office/powerpoint/2010/main" val="122733452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2" name="Picture Placeholder 17"/>
          <p:cNvSpPr>
            <a:spLocks noGrp="1"/>
          </p:cNvSpPr>
          <p:nvPr>
            <p:ph type="pic" sz="quarter" idx="10" hasCustomPrompt="1"/>
          </p:nvPr>
        </p:nvSpPr>
        <p:spPr>
          <a:xfrm>
            <a:off x="6883400" y="438150"/>
            <a:ext cx="2978150" cy="191135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3" name="Picture Placeholder 17"/>
          <p:cNvSpPr>
            <a:spLocks noGrp="1"/>
          </p:cNvSpPr>
          <p:nvPr>
            <p:ph type="pic" sz="quarter" idx="11" hasCustomPrompt="1"/>
          </p:nvPr>
        </p:nvSpPr>
        <p:spPr>
          <a:xfrm>
            <a:off x="9908148" y="703262"/>
            <a:ext cx="886852" cy="1455738"/>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9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a:p>
            <a:pPr lvl="0"/>
            <a:endParaRPr lang="id-ID" noProof="0" dirty="0">
              <a:sym typeface="Roboto Regular" charset="0"/>
            </a:endParaRPr>
          </a:p>
        </p:txBody>
      </p:sp>
      <p:sp>
        <p:nvSpPr>
          <p:cNvPr id="24" name="Picture Placeholder 17"/>
          <p:cNvSpPr>
            <a:spLocks noGrp="1"/>
          </p:cNvSpPr>
          <p:nvPr>
            <p:ph type="pic" sz="quarter" idx="12" hasCustomPrompt="1"/>
          </p:nvPr>
        </p:nvSpPr>
        <p:spPr>
          <a:xfrm>
            <a:off x="9912350" y="2203450"/>
            <a:ext cx="1079500" cy="8128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5" name="Picture Placeholder 17"/>
          <p:cNvSpPr>
            <a:spLocks noGrp="1"/>
          </p:cNvSpPr>
          <p:nvPr>
            <p:ph type="pic" sz="quarter" idx="13" hasCustomPrompt="1"/>
          </p:nvPr>
        </p:nvSpPr>
        <p:spPr>
          <a:xfrm>
            <a:off x="9912350" y="3060700"/>
            <a:ext cx="1079500" cy="145415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6" name="Picture Placeholder 17"/>
          <p:cNvSpPr>
            <a:spLocks noGrp="1"/>
          </p:cNvSpPr>
          <p:nvPr>
            <p:ph type="pic" sz="quarter" idx="14" hasCustomPrompt="1"/>
          </p:nvPr>
        </p:nvSpPr>
        <p:spPr>
          <a:xfrm>
            <a:off x="9912350" y="4572000"/>
            <a:ext cx="1428750" cy="18542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7" name="Picture Placeholder 17"/>
          <p:cNvSpPr>
            <a:spLocks noGrp="1"/>
          </p:cNvSpPr>
          <p:nvPr>
            <p:ph type="pic" sz="quarter" idx="15" hasCustomPrompt="1"/>
          </p:nvPr>
        </p:nvSpPr>
        <p:spPr>
          <a:xfrm>
            <a:off x="6521450" y="2393950"/>
            <a:ext cx="2063403" cy="12573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8" name="Picture Placeholder 17"/>
          <p:cNvSpPr>
            <a:spLocks noGrp="1"/>
          </p:cNvSpPr>
          <p:nvPr>
            <p:ph type="pic" sz="quarter" idx="16" hasCustomPrompt="1"/>
          </p:nvPr>
        </p:nvSpPr>
        <p:spPr>
          <a:xfrm>
            <a:off x="8636000" y="2393950"/>
            <a:ext cx="1225550" cy="14351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9" name="Picture Placeholder 17"/>
          <p:cNvSpPr>
            <a:spLocks noGrp="1"/>
          </p:cNvSpPr>
          <p:nvPr>
            <p:ph type="pic" sz="quarter" idx="17" hasCustomPrompt="1"/>
          </p:nvPr>
        </p:nvSpPr>
        <p:spPr>
          <a:xfrm>
            <a:off x="8636000" y="3873103"/>
            <a:ext cx="1225550" cy="2553097"/>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30" name="Picture Placeholder 17"/>
          <p:cNvSpPr>
            <a:spLocks noGrp="1"/>
          </p:cNvSpPr>
          <p:nvPr>
            <p:ph type="pic" sz="quarter" idx="18" hasCustomPrompt="1"/>
          </p:nvPr>
        </p:nvSpPr>
        <p:spPr>
          <a:xfrm>
            <a:off x="6883400" y="3702050"/>
            <a:ext cx="1700312" cy="272415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78325235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7" name="Picture Placeholder 7"/>
          <p:cNvSpPr>
            <a:spLocks noGrp="1"/>
          </p:cNvSpPr>
          <p:nvPr>
            <p:ph type="pic" sz="quarter" idx="10" hasCustomPrompt="1"/>
          </p:nvPr>
        </p:nvSpPr>
        <p:spPr>
          <a:xfrm>
            <a:off x="812800" y="647700"/>
            <a:ext cx="1375098" cy="17907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8" name="Picture Placeholder 7"/>
          <p:cNvSpPr>
            <a:spLocks noGrp="1"/>
          </p:cNvSpPr>
          <p:nvPr>
            <p:ph type="pic" sz="quarter" idx="11" hasCustomPrompt="1"/>
          </p:nvPr>
        </p:nvSpPr>
        <p:spPr>
          <a:xfrm>
            <a:off x="812800" y="2528047"/>
            <a:ext cx="1375098" cy="1777253"/>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19" name="Picture Placeholder 7"/>
          <p:cNvSpPr>
            <a:spLocks noGrp="1"/>
          </p:cNvSpPr>
          <p:nvPr>
            <p:ph type="pic" sz="quarter" idx="12" hasCustomPrompt="1"/>
          </p:nvPr>
        </p:nvSpPr>
        <p:spPr>
          <a:xfrm>
            <a:off x="812800" y="4406900"/>
            <a:ext cx="1375098" cy="1774223"/>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0" name="Picture Placeholder 7"/>
          <p:cNvSpPr>
            <a:spLocks noGrp="1"/>
          </p:cNvSpPr>
          <p:nvPr>
            <p:ph type="pic" sz="quarter" idx="13" hasCustomPrompt="1"/>
          </p:nvPr>
        </p:nvSpPr>
        <p:spPr>
          <a:xfrm>
            <a:off x="4051300" y="173481"/>
            <a:ext cx="1885950" cy="4131819"/>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21" name="Picture Placeholder 7"/>
          <p:cNvSpPr>
            <a:spLocks noGrp="1"/>
          </p:cNvSpPr>
          <p:nvPr>
            <p:ph type="pic" sz="quarter" idx="14" hasCustomPrompt="1"/>
          </p:nvPr>
        </p:nvSpPr>
        <p:spPr>
          <a:xfrm>
            <a:off x="6248400" y="173481"/>
            <a:ext cx="5130800" cy="4131819"/>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381133060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6"/>
          <p:cNvSpPr>
            <a:spLocks noGrp="1"/>
          </p:cNvSpPr>
          <p:nvPr>
            <p:ph type="pic" sz="quarter" idx="10" hasCustomPrompt="1"/>
          </p:nvPr>
        </p:nvSpPr>
        <p:spPr>
          <a:xfrm>
            <a:off x="81757" y="95250"/>
            <a:ext cx="5887244" cy="667385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299030052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982" y="4800600"/>
            <a:ext cx="7315200" cy="566738"/>
          </a:xfrm>
          <a:prstGeom prst="rect">
            <a:avLst/>
          </a:prstGeom>
        </p:spPr>
        <p:txBody>
          <a:bodyPr anchor="b"/>
          <a:lstStyle>
            <a:lvl1pPr algn="l">
              <a:defRPr sz="1000" b="1">
                <a:latin typeface="Roboto" panose="02000000000000000000" pitchFamily="2" charset="0"/>
                <a:ea typeface="Adobe 明體 Std L" panose="02020300000000000000" pitchFamily="18" charset="-120"/>
              </a:defRPr>
            </a:lvl1pPr>
          </a:lstStyle>
          <a:p>
            <a:r>
              <a:rPr lang="en-US" dirty="0"/>
              <a:t>Click to edit Master title style</a:t>
            </a:r>
            <a:endParaRPr lang="id-ID" dirty="0"/>
          </a:p>
        </p:txBody>
      </p:sp>
      <p:sp>
        <p:nvSpPr>
          <p:cNvPr id="3" name="Picture Placeholder 2"/>
          <p:cNvSpPr>
            <a:spLocks noGrp="1"/>
          </p:cNvSpPr>
          <p:nvPr>
            <p:ph type="pic" idx="1" hasCustomPrompt="1"/>
          </p:nvPr>
        </p:nvSpPr>
        <p:spPr>
          <a:xfrm>
            <a:off x="2389982" y="612775"/>
            <a:ext cx="7315200" cy="4114800"/>
          </a:xfrm>
          <a:prstGeom prst="rect">
            <a:avLst/>
          </a:prstGeom>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600">
                <a:latin typeface="Roboto" panose="02000000000000000000" pitchFamily="2" charset="0"/>
                <a:ea typeface="Adobe 明體 Std L" panose="02020300000000000000" pitchFamily="18" charset="-120"/>
              </a:defRPr>
            </a:lvl1pPr>
            <a:lvl2pPr marL="228600" indent="0">
              <a:buNone/>
              <a:defRPr sz="1400"/>
            </a:lvl2pPr>
            <a:lvl3pPr marL="457200" indent="0">
              <a:buNone/>
              <a:defRPr sz="1200"/>
            </a:lvl3pPr>
            <a:lvl4pPr marL="685800" indent="0">
              <a:buNone/>
              <a:defRPr sz="1000"/>
            </a:lvl4pPr>
            <a:lvl5pPr marL="914400" indent="0">
              <a:buNone/>
              <a:defRPr sz="1000"/>
            </a:lvl5pPr>
            <a:lvl6pPr marL="1143000" indent="0">
              <a:buNone/>
              <a:defRPr sz="1000"/>
            </a:lvl6pPr>
            <a:lvl7pPr marL="1371600" indent="0">
              <a:buNone/>
              <a:defRPr sz="1000"/>
            </a:lvl7pPr>
            <a:lvl8pPr marL="1600200" indent="0">
              <a:buNone/>
              <a:defRPr sz="1000"/>
            </a:lvl8pPr>
            <a:lvl9pPr marL="1828800" indent="0">
              <a:buNone/>
              <a:defRPr sz="1000"/>
            </a:lvl9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4" name="Text Placeholder 3"/>
          <p:cNvSpPr>
            <a:spLocks noGrp="1"/>
          </p:cNvSpPr>
          <p:nvPr>
            <p:ph type="body" sz="half" idx="2"/>
          </p:nvPr>
        </p:nvSpPr>
        <p:spPr>
          <a:xfrm>
            <a:off x="2389982" y="5367338"/>
            <a:ext cx="7315200" cy="804863"/>
          </a:xfrm>
          <a:prstGeom prst="rect">
            <a:avLst/>
          </a:prstGeom>
        </p:spPr>
        <p:txBody>
          <a:bodyPr/>
          <a:lstStyle>
            <a:lvl1pPr marL="0" indent="0">
              <a:buNone/>
              <a:defRPr sz="700">
                <a:latin typeface="Roboto" panose="02000000000000000000" pitchFamily="2" charset="0"/>
                <a:ea typeface="Adobe 明體 Std L" panose="02020300000000000000" pitchFamily="18" charset="-120"/>
              </a:defRPr>
            </a:lvl1pPr>
            <a:lvl2pPr marL="228600" indent="0">
              <a:buNone/>
              <a:defRPr sz="600"/>
            </a:lvl2pPr>
            <a:lvl3pPr marL="457200" indent="0">
              <a:buNone/>
              <a:defRPr sz="500"/>
            </a:lvl3pPr>
            <a:lvl4pPr marL="685800" indent="0">
              <a:buNone/>
              <a:defRPr sz="450"/>
            </a:lvl4pPr>
            <a:lvl5pPr marL="914400" indent="0">
              <a:buNone/>
              <a:defRPr sz="450"/>
            </a:lvl5pPr>
            <a:lvl6pPr marL="1143000" indent="0">
              <a:buNone/>
              <a:defRPr sz="450"/>
            </a:lvl6pPr>
            <a:lvl7pPr marL="1371600" indent="0">
              <a:buNone/>
              <a:defRPr sz="450"/>
            </a:lvl7pPr>
            <a:lvl8pPr marL="1600200" indent="0">
              <a:buNone/>
              <a:defRPr sz="450"/>
            </a:lvl8pPr>
            <a:lvl9pPr marL="1828800" indent="0">
              <a:buNone/>
              <a:defRPr sz="450"/>
            </a:lvl9pPr>
          </a:lstStyle>
          <a:p>
            <a:pPr lvl="0"/>
            <a:r>
              <a:rPr lang="en-US" dirty="0"/>
              <a:t>Click to edit Master text styles</a:t>
            </a:r>
          </a:p>
        </p:txBody>
      </p:sp>
    </p:spTree>
    <p:extLst>
      <p:ext uri="{BB962C8B-B14F-4D97-AF65-F5344CB8AC3E}">
        <p14:creationId xmlns:p14="http://schemas.microsoft.com/office/powerpoint/2010/main" val="3877430589"/>
      </p:ext>
    </p:extLst>
  </p:cSld>
  <p:clrMapOvr>
    <a:masterClrMapping/>
  </p:clrMapOvr>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20.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theme" Target="../theme/theme8.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p:cNvSpPr>
          <p:nvPr/>
        </p:nvSpPr>
        <p:spPr bwMode="auto">
          <a:xfrm>
            <a:off x="-31750" y="-25400"/>
            <a:ext cx="12236450" cy="6978650"/>
          </a:xfrm>
          <a:prstGeom prst="rect">
            <a:avLst/>
          </a:prstGeom>
          <a:solidFill>
            <a:schemeClr val="accent1"/>
          </a:solidFill>
          <a:ln w="25400" cap="flat">
            <a:solidFill>
              <a:srgbClr val="1A1919"/>
            </a:solid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spTree>
    <p:extLst>
      <p:ext uri="{BB962C8B-B14F-4D97-AF65-F5344CB8AC3E}">
        <p14:creationId xmlns:p14="http://schemas.microsoft.com/office/powerpoint/2010/main" val="2862759493"/>
      </p:ext>
    </p:extLst>
  </p:cSld>
  <p:clrMap bg1="lt1" tx1="dk1" bg2="lt2" tx2="dk2" accent1="accent1" accent2="accent2" accent3="accent3" accent4="accent4" accent5="accent5" accent6="accent6" hlink="hlink" folHlink="folHlink"/>
  <p:sldLayoutIdLst>
    <p:sldLayoutId id="2147483661" r:id="rId1"/>
  </p:sldLayoutIdLst>
  <p:transition/>
  <p:txStyles>
    <p:titleStyle>
      <a:lvl1pPr algn="ctr" rtl="0" fontAlgn="base">
        <a:spcBef>
          <a:spcPct val="0"/>
        </a:spcBef>
        <a:spcAft>
          <a:spcPct val="0"/>
        </a:spcAft>
        <a:defRPr sz="5800">
          <a:solidFill>
            <a:schemeClr val="tx1"/>
          </a:solidFill>
          <a:latin typeface="+mj-lt"/>
          <a:ea typeface="+mj-ea"/>
          <a:cs typeface="+mj-cs"/>
          <a:sym typeface="Gill Sans" charset="0"/>
        </a:defRPr>
      </a:lvl1pPr>
      <a:lvl2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2pPr>
      <a:lvl3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3pPr>
      <a:lvl4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4pPr>
      <a:lvl5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5pPr>
      <a:lvl6pPr marL="2286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6pPr>
      <a:lvl7pPr marL="4572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7pPr>
      <a:lvl8pPr marL="6858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8pPr>
      <a:lvl9pPr marL="9144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9pPr>
    </p:titleStyle>
    <p:bodyStyle>
      <a:lvl1pPr marL="5080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1pPr>
      <a:lvl2pPr marL="73025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2pPr>
      <a:lvl3pPr marL="9525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3pPr>
      <a:lvl4pPr marL="117475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4pPr>
      <a:lvl5pPr marL="13970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5pPr>
      <a:lvl6pPr marL="16256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6pPr>
      <a:lvl7pPr marL="18542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7pPr>
      <a:lvl8pPr marL="20828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8pPr>
      <a:lvl9pPr marL="23114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9pPr>
    </p:bodyStyle>
    <p:otherStyle>
      <a:defPPr>
        <a:defRPr lang="id-ID"/>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74581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p:txStyles>
    <p:titleStyle>
      <a:lvl1pPr algn="ctr" rtl="0" fontAlgn="base">
        <a:spcBef>
          <a:spcPct val="0"/>
        </a:spcBef>
        <a:spcAft>
          <a:spcPct val="0"/>
        </a:spcAft>
        <a:defRPr sz="5800">
          <a:solidFill>
            <a:schemeClr val="tx1"/>
          </a:solidFill>
          <a:latin typeface="+mj-lt"/>
          <a:ea typeface="+mj-ea"/>
          <a:cs typeface="+mj-cs"/>
          <a:sym typeface="Gill Sans" charset="0"/>
        </a:defRPr>
      </a:lvl1pPr>
      <a:lvl2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2pPr>
      <a:lvl3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3pPr>
      <a:lvl4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4pPr>
      <a:lvl5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5pPr>
      <a:lvl6pPr marL="2286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6pPr>
      <a:lvl7pPr marL="4572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7pPr>
      <a:lvl8pPr marL="6858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8pPr>
      <a:lvl9pPr marL="9144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9pPr>
    </p:titleStyle>
    <p:bodyStyle>
      <a:lvl1pPr marL="5080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1pPr>
      <a:lvl2pPr marL="73025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2pPr>
      <a:lvl3pPr marL="9525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3pPr>
      <a:lvl4pPr marL="117475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4pPr>
      <a:lvl5pPr marL="13970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5pPr>
      <a:lvl6pPr marL="16256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6pPr>
      <a:lvl7pPr marL="18542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7pPr>
      <a:lvl8pPr marL="20828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8pPr>
      <a:lvl9pPr marL="23114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9pPr>
    </p:bodyStyle>
    <p:otherStyle>
      <a:defPPr>
        <a:defRPr lang="id-ID"/>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p:cNvSpPr>
          <p:nvPr/>
        </p:nvSpPr>
        <p:spPr bwMode="auto">
          <a:xfrm>
            <a:off x="6121400" y="-6350"/>
            <a:ext cx="6070600" cy="6864350"/>
          </a:xfrm>
          <a:prstGeom prst="rect">
            <a:avLst/>
          </a:prstGeom>
          <a:solidFill>
            <a:schemeClr val="bg2">
              <a:lumMod val="90000"/>
            </a:schemeClr>
          </a:solidFill>
          <a:ln w="25400" cap="flat">
            <a:solidFill>
              <a:schemeClr val="tx1">
                <a:alpha val="0"/>
              </a:schemeClr>
            </a:solid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spTree>
    <p:extLst>
      <p:ext uri="{BB962C8B-B14F-4D97-AF65-F5344CB8AC3E}">
        <p14:creationId xmlns:p14="http://schemas.microsoft.com/office/powerpoint/2010/main" val="3170231317"/>
      </p:ext>
    </p:extLst>
  </p:cSld>
  <p:clrMap bg1="lt1" tx1="dk1" bg2="lt2" tx2="dk2" accent1="accent1" accent2="accent2" accent3="accent3" accent4="accent4" accent5="accent5" accent6="accent6" hlink="hlink" folHlink="folHlink"/>
  <p:sldLayoutIdLst>
    <p:sldLayoutId id="2147483677" r:id="rId1"/>
  </p:sldLayoutIdLst>
  <p:transition/>
  <p:txStyles>
    <p:titleStyle>
      <a:lvl1pPr algn="ctr" rtl="0" fontAlgn="base">
        <a:spcBef>
          <a:spcPct val="0"/>
        </a:spcBef>
        <a:spcAft>
          <a:spcPct val="0"/>
        </a:spcAft>
        <a:defRPr sz="5800">
          <a:solidFill>
            <a:schemeClr val="tx1"/>
          </a:solidFill>
          <a:latin typeface="+mj-lt"/>
          <a:ea typeface="+mj-ea"/>
          <a:cs typeface="+mj-cs"/>
          <a:sym typeface="Gill Sans" charset="0"/>
        </a:defRPr>
      </a:lvl1pPr>
      <a:lvl2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2pPr>
      <a:lvl3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3pPr>
      <a:lvl4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4pPr>
      <a:lvl5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5pPr>
      <a:lvl6pPr marL="2286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6pPr>
      <a:lvl7pPr marL="4572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7pPr>
      <a:lvl8pPr marL="6858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8pPr>
      <a:lvl9pPr marL="9144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9pPr>
    </p:titleStyle>
    <p:bodyStyle>
      <a:lvl1pPr marL="5588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1pPr>
      <a:lvl2pPr marL="78105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2pPr>
      <a:lvl3pPr marL="10033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3pPr>
      <a:lvl4pPr marL="122555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4pPr>
      <a:lvl5pPr marL="14478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5pPr>
      <a:lvl6pPr marL="16764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6pPr>
      <a:lvl7pPr marL="19050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7pPr>
      <a:lvl8pPr marL="21336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8pPr>
      <a:lvl9pPr marL="23622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9pPr>
    </p:bodyStyle>
    <p:otherStyle>
      <a:defPPr>
        <a:defRPr lang="id-ID"/>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7" name="Rectangle 1"/>
          <p:cNvSpPr>
            <a:spLocks/>
          </p:cNvSpPr>
          <p:nvPr/>
        </p:nvSpPr>
        <p:spPr bwMode="auto">
          <a:xfrm>
            <a:off x="-31750" y="-25400"/>
            <a:ext cx="6121400" cy="6978650"/>
          </a:xfrm>
          <a:prstGeom prst="rect">
            <a:avLst/>
          </a:prstGeom>
          <a:solidFill>
            <a:schemeClr val="tx2">
              <a:lumMod val="85000"/>
              <a:lumOff val="15000"/>
            </a:schemeClr>
          </a:solidFill>
          <a:ln w="25400" cap="flat">
            <a:no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sp>
        <p:nvSpPr>
          <p:cNvPr id="4098" name="Rectangle 2"/>
          <p:cNvSpPr>
            <a:spLocks/>
          </p:cNvSpPr>
          <p:nvPr/>
        </p:nvSpPr>
        <p:spPr bwMode="auto">
          <a:xfrm>
            <a:off x="6102350" y="-25400"/>
            <a:ext cx="6121400" cy="6978650"/>
          </a:xfrm>
          <a:prstGeom prst="rect">
            <a:avLst/>
          </a:prstGeom>
          <a:solidFill>
            <a:srgbClr val="F4EFE8"/>
          </a:solidFill>
          <a:ln w="25400" cap="flat">
            <a:solidFill>
              <a:schemeClr val="tx1">
                <a:alpha val="0"/>
              </a:schemeClr>
            </a:solid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spTree>
    <p:extLst>
      <p:ext uri="{BB962C8B-B14F-4D97-AF65-F5344CB8AC3E}">
        <p14:creationId xmlns:p14="http://schemas.microsoft.com/office/powerpoint/2010/main" val="2873635350"/>
      </p:ext>
    </p:extLst>
  </p:cSld>
  <p:clrMap bg1="lt1" tx1="dk1" bg2="lt2" tx2="dk2" accent1="accent1" accent2="accent2" accent3="accent3" accent4="accent4" accent5="accent5" accent6="accent6" hlink="hlink" folHlink="folHlink"/>
  <p:sldLayoutIdLst>
    <p:sldLayoutId id="2147483679" r:id="rId1"/>
    <p:sldLayoutId id="2147483680" r:id="rId2"/>
  </p:sldLayoutIdLst>
  <p:transition/>
  <p:txStyles>
    <p:titleStyle>
      <a:lvl1pPr algn="ctr" rtl="0" fontAlgn="base">
        <a:spcBef>
          <a:spcPct val="0"/>
        </a:spcBef>
        <a:spcAft>
          <a:spcPct val="0"/>
        </a:spcAft>
        <a:defRPr sz="5800">
          <a:solidFill>
            <a:schemeClr val="tx1"/>
          </a:solidFill>
          <a:latin typeface="+mj-lt"/>
          <a:ea typeface="+mj-ea"/>
          <a:cs typeface="+mj-cs"/>
          <a:sym typeface="Gill Sans" charset="0"/>
        </a:defRPr>
      </a:lvl1pPr>
      <a:lvl2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2pPr>
      <a:lvl3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3pPr>
      <a:lvl4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4pPr>
      <a:lvl5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5pPr>
      <a:lvl6pPr marL="2286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6pPr>
      <a:lvl7pPr marL="4572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7pPr>
      <a:lvl8pPr marL="6858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8pPr>
      <a:lvl9pPr marL="9144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9pPr>
    </p:titleStyle>
    <p:bodyStyle>
      <a:lvl1pPr marL="5588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1pPr>
      <a:lvl2pPr marL="78105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2pPr>
      <a:lvl3pPr marL="10033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3pPr>
      <a:lvl4pPr marL="122555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4pPr>
      <a:lvl5pPr marL="14478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5pPr>
      <a:lvl6pPr marL="16764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6pPr>
      <a:lvl7pPr marL="19050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7pPr>
      <a:lvl8pPr marL="21336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8pPr>
      <a:lvl9pPr marL="23622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9pPr>
    </p:bodyStyle>
    <p:otherStyle>
      <a:defPPr>
        <a:defRPr lang="id-ID"/>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76" name="Group 4"/>
          <p:cNvGrpSpPr>
            <a:grpSpLocks/>
          </p:cNvGrpSpPr>
          <p:nvPr/>
        </p:nvGrpSpPr>
        <p:grpSpPr bwMode="auto">
          <a:xfrm>
            <a:off x="-63500" y="-26988"/>
            <a:ext cx="12540457" cy="6933407"/>
            <a:chOff x="0" y="0"/>
            <a:chExt cx="15800" cy="8736"/>
          </a:xfrm>
          <a:solidFill>
            <a:schemeClr val="tx2">
              <a:lumMod val="85000"/>
              <a:lumOff val="15000"/>
            </a:schemeClr>
          </a:solidFill>
        </p:grpSpPr>
        <p:sp>
          <p:nvSpPr>
            <p:cNvPr id="3073" name="AutoShape 1"/>
            <p:cNvSpPr>
              <a:spLocks/>
            </p:cNvSpPr>
            <p:nvPr/>
          </p:nvSpPr>
          <p:spPr bwMode="auto">
            <a:xfrm>
              <a:off x="0" y="0"/>
              <a:ext cx="15471" cy="8736"/>
            </a:xfrm>
            <a:custGeom>
              <a:avLst/>
              <a:gdLst/>
              <a:ahLst/>
              <a:cxnLst/>
              <a:rect l="0" t="0" r="r" b="b"/>
              <a:pathLst>
                <a:path w="21600" h="21600">
                  <a:moveTo>
                    <a:pt x="0" y="21590"/>
                  </a:moveTo>
                  <a:lnTo>
                    <a:pt x="2368" y="21600"/>
                  </a:lnTo>
                  <a:lnTo>
                    <a:pt x="7653" y="21600"/>
                  </a:lnTo>
                  <a:lnTo>
                    <a:pt x="7229" y="8026"/>
                  </a:lnTo>
                  <a:lnTo>
                    <a:pt x="15328" y="8026"/>
                  </a:lnTo>
                  <a:lnTo>
                    <a:pt x="19635" y="6703"/>
                  </a:lnTo>
                  <a:lnTo>
                    <a:pt x="21576" y="6703"/>
                  </a:lnTo>
                  <a:lnTo>
                    <a:pt x="21600" y="0"/>
                  </a:lnTo>
                  <a:lnTo>
                    <a:pt x="53" y="0"/>
                  </a:lnTo>
                  <a:lnTo>
                    <a:pt x="53" y="6553"/>
                  </a:lnTo>
                  <a:lnTo>
                    <a:pt x="0" y="21590"/>
                  </a:lnTo>
                  <a:close/>
                  <a:moveTo>
                    <a:pt x="0" y="21590"/>
                  </a:moveTo>
                </a:path>
              </a:pathLst>
            </a:custGeom>
            <a:grpFill/>
            <a:ln w="25400" cap="flat">
              <a:no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sp>
          <p:nvSpPr>
            <p:cNvPr id="3074" name="Rectangle 2"/>
            <p:cNvSpPr>
              <a:spLocks/>
            </p:cNvSpPr>
            <p:nvPr/>
          </p:nvSpPr>
          <p:spPr bwMode="auto">
            <a:xfrm>
              <a:off x="296" y="587"/>
              <a:ext cx="15504" cy="2660"/>
            </a:xfrm>
            <a:prstGeom prst="rect">
              <a:avLst/>
            </a:prstGeom>
            <a:grpFill/>
            <a:ln w="25400" cap="flat">
              <a:no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sp>
          <p:nvSpPr>
            <p:cNvPr id="3075" name="Rectangle 3"/>
            <p:cNvSpPr>
              <a:spLocks/>
            </p:cNvSpPr>
            <p:nvPr/>
          </p:nvSpPr>
          <p:spPr bwMode="auto">
            <a:xfrm>
              <a:off x="13822" y="2118"/>
              <a:ext cx="1649" cy="6597"/>
            </a:xfrm>
            <a:prstGeom prst="rect">
              <a:avLst/>
            </a:prstGeom>
            <a:grpFill/>
            <a:ln w="25400" cap="flat">
              <a:no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grpSp>
    </p:spTree>
    <p:extLst>
      <p:ext uri="{BB962C8B-B14F-4D97-AF65-F5344CB8AC3E}">
        <p14:creationId xmlns:p14="http://schemas.microsoft.com/office/powerpoint/2010/main" val="3926509579"/>
      </p:ext>
    </p:extLst>
  </p:cSld>
  <p:clrMap bg1="lt1" tx1="dk1" bg2="lt2" tx2="dk2" accent1="accent1" accent2="accent2" accent3="accent3" accent4="accent4" accent5="accent5" accent6="accent6" hlink="hlink" folHlink="folHlink"/>
  <p:sldLayoutIdLst>
    <p:sldLayoutId id="2147483682" r:id="rId1"/>
  </p:sldLayoutIdLst>
  <p:transition/>
  <p:txStyles>
    <p:titleStyle>
      <a:lvl1pPr algn="ctr" rtl="0" fontAlgn="base">
        <a:spcBef>
          <a:spcPct val="0"/>
        </a:spcBef>
        <a:spcAft>
          <a:spcPct val="0"/>
        </a:spcAft>
        <a:defRPr sz="5800">
          <a:solidFill>
            <a:schemeClr val="tx1"/>
          </a:solidFill>
          <a:latin typeface="+mj-lt"/>
          <a:ea typeface="+mj-ea"/>
          <a:cs typeface="+mj-cs"/>
          <a:sym typeface="Gill Sans" charset="0"/>
        </a:defRPr>
      </a:lvl1pPr>
      <a:lvl2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2pPr>
      <a:lvl3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3pPr>
      <a:lvl4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4pPr>
      <a:lvl5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5pPr>
      <a:lvl6pPr marL="2286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6pPr>
      <a:lvl7pPr marL="4572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7pPr>
      <a:lvl8pPr marL="6858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8pPr>
      <a:lvl9pPr marL="9144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228600" algn="ctr" rtl="0" fontAlgn="base">
        <a:spcBef>
          <a:spcPct val="0"/>
        </a:spcBef>
        <a:spcAft>
          <a:spcPct val="0"/>
        </a:spcAft>
        <a:defRPr sz="2400">
          <a:solidFill>
            <a:schemeClr val="tx1"/>
          </a:solidFill>
          <a:latin typeface="+mn-lt"/>
          <a:ea typeface="+mn-ea"/>
          <a:cs typeface="+mn-cs"/>
          <a:sym typeface="Gill Sans" charset="0"/>
        </a:defRPr>
      </a:lvl6pPr>
      <a:lvl7pPr marL="457200" algn="ctr" rtl="0" fontAlgn="base">
        <a:spcBef>
          <a:spcPct val="0"/>
        </a:spcBef>
        <a:spcAft>
          <a:spcPct val="0"/>
        </a:spcAft>
        <a:defRPr sz="2400">
          <a:solidFill>
            <a:schemeClr val="tx1"/>
          </a:solidFill>
          <a:latin typeface="+mn-lt"/>
          <a:ea typeface="+mn-ea"/>
          <a:cs typeface="+mn-cs"/>
          <a:sym typeface="Gill Sans" charset="0"/>
        </a:defRPr>
      </a:lvl7pPr>
      <a:lvl8pPr marL="685800" algn="ctr" rtl="0" fontAlgn="base">
        <a:spcBef>
          <a:spcPct val="0"/>
        </a:spcBef>
        <a:spcAft>
          <a:spcPct val="0"/>
        </a:spcAft>
        <a:defRPr sz="2400">
          <a:solidFill>
            <a:schemeClr val="tx1"/>
          </a:solidFill>
          <a:latin typeface="+mn-lt"/>
          <a:ea typeface="+mn-ea"/>
          <a:cs typeface="+mn-cs"/>
          <a:sym typeface="Gill Sans" charset="0"/>
        </a:defRPr>
      </a:lvl8pPr>
      <a:lvl9pPr marL="9144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id-ID"/>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p:cNvSpPr>
            <a:spLocks/>
          </p:cNvSpPr>
          <p:nvPr/>
        </p:nvSpPr>
        <p:spPr bwMode="auto">
          <a:xfrm>
            <a:off x="6108700" y="-25400"/>
            <a:ext cx="6121400" cy="6978650"/>
          </a:xfrm>
          <a:prstGeom prst="rect">
            <a:avLst/>
          </a:prstGeom>
          <a:solidFill>
            <a:schemeClr val="tx2">
              <a:lumMod val="85000"/>
              <a:lumOff val="15000"/>
            </a:schemeClr>
          </a:solidFill>
          <a:ln w="25400" cap="flat">
            <a:no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spTree>
    <p:extLst>
      <p:ext uri="{BB962C8B-B14F-4D97-AF65-F5344CB8AC3E}">
        <p14:creationId xmlns:p14="http://schemas.microsoft.com/office/powerpoint/2010/main" val="752107965"/>
      </p:ext>
    </p:extLst>
  </p:cSld>
  <p:clrMap bg1="lt1" tx1="dk1" bg2="lt2" tx2="dk2" accent1="accent1" accent2="accent2" accent3="accent3" accent4="accent4" accent5="accent5" accent6="accent6" hlink="hlink" folHlink="folHlink"/>
  <p:sldLayoutIdLst>
    <p:sldLayoutId id="2147483684" r:id="rId1"/>
  </p:sldLayoutIdLst>
  <p:transition/>
  <p:txStyles>
    <p:titleStyle>
      <a:lvl1pPr algn="ctr" rtl="0" fontAlgn="base">
        <a:spcBef>
          <a:spcPct val="0"/>
        </a:spcBef>
        <a:spcAft>
          <a:spcPct val="0"/>
        </a:spcAft>
        <a:defRPr sz="5800">
          <a:solidFill>
            <a:schemeClr val="tx1"/>
          </a:solidFill>
          <a:latin typeface="+mj-lt"/>
          <a:ea typeface="+mj-ea"/>
          <a:cs typeface="+mj-cs"/>
          <a:sym typeface="Gill Sans" charset="0"/>
        </a:defRPr>
      </a:lvl1pPr>
      <a:lvl2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2pPr>
      <a:lvl3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3pPr>
      <a:lvl4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4pPr>
      <a:lvl5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5pPr>
      <a:lvl6pPr marL="2286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6pPr>
      <a:lvl7pPr marL="4572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7pPr>
      <a:lvl8pPr marL="6858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8pPr>
      <a:lvl9pPr marL="9144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9pPr>
    </p:titleStyle>
    <p:bodyStyle>
      <a:lvl1pPr marL="5588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1pPr>
      <a:lvl2pPr marL="78105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2pPr>
      <a:lvl3pPr marL="10033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3pPr>
      <a:lvl4pPr marL="122555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4pPr>
      <a:lvl5pPr marL="14478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5pPr>
      <a:lvl6pPr marL="16764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6pPr>
      <a:lvl7pPr marL="19050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7pPr>
      <a:lvl8pPr marL="21336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8pPr>
      <a:lvl9pPr marL="2362200" indent="-400050" algn="l" rtl="0" fontAlgn="base">
        <a:spcBef>
          <a:spcPts val="260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9pPr>
    </p:bodyStyle>
    <p:otherStyle>
      <a:defPPr>
        <a:defRPr lang="id-ID"/>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p:cNvSpPr>
            <a:spLocks/>
          </p:cNvSpPr>
          <p:nvPr/>
        </p:nvSpPr>
        <p:spPr bwMode="auto">
          <a:xfrm>
            <a:off x="-31750" y="-25400"/>
            <a:ext cx="12236450" cy="6978650"/>
          </a:xfrm>
          <a:prstGeom prst="rect">
            <a:avLst/>
          </a:prstGeom>
          <a:solidFill>
            <a:schemeClr val="accent1"/>
          </a:solidFill>
          <a:ln w="25400" cap="flat">
            <a:solidFill>
              <a:srgbClr val="1A1919"/>
            </a:solid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spTree>
    <p:extLst>
      <p:ext uri="{BB962C8B-B14F-4D97-AF65-F5344CB8AC3E}">
        <p14:creationId xmlns:p14="http://schemas.microsoft.com/office/powerpoint/2010/main" val="1996323280"/>
      </p:ext>
    </p:extLst>
  </p:cSld>
  <p:clrMap bg1="lt1" tx1="dk1" bg2="lt2" tx2="dk2" accent1="accent1" accent2="accent2" accent3="accent3" accent4="accent4" accent5="accent5" accent6="accent6" hlink="hlink" folHlink="folHlink"/>
  <p:sldLayoutIdLst>
    <p:sldLayoutId id="2147483686" r:id="rId1"/>
  </p:sldLayoutIdLst>
  <p:transition/>
  <p:txStyles>
    <p:titleStyle>
      <a:lvl1pPr algn="ctr" rtl="0" fontAlgn="base">
        <a:spcBef>
          <a:spcPct val="0"/>
        </a:spcBef>
        <a:spcAft>
          <a:spcPct val="0"/>
        </a:spcAft>
        <a:defRPr sz="5800">
          <a:solidFill>
            <a:schemeClr val="tx1"/>
          </a:solidFill>
          <a:latin typeface="+mj-lt"/>
          <a:ea typeface="+mj-ea"/>
          <a:cs typeface="+mj-cs"/>
          <a:sym typeface="Gill Sans" charset="0"/>
        </a:defRPr>
      </a:lvl1pPr>
      <a:lvl2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2pPr>
      <a:lvl3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3pPr>
      <a:lvl4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4pPr>
      <a:lvl5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5pPr>
      <a:lvl6pPr marL="2286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6pPr>
      <a:lvl7pPr marL="4572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7pPr>
      <a:lvl8pPr marL="6858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8pPr>
      <a:lvl9pPr marL="9144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9pPr>
    </p:titleStyle>
    <p:bodyStyle>
      <a:lvl1pPr marL="5080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1pPr>
      <a:lvl2pPr marL="73025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2pPr>
      <a:lvl3pPr marL="9525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3pPr>
      <a:lvl4pPr marL="117475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4pPr>
      <a:lvl5pPr marL="13970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5pPr>
      <a:lvl6pPr marL="16256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6pPr>
      <a:lvl7pPr marL="18542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7pPr>
      <a:lvl8pPr marL="20828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8pPr>
      <a:lvl9pPr marL="23114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9pPr>
    </p:bodyStyle>
    <p:otherStyle>
      <a:defPPr>
        <a:defRPr lang="id-ID"/>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1" name="Rectangle 1"/>
          <p:cNvSpPr>
            <a:spLocks/>
          </p:cNvSpPr>
          <p:nvPr/>
        </p:nvSpPr>
        <p:spPr bwMode="auto">
          <a:xfrm>
            <a:off x="-31750" y="-25400"/>
            <a:ext cx="12255500" cy="6978650"/>
          </a:xfrm>
          <a:prstGeom prst="rect">
            <a:avLst/>
          </a:prstGeom>
          <a:solidFill>
            <a:schemeClr val="accent3"/>
          </a:solidFill>
          <a:ln w="25400" cap="flat">
            <a:no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grpSp>
        <p:nvGrpSpPr>
          <p:cNvPr id="10618" name="Group 378" hidden="1"/>
          <p:cNvGrpSpPr>
            <a:grpSpLocks/>
          </p:cNvGrpSpPr>
          <p:nvPr/>
        </p:nvGrpSpPr>
        <p:grpSpPr bwMode="auto">
          <a:xfrm>
            <a:off x="1308894" y="-209550"/>
            <a:ext cx="12697619" cy="12314238"/>
            <a:chOff x="0" y="0"/>
            <a:chExt cx="15997" cy="15515"/>
          </a:xfrm>
        </p:grpSpPr>
        <p:sp>
          <p:nvSpPr>
            <p:cNvPr id="10242" name="AutoShape 2"/>
            <p:cNvSpPr>
              <a:spLocks/>
            </p:cNvSpPr>
            <p:nvPr/>
          </p:nvSpPr>
          <p:spPr bwMode="auto">
            <a:xfrm rot="1078545">
              <a:off x="3810" y="1423"/>
              <a:ext cx="2710" cy="3244"/>
            </a:xfrm>
            <a:custGeom>
              <a:avLst/>
              <a:gdLst/>
              <a:ahLst/>
              <a:cxnLst/>
              <a:rect l="0" t="0" r="r" b="b"/>
              <a:pathLst>
                <a:path w="21435" h="20955">
                  <a:moveTo>
                    <a:pt x="4520" y="5585"/>
                  </a:moveTo>
                  <a:cubicBezTo>
                    <a:pt x="4290" y="5901"/>
                    <a:pt x="4381" y="6235"/>
                    <a:pt x="4419" y="6580"/>
                  </a:cubicBezTo>
                  <a:cubicBezTo>
                    <a:pt x="4466" y="6999"/>
                    <a:pt x="4427" y="7421"/>
                    <a:pt x="4425" y="7841"/>
                  </a:cubicBezTo>
                  <a:cubicBezTo>
                    <a:pt x="4487" y="7792"/>
                    <a:pt x="4549" y="7743"/>
                    <a:pt x="4611" y="7693"/>
                  </a:cubicBezTo>
                  <a:cubicBezTo>
                    <a:pt x="3942" y="7648"/>
                    <a:pt x="3311" y="7461"/>
                    <a:pt x="2637" y="7430"/>
                  </a:cubicBezTo>
                  <a:cubicBezTo>
                    <a:pt x="2060" y="7402"/>
                    <a:pt x="1490" y="7307"/>
                    <a:pt x="910" y="7344"/>
                  </a:cubicBezTo>
                  <a:cubicBezTo>
                    <a:pt x="472" y="7372"/>
                    <a:pt x="51" y="7495"/>
                    <a:pt x="6" y="7887"/>
                  </a:cubicBezTo>
                  <a:cubicBezTo>
                    <a:pt x="-35" y="8241"/>
                    <a:pt x="144" y="8589"/>
                    <a:pt x="252" y="8925"/>
                  </a:cubicBezTo>
                  <a:cubicBezTo>
                    <a:pt x="323" y="9149"/>
                    <a:pt x="345" y="9382"/>
                    <a:pt x="387" y="9610"/>
                  </a:cubicBezTo>
                  <a:cubicBezTo>
                    <a:pt x="436" y="9876"/>
                    <a:pt x="526" y="10083"/>
                    <a:pt x="701" y="10312"/>
                  </a:cubicBezTo>
                  <a:cubicBezTo>
                    <a:pt x="791" y="10430"/>
                    <a:pt x="836" y="10531"/>
                    <a:pt x="766" y="10664"/>
                  </a:cubicBezTo>
                  <a:cubicBezTo>
                    <a:pt x="714" y="10762"/>
                    <a:pt x="648" y="10855"/>
                    <a:pt x="597" y="10953"/>
                  </a:cubicBezTo>
                  <a:cubicBezTo>
                    <a:pt x="468" y="11207"/>
                    <a:pt x="488" y="11523"/>
                    <a:pt x="527" y="11788"/>
                  </a:cubicBezTo>
                  <a:cubicBezTo>
                    <a:pt x="609" y="12346"/>
                    <a:pt x="854" y="12890"/>
                    <a:pt x="1018" y="13436"/>
                  </a:cubicBezTo>
                  <a:cubicBezTo>
                    <a:pt x="1189" y="14003"/>
                    <a:pt x="1311" y="14577"/>
                    <a:pt x="1322" y="15161"/>
                  </a:cubicBezTo>
                  <a:cubicBezTo>
                    <a:pt x="1331" y="15612"/>
                    <a:pt x="1221" y="16035"/>
                    <a:pt x="1117" y="16475"/>
                  </a:cubicBezTo>
                  <a:cubicBezTo>
                    <a:pt x="1025" y="16866"/>
                    <a:pt x="956" y="17271"/>
                    <a:pt x="1071" y="17663"/>
                  </a:cubicBezTo>
                  <a:cubicBezTo>
                    <a:pt x="1340" y="18583"/>
                    <a:pt x="2909" y="18740"/>
                    <a:pt x="3866" y="18901"/>
                  </a:cubicBezTo>
                  <a:cubicBezTo>
                    <a:pt x="5318" y="19146"/>
                    <a:pt x="6782" y="19319"/>
                    <a:pt x="8224" y="19606"/>
                  </a:cubicBezTo>
                  <a:cubicBezTo>
                    <a:pt x="9631" y="19886"/>
                    <a:pt x="11021" y="20221"/>
                    <a:pt x="12414" y="20540"/>
                  </a:cubicBezTo>
                  <a:cubicBezTo>
                    <a:pt x="13863" y="20872"/>
                    <a:pt x="16149" y="21426"/>
                    <a:pt x="17176" y="20186"/>
                  </a:cubicBezTo>
                  <a:cubicBezTo>
                    <a:pt x="17502" y="19793"/>
                    <a:pt x="17590" y="19292"/>
                    <a:pt x="17634" y="18834"/>
                  </a:cubicBezTo>
                  <a:cubicBezTo>
                    <a:pt x="17687" y="18294"/>
                    <a:pt x="17670" y="17753"/>
                    <a:pt x="17736" y="17214"/>
                  </a:cubicBezTo>
                  <a:cubicBezTo>
                    <a:pt x="17806" y="16639"/>
                    <a:pt x="17985" y="16085"/>
                    <a:pt x="18289" y="15560"/>
                  </a:cubicBezTo>
                  <a:cubicBezTo>
                    <a:pt x="18572" y="15072"/>
                    <a:pt x="18938" y="14616"/>
                    <a:pt x="19301" y="14164"/>
                  </a:cubicBezTo>
                  <a:cubicBezTo>
                    <a:pt x="19657" y="13722"/>
                    <a:pt x="19993" y="13274"/>
                    <a:pt x="20320" y="12818"/>
                  </a:cubicBezTo>
                  <a:cubicBezTo>
                    <a:pt x="20628" y="12390"/>
                    <a:pt x="20951" y="11971"/>
                    <a:pt x="21190" y="11514"/>
                  </a:cubicBezTo>
                  <a:cubicBezTo>
                    <a:pt x="21562" y="10803"/>
                    <a:pt x="21565" y="9994"/>
                    <a:pt x="20810" y="9449"/>
                  </a:cubicBezTo>
                  <a:cubicBezTo>
                    <a:pt x="20188" y="9000"/>
                    <a:pt x="19296" y="8832"/>
                    <a:pt x="18489" y="8734"/>
                  </a:cubicBezTo>
                  <a:cubicBezTo>
                    <a:pt x="18093" y="8686"/>
                    <a:pt x="17694" y="8658"/>
                    <a:pt x="17295" y="8638"/>
                  </a:cubicBezTo>
                  <a:cubicBezTo>
                    <a:pt x="17030" y="8625"/>
                    <a:pt x="16765" y="8616"/>
                    <a:pt x="16501" y="8610"/>
                  </a:cubicBezTo>
                  <a:cubicBezTo>
                    <a:pt x="16213" y="8603"/>
                    <a:pt x="15929" y="8631"/>
                    <a:pt x="15643" y="8625"/>
                  </a:cubicBezTo>
                  <a:cubicBezTo>
                    <a:pt x="15400" y="8619"/>
                    <a:pt x="15422" y="8376"/>
                    <a:pt x="15449" y="8237"/>
                  </a:cubicBezTo>
                  <a:cubicBezTo>
                    <a:pt x="15490" y="8027"/>
                    <a:pt x="15632" y="7869"/>
                    <a:pt x="15768" y="7692"/>
                  </a:cubicBezTo>
                  <a:cubicBezTo>
                    <a:pt x="16111" y="7246"/>
                    <a:pt x="16124" y="6800"/>
                    <a:pt x="15910" y="6311"/>
                  </a:cubicBezTo>
                  <a:cubicBezTo>
                    <a:pt x="15683" y="5792"/>
                    <a:pt x="15318" y="5307"/>
                    <a:pt x="15023" y="4812"/>
                  </a:cubicBezTo>
                  <a:cubicBezTo>
                    <a:pt x="14752" y="4356"/>
                    <a:pt x="14525" y="3891"/>
                    <a:pt x="14330" y="3412"/>
                  </a:cubicBezTo>
                  <a:cubicBezTo>
                    <a:pt x="13997" y="2594"/>
                    <a:pt x="13695" y="1756"/>
                    <a:pt x="13013" y="1072"/>
                  </a:cubicBezTo>
                  <a:cubicBezTo>
                    <a:pt x="12282" y="337"/>
                    <a:pt x="11008" y="-174"/>
                    <a:pt x="9827" y="55"/>
                  </a:cubicBezTo>
                  <a:cubicBezTo>
                    <a:pt x="9119" y="192"/>
                    <a:pt x="8515" y="585"/>
                    <a:pt x="7989" y="967"/>
                  </a:cubicBezTo>
                  <a:cubicBezTo>
                    <a:pt x="7447" y="1360"/>
                    <a:pt x="6991" y="1821"/>
                    <a:pt x="6609" y="2319"/>
                  </a:cubicBezTo>
                  <a:cubicBezTo>
                    <a:pt x="6216" y="2830"/>
                    <a:pt x="5918" y="3385"/>
                    <a:pt x="5672" y="3950"/>
                  </a:cubicBezTo>
                  <a:cubicBezTo>
                    <a:pt x="5536" y="4262"/>
                    <a:pt x="5398" y="4570"/>
                    <a:pt x="5244" y="4876"/>
                  </a:cubicBezTo>
                  <a:cubicBezTo>
                    <a:pt x="5177" y="5009"/>
                    <a:pt x="5100" y="5138"/>
                    <a:pt x="4976" y="5242"/>
                  </a:cubicBezTo>
                  <a:cubicBezTo>
                    <a:pt x="4841" y="5355"/>
                    <a:pt x="4672" y="5431"/>
                    <a:pt x="4549" y="5555"/>
                  </a:cubicBezTo>
                  <a:cubicBezTo>
                    <a:pt x="4403" y="5704"/>
                    <a:pt x="4664" y="5915"/>
                    <a:pt x="4811" y="5765"/>
                  </a:cubicBezTo>
                  <a:cubicBezTo>
                    <a:pt x="4985" y="5588"/>
                    <a:pt x="5234" y="5481"/>
                    <a:pt x="5396" y="5295"/>
                  </a:cubicBezTo>
                  <a:cubicBezTo>
                    <a:pt x="5569" y="5097"/>
                    <a:pt x="5666" y="4836"/>
                    <a:pt x="5773" y="4613"/>
                  </a:cubicBezTo>
                  <a:cubicBezTo>
                    <a:pt x="6022" y="4092"/>
                    <a:pt x="6222" y="3562"/>
                    <a:pt x="6527" y="3058"/>
                  </a:cubicBezTo>
                  <a:cubicBezTo>
                    <a:pt x="7091" y="2125"/>
                    <a:pt x="7922" y="1286"/>
                    <a:pt x="8997" y="695"/>
                  </a:cubicBezTo>
                  <a:cubicBezTo>
                    <a:pt x="9571" y="379"/>
                    <a:pt x="10209" y="218"/>
                    <a:pt x="10903" y="335"/>
                  </a:cubicBezTo>
                  <a:cubicBezTo>
                    <a:pt x="11523" y="439"/>
                    <a:pt x="12094" y="729"/>
                    <a:pt x="12534" y="1085"/>
                  </a:cubicBezTo>
                  <a:cubicBezTo>
                    <a:pt x="13315" y="1718"/>
                    <a:pt x="13621" y="2619"/>
                    <a:pt x="13952" y="3440"/>
                  </a:cubicBezTo>
                  <a:cubicBezTo>
                    <a:pt x="14134" y="3894"/>
                    <a:pt x="14344" y="4336"/>
                    <a:pt x="14591" y="4770"/>
                  </a:cubicBezTo>
                  <a:cubicBezTo>
                    <a:pt x="14890" y="5293"/>
                    <a:pt x="15257" y="5795"/>
                    <a:pt x="15524" y="6329"/>
                  </a:cubicBezTo>
                  <a:cubicBezTo>
                    <a:pt x="15646" y="6575"/>
                    <a:pt x="15737" y="6849"/>
                    <a:pt x="15679" y="7114"/>
                  </a:cubicBezTo>
                  <a:cubicBezTo>
                    <a:pt x="15626" y="7365"/>
                    <a:pt x="15415" y="7583"/>
                    <a:pt x="15251" y="7795"/>
                  </a:cubicBezTo>
                  <a:cubicBezTo>
                    <a:pt x="15052" y="8052"/>
                    <a:pt x="14968" y="8483"/>
                    <a:pt x="15189" y="8745"/>
                  </a:cubicBezTo>
                  <a:cubicBezTo>
                    <a:pt x="15309" y="8886"/>
                    <a:pt x="15503" y="8917"/>
                    <a:pt x="15703" y="8922"/>
                  </a:cubicBezTo>
                  <a:cubicBezTo>
                    <a:pt x="15999" y="8928"/>
                    <a:pt x="16295" y="8901"/>
                    <a:pt x="16592" y="8908"/>
                  </a:cubicBezTo>
                  <a:cubicBezTo>
                    <a:pt x="17041" y="8919"/>
                    <a:pt x="17491" y="8939"/>
                    <a:pt x="17938" y="8975"/>
                  </a:cubicBezTo>
                  <a:cubicBezTo>
                    <a:pt x="18769" y="9041"/>
                    <a:pt x="19658" y="9167"/>
                    <a:pt x="20363" y="9544"/>
                  </a:cubicBezTo>
                  <a:cubicBezTo>
                    <a:pt x="20688" y="9718"/>
                    <a:pt x="20928" y="9967"/>
                    <a:pt x="21030" y="10269"/>
                  </a:cubicBezTo>
                  <a:cubicBezTo>
                    <a:pt x="21183" y="10724"/>
                    <a:pt x="20967" y="11212"/>
                    <a:pt x="20728" y="11622"/>
                  </a:cubicBezTo>
                  <a:cubicBezTo>
                    <a:pt x="20467" y="12069"/>
                    <a:pt x="20124" y="12483"/>
                    <a:pt x="19827" y="12915"/>
                  </a:cubicBezTo>
                  <a:cubicBezTo>
                    <a:pt x="19502" y="13387"/>
                    <a:pt x="19123" y="13834"/>
                    <a:pt x="18762" y="14288"/>
                  </a:cubicBezTo>
                  <a:cubicBezTo>
                    <a:pt x="18409" y="14734"/>
                    <a:pt x="18071" y="15192"/>
                    <a:pt x="17820" y="15681"/>
                  </a:cubicBezTo>
                  <a:cubicBezTo>
                    <a:pt x="17557" y="16195"/>
                    <a:pt x="17424" y="16730"/>
                    <a:pt x="17356" y="17281"/>
                  </a:cubicBezTo>
                  <a:cubicBezTo>
                    <a:pt x="17290" y="17818"/>
                    <a:pt x="17309" y="18359"/>
                    <a:pt x="17257" y="18897"/>
                  </a:cubicBezTo>
                  <a:cubicBezTo>
                    <a:pt x="17213" y="19352"/>
                    <a:pt x="17091" y="19851"/>
                    <a:pt x="16697" y="20201"/>
                  </a:cubicBezTo>
                  <a:cubicBezTo>
                    <a:pt x="16106" y="20727"/>
                    <a:pt x="15071" y="20691"/>
                    <a:pt x="14274" y="20593"/>
                  </a:cubicBezTo>
                  <a:cubicBezTo>
                    <a:pt x="13269" y="20470"/>
                    <a:pt x="12289" y="20204"/>
                    <a:pt x="11316" y="19979"/>
                  </a:cubicBezTo>
                  <a:cubicBezTo>
                    <a:pt x="9895" y="19651"/>
                    <a:pt x="8472" y="19328"/>
                    <a:pt x="7025" y="19079"/>
                  </a:cubicBezTo>
                  <a:cubicBezTo>
                    <a:pt x="5626" y="18839"/>
                    <a:pt x="4202" y="18697"/>
                    <a:pt x="2819" y="18401"/>
                  </a:cubicBezTo>
                  <a:cubicBezTo>
                    <a:pt x="2295" y="18289"/>
                    <a:pt x="1661" y="18113"/>
                    <a:pt x="1460" y="17670"/>
                  </a:cubicBezTo>
                  <a:cubicBezTo>
                    <a:pt x="1287" y="17289"/>
                    <a:pt x="1406" y="16839"/>
                    <a:pt x="1499" y="16455"/>
                  </a:cubicBezTo>
                  <a:cubicBezTo>
                    <a:pt x="1604" y="16021"/>
                    <a:pt x="1695" y="15605"/>
                    <a:pt x="1694" y="15161"/>
                  </a:cubicBezTo>
                  <a:cubicBezTo>
                    <a:pt x="1691" y="14598"/>
                    <a:pt x="1570" y="14038"/>
                    <a:pt x="1415" y="13491"/>
                  </a:cubicBezTo>
                  <a:cubicBezTo>
                    <a:pt x="1257" y="12932"/>
                    <a:pt x="1019" y="12383"/>
                    <a:pt x="903" y="11816"/>
                  </a:cubicBezTo>
                  <a:cubicBezTo>
                    <a:pt x="847" y="11541"/>
                    <a:pt x="842" y="11222"/>
                    <a:pt x="993" y="10965"/>
                  </a:cubicBezTo>
                  <a:cubicBezTo>
                    <a:pt x="1116" y="10754"/>
                    <a:pt x="1234" y="10579"/>
                    <a:pt x="1134" y="10344"/>
                  </a:cubicBezTo>
                  <a:cubicBezTo>
                    <a:pt x="1039" y="10123"/>
                    <a:pt x="849" y="9961"/>
                    <a:pt x="787" y="9726"/>
                  </a:cubicBezTo>
                  <a:cubicBezTo>
                    <a:pt x="716" y="9458"/>
                    <a:pt x="696" y="9184"/>
                    <a:pt x="630" y="8916"/>
                  </a:cubicBezTo>
                  <a:cubicBezTo>
                    <a:pt x="548" y="8585"/>
                    <a:pt x="312" y="8235"/>
                    <a:pt x="377" y="7890"/>
                  </a:cubicBezTo>
                  <a:cubicBezTo>
                    <a:pt x="423" y="7648"/>
                    <a:pt x="800" y="7643"/>
                    <a:pt x="1044" y="7633"/>
                  </a:cubicBezTo>
                  <a:cubicBezTo>
                    <a:pt x="1422" y="7616"/>
                    <a:pt x="1804" y="7657"/>
                    <a:pt x="2179" y="7690"/>
                  </a:cubicBezTo>
                  <a:cubicBezTo>
                    <a:pt x="2574" y="7725"/>
                    <a:pt x="2969" y="7732"/>
                    <a:pt x="3358" y="7797"/>
                  </a:cubicBezTo>
                  <a:cubicBezTo>
                    <a:pt x="3776" y="7866"/>
                    <a:pt x="4183" y="7960"/>
                    <a:pt x="4611" y="7989"/>
                  </a:cubicBezTo>
                  <a:cubicBezTo>
                    <a:pt x="4712" y="7996"/>
                    <a:pt x="4796" y="7916"/>
                    <a:pt x="4796" y="7841"/>
                  </a:cubicBezTo>
                  <a:cubicBezTo>
                    <a:pt x="4798" y="7468"/>
                    <a:pt x="4823" y="7096"/>
                    <a:pt x="4802" y="6723"/>
                  </a:cubicBezTo>
                  <a:cubicBezTo>
                    <a:pt x="4785" y="6405"/>
                    <a:pt x="4628" y="6026"/>
                    <a:pt x="4841" y="5735"/>
                  </a:cubicBezTo>
                  <a:cubicBezTo>
                    <a:pt x="4961" y="5569"/>
                    <a:pt x="4640" y="5421"/>
                    <a:pt x="4520" y="5585"/>
                  </a:cubicBezTo>
                  <a:close/>
                  <a:moveTo>
                    <a:pt x="4520" y="558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43" name="AutoShape 3"/>
            <p:cNvSpPr>
              <a:spLocks/>
            </p:cNvSpPr>
            <p:nvPr/>
          </p:nvSpPr>
          <p:spPr bwMode="auto">
            <a:xfrm rot="1078545">
              <a:off x="4930" y="1694"/>
              <a:ext cx="908" cy="1131"/>
            </a:xfrm>
            <a:custGeom>
              <a:avLst/>
              <a:gdLst/>
              <a:ahLst/>
              <a:cxnLst/>
              <a:rect l="0" t="0" r="r" b="b"/>
              <a:pathLst>
                <a:path w="20984" h="21154">
                  <a:moveTo>
                    <a:pt x="15251" y="20746"/>
                  </a:moveTo>
                  <a:cubicBezTo>
                    <a:pt x="16356" y="20892"/>
                    <a:pt x="18219" y="21508"/>
                    <a:pt x="19226" y="20871"/>
                  </a:cubicBezTo>
                  <a:cubicBezTo>
                    <a:pt x="19709" y="20565"/>
                    <a:pt x="19603" y="20096"/>
                    <a:pt x="19848" y="19689"/>
                  </a:cubicBezTo>
                  <a:cubicBezTo>
                    <a:pt x="20214" y="19086"/>
                    <a:pt x="20622" y="18489"/>
                    <a:pt x="20859" y="17844"/>
                  </a:cubicBezTo>
                  <a:cubicBezTo>
                    <a:pt x="21062" y="17291"/>
                    <a:pt x="21003" y="16718"/>
                    <a:pt x="20790" y="16175"/>
                  </a:cubicBezTo>
                  <a:cubicBezTo>
                    <a:pt x="20500" y="15435"/>
                    <a:pt x="19942" y="14843"/>
                    <a:pt x="19926" y="14039"/>
                  </a:cubicBezTo>
                  <a:cubicBezTo>
                    <a:pt x="19914" y="13422"/>
                    <a:pt x="20240" y="12800"/>
                    <a:pt x="20483" y="12223"/>
                  </a:cubicBezTo>
                  <a:cubicBezTo>
                    <a:pt x="20780" y="11517"/>
                    <a:pt x="20890" y="10864"/>
                    <a:pt x="20784" y="10121"/>
                  </a:cubicBezTo>
                  <a:cubicBezTo>
                    <a:pt x="20591" y="8775"/>
                    <a:pt x="19919" y="7410"/>
                    <a:pt x="19265" y="6164"/>
                  </a:cubicBezTo>
                  <a:cubicBezTo>
                    <a:pt x="18715" y="5114"/>
                    <a:pt x="18022" y="4126"/>
                    <a:pt x="17134" y="3230"/>
                  </a:cubicBezTo>
                  <a:cubicBezTo>
                    <a:pt x="15369" y="1448"/>
                    <a:pt x="12594" y="285"/>
                    <a:pt x="9752" y="28"/>
                  </a:cubicBezTo>
                  <a:cubicBezTo>
                    <a:pt x="8432" y="-92"/>
                    <a:pt x="7253" y="174"/>
                    <a:pt x="6292" y="908"/>
                  </a:cubicBezTo>
                  <a:cubicBezTo>
                    <a:pt x="5809" y="1276"/>
                    <a:pt x="5437" y="1739"/>
                    <a:pt x="5104" y="2195"/>
                  </a:cubicBezTo>
                  <a:cubicBezTo>
                    <a:pt x="4596" y="2889"/>
                    <a:pt x="4052" y="3566"/>
                    <a:pt x="3543" y="4260"/>
                  </a:cubicBezTo>
                  <a:cubicBezTo>
                    <a:pt x="2583" y="5571"/>
                    <a:pt x="1941" y="6900"/>
                    <a:pt x="1457" y="8361"/>
                  </a:cubicBezTo>
                  <a:cubicBezTo>
                    <a:pt x="986" y="9787"/>
                    <a:pt x="659" y="11253"/>
                    <a:pt x="897" y="12727"/>
                  </a:cubicBezTo>
                  <a:cubicBezTo>
                    <a:pt x="994" y="13329"/>
                    <a:pt x="1190" y="13919"/>
                    <a:pt x="1256" y="14523"/>
                  </a:cubicBezTo>
                  <a:cubicBezTo>
                    <a:pt x="1338" y="15276"/>
                    <a:pt x="999" y="15954"/>
                    <a:pt x="588" y="16619"/>
                  </a:cubicBezTo>
                  <a:cubicBezTo>
                    <a:pt x="27" y="17528"/>
                    <a:pt x="-538" y="18736"/>
                    <a:pt x="961" y="19267"/>
                  </a:cubicBezTo>
                  <a:cubicBezTo>
                    <a:pt x="1484" y="19452"/>
                    <a:pt x="2072" y="19492"/>
                    <a:pt x="2635" y="19547"/>
                  </a:cubicBezTo>
                  <a:cubicBezTo>
                    <a:pt x="3669" y="19647"/>
                    <a:pt x="4697" y="19813"/>
                    <a:pt x="5728" y="19934"/>
                  </a:cubicBezTo>
                  <a:cubicBezTo>
                    <a:pt x="7812" y="20179"/>
                    <a:pt x="9905" y="20371"/>
                    <a:pt x="12003" y="20515"/>
                  </a:cubicBezTo>
                  <a:cubicBezTo>
                    <a:pt x="13123" y="20592"/>
                    <a:pt x="14243" y="20661"/>
                    <a:pt x="15359" y="20758"/>
                  </a:cubicBezTo>
                  <a:cubicBezTo>
                    <a:pt x="15880" y="20803"/>
                    <a:pt x="15875" y="20161"/>
                    <a:pt x="15359" y="20116"/>
                  </a:cubicBezTo>
                  <a:cubicBezTo>
                    <a:pt x="13210" y="19929"/>
                    <a:pt x="11052" y="19822"/>
                    <a:pt x="8904" y="19625"/>
                  </a:cubicBezTo>
                  <a:cubicBezTo>
                    <a:pt x="6850" y="19437"/>
                    <a:pt x="4820" y="19124"/>
                    <a:pt x="2771" y="18918"/>
                  </a:cubicBezTo>
                  <a:cubicBezTo>
                    <a:pt x="2190" y="18860"/>
                    <a:pt x="1457" y="18845"/>
                    <a:pt x="984" y="18537"/>
                  </a:cubicBezTo>
                  <a:cubicBezTo>
                    <a:pt x="305" y="18095"/>
                    <a:pt x="1279" y="16990"/>
                    <a:pt x="1533" y="16533"/>
                  </a:cubicBezTo>
                  <a:cubicBezTo>
                    <a:pt x="1847" y="15970"/>
                    <a:pt x="2061" y="15417"/>
                    <a:pt x="2082" y="14800"/>
                  </a:cubicBezTo>
                  <a:cubicBezTo>
                    <a:pt x="2102" y="14191"/>
                    <a:pt x="1892" y="13577"/>
                    <a:pt x="1762" y="12982"/>
                  </a:cubicBezTo>
                  <a:cubicBezTo>
                    <a:pt x="1421" y="11417"/>
                    <a:pt x="1798" y="9874"/>
                    <a:pt x="2299" y="8358"/>
                  </a:cubicBezTo>
                  <a:cubicBezTo>
                    <a:pt x="2809" y="6817"/>
                    <a:pt x="3586" y="5461"/>
                    <a:pt x="4611" y="4091"/>
                  </a:cubicBezTo>
                  <a:cubicBezTo>
                    <a:pt x="5401" y="3037"/>
                    <a:pt x="6140" y="1650"/>
                    <a:pt x="7492" y="967"/>
                  </a:cubicBezTo>
                  <a:cubicBezTo>
                    <a:pt x="8797" y="308"/>
                    <a:pt x="10566" y="741"/>
                    <a:pt x="11910" y="1093"/>
                  </a:cubicBezTo>
                  <a:cubicBezTo>
                    <a:pt x="14186" y="1690"/>
                    <a:pt x="16007" y="2919"/>
                    <a:pt x="17284" y="4502"/>
                  </a:cubicBezTo>
                  <a:cubicBezTo>
                    <a:pt x="17956" y="5336"/>
                    <a:pt x="18498" y="6258"/>
                    <a:pt x="18898" y="7193"/>
                  </a:cubicBezTo>
                  <a:cubicBezTo>
                    <a:pt x="19399" y="8368"/>
                    <a:pt x="20011" y="9543"/>
                    <a:pt x="20024" y="10801"/>
                  </a:cubicBezTo>
                  <a:cubicBezTo>
                    <a:pt x="20035" y="11867"/>
                    <a:pt x="19228" y="12839"/>
                    <a:pt x="19118" y="13905"/>
                  </a:cubicBezTo>
                  <a:cubicBezTo>
                    <a:pt x="18996" y="15106"/>
                    <a:pt x="20188" y="16025"/>
                    <a:pt x="20173" y="17192"/>
                  </a:cubicBezTo>
                  <a:cubicBezTo>
                    <a:pt x="20159" y="18232"/>
                    <a:pt x="19081" y="19047"/>
                    <a:pt x="18876" y="20047"/>
                  </a:cubicBezTo>
                  <a:cubicBezTo>
                    <a:pt x="18691" y="20949"/>
                    <a:pt x="16225" y="20227"/>
                    <a:pt x="15467" y="20128"/>
                  </a:cubicBezTo>
                  <a:cubicBezTo>
                    <a:pt x="14954" y="20060"/>
                    <a:pt x="14734" y="20679"/>
                    <a:pt x="15251" y="20746"/>
                  </a:cubicBezTo>
                  <a:close/>
                  <a:moveTo>
                    <a:pt x="15251" y="2074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44" name="AutoShape 4"/>
            <p:cNvSpPr>
              <a:spLocks/>
            </p:cNvSpPr>
            <p:nvPr/>
          </p:nvSpPr>
          <p:spPr bwMode="auto">
            <a:xfrm rot="1078545">
              <a:off x="3969" y="2628"/>
              <a:ext cx="2464" cy="353"/>
            </a:xfrm>
            <a:custGeom>
              <a:avLst/>
              <a:gdLst/>
              <a:ahLst/>
              <a:cxnLst/>
              <a:rect l="0" t="0" r="r" b="b"/>
              <a:pathLst>
                <a:path w="21566" h="21098">
                  <a:moveTo>
                    <a:pt x="86" y="2697"/>
                  </a:moveTo>
                  <a:cubicBezTo>
                    <a:pt x="513" y="-391"/>
                    <a:pt x="1260" y="684"/>
                    <a:pt x="1800" y="1506"/>
                  </a:cubicBezTo>
                  <a:cubicBezTo>
                    <a:pt x="2561" y="2660"/>
                    <a:pt x="3330" y="3584"/>
                    <a:pt x="4093" y="4669"/>
                  </a:cubicBezTo>
                  <a:cubicBezTo>
                    <a:pt x="5689" y="6934"/>
                    <a:pt x="7295" y="8924"/>
                    <a:pt x="8913" y="10331"/>
                  </a:cubicBezTo>
                  <a:cubicBezTo>
                    <a:pt x="10568" y="11771"/>
                    <a:pt x="12229" y="12187"/>
                    <a:pt x="13893" y="12800"/>
                  </a:cubicBezTo>
                  <a:cubicBezTo>
                    <a:pt x="14721" y="13107"/>
                    <a:pt x="15549" y="13485"/>
                    <a:pt x="16375" y="14029"/>
                  </a:cubicBezTo>
                  <a:cubicBezTo>
                    <a:pt x="17006" y="14446"/>
                    <a:pt x="17631" y="15164"/>
                    <a:pt x="18261" y="15614"/>
                  </a:cubicBezTo>
                  <a:cubicBezTo>
                    <a:pt x="18856" y="16041"/>
                    <a:pt x="19452" y="16377"/>
                    <a:pt x="20044" y="17012"/>
                  </a:cubicBezTo>
                  <a:cubicBezTo>
                    <a:pt x="20354" y="17346"/>
                    <a:pt x="20663" y="17756"/>
                    <a:pt x="20963" y="18397"/>
                  </a:cubicBezTo>
                  <a:cubicBezTo>
                    <a:pt x="21117" y="18729"/>
                    <a:pt x="21452" y="19401"/>
                    <a:pt x="21463" y="20768"/>
                  </a:cubicBezTo>
                  <a:cubicBezTo>
                    <a:pt x="21466" y="21208"/>
                    <a:pt x="21569" y="21209"/>
                    <a:pt x="21565" y="20768"/>
                  </a:cubicBezTo>
                  <a:cubicBezTo>
                    <a:pt x="21554" y="19310"/>
                    <a:pt x="21317" y="18593"/>
                    <a:pt x="21142" y="18107"/>
                  </a:cubicBezTo>
                  <a:cubicBezTo>
                    <a:pt x="20771" y="17074"/>
                    <a:pt x="20358" y="16650"/>
                    <a:pt x="19964" y="16238"/>
                  </a:cubicBezTo>
                  <a:cubicBezTo>
                    <a:pt x="19142" y="15379"/>
                    <a:pt x="18310" y="14955"/>
                    <a:pt x="17486" y="14210"/>
                  </a:cubicBezTo>
                  <a:cubicBezTo>
                    <a:pt x="15865" y="12742"/>
                    <a:pt x="14228" y="12217"/>
                    <a:pt x="12596" y="11663"/>
                  </a:cubicBezTo>
                  <a:cubicBezTo>
                    <a:pt x="10899" y="11088"/>
                    <a:pt x="9221" y="10097"/>
                    <a:pt x="7543" y="8323"/>
                  </a:cubicBezTo>
                  <a:cubicBezTo>
                    <a:pt x="6037" y="6729"/>
                    <a:pt x="4549" y="4547"/>
                    <a:pt x="3055" y="2553"/>
                  </a:cubicBezTo>
                  <a:cubicBezTo>
                    <a:pt x="2477" y="1783"/>
                    <a:pt x="1896" y="696"/>
                    <a:pt x="1312" y="191"/>
                  </a:cubicBezTo>
                  <a:cubicBezTo>
                    <a:pt x="858" y="-201"/>
                    <a:pt x="346" y="-193"/>
                    <a:pt x="14" y="2213"/>
                  </a:cubicBezTo>
                  <a:cubicBezTo>
                    <a:pt x="-31" y="2537"/>
                    <a:pt x="41" y="3022"/>
                    <a:pt x="86" y="2697"/>
                  </a:cubicBezTo>
                  <a:cubicBezTo>
                    <a:pt x="86" y="2697"/>
                    <a:pt x="86" y="2697"/>
                    <a:pt x="86" y="2697"/>
                  </a:cubicBezTo>
                  <a:close/>
                  <a:moveTo>
                    <a:pt x="86" y="269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45" name="AutoShape 5"/>
            <p:cNvSpPr>
              <a:spLocks/>
            </p:cNvSpPr>
            <p:nvPr/>
          </p:nvSpPr>
          <p:spPr bwMode="auto">
            <a:xfrm rot="1078545">
              <a:off x="3950" y="2889"/>
              <a:ext cx="457" cy="421"/>
            </a:xfrm>
            <a:custGeom>
              <a:avLst/>
              <a:gdLst/>
              <a:ahLst/>
              <a:cxnLst/>
              <a:rect l="0" t="0" r="r" b="b"/>
              <a:pathLst>
                <a:path w="21268" h="21260">
                  <a:moveTo>
                    <a:pt x="77" y="496"/>
                  </a:moveTo>
                  <a:cubicBezTo>
                    <a:pt x="1637" y="2228"/>
                    <a:pt x="2637" y="4383"/>
                    <a:pt x="4018" y="6259"/>
                  </a:cubicBezTo>
                  <a:cubicBezTo>
                    <a:pt x="5486" y="8257"/>
                    <a:pt x="7314" y="9998"/>
                    <a:pt x="9086" y="11688"/>
                  </a:cubicBezTo>
                  <a:cubicBezTo>
                    <a:pt x="12757" y="15194"/>
                    <a:pt x="16765" y="18301"/>
                    <a:pt x="20868" y="21211"/>
                  </a:cubicBezTo>
                  <a:cubicBezTo>
                    <a:pt x="21162" y="21418"/>
                    <a:pt x="21435" y="20917"/>
                    <a:pt x="21144" y="20711"/>
                  </a:cubicBezTo>
                  <a:cubicBezTo>
                    <a:pt x="17072" y="17825"/>
                    <a:pt x="13134" y="14732"/>
                    <a:pt x="9472" y="11280"/>
                  </a:cubicBezTo>
                  <a:cubicBezTo>
                    <a:pt x="7600" y="9516"/>
                    <a:pt x="5668" y="7661"/>
                    <a:pt x="4175" y="5522"/>
                  </a:cubicBezTo>
                  <a:cubicBezTo>
                    <a:pt x="2916" y="3720"/>
                    <a:pt x="1934" y="1720"/>
                    <a:pt x="464" y="89"/>
                  </a:cubicBezTo>
                  <a:cubicBezTo>
                    <a:pt x="220" y="-182"/>
                    <a:pt x="-165" y="228"/>
                    <a:pt x="77" y="496"/>
                  </a:cubicBezTo>
                  <a:cubicBezTo>
                    <a:pt x="77" y="496"/>
                    <a:pt x="77" y="496"/>
                    <a:pt x="77" y="496"/>
                  </a:cubicBezTo>
                  <a:close/>
                  <a:moveTo>
                    <a:pt x="77" y="49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46" name="AutoShape 6"/>
            <p:cNvSpPr>
              <a:spLocks/>
            </p:cNvSpPr>
            <p:nvPr/>
          </p:nvSpPr>
          <p:spPr bwMode="auto">
            <a:xfrm rot="1078545">
              <a:off x="4765" y="3571"/>
              <a:ext cx="929" cy="512"/>
            </a:xfrm>
            <a:custGeom>
              <a:avLst/>
              <a:gdLst/>
              <a:ahLst/>
              <a:cxnLst/>
              <a:rect l="0" t="0" r="r" b="b"/>
              <a:pathLst>
                <a:path w="21484" h="21423">
                  <a:moveTo>
                    <a:pt x="21352" y="7"/>
                  </a:moveTo>
                  <a:cubicBezTo>
                    <a:pt x="19377" y="-109"/>
                    <a:pt x="17548" y="1390"/>
                    <a:pt x="15979" y="3404"/>
                  </a:cubicBezTo>
                  <a:cubicBezTo>
                    <a:pt x="14315" y="5541"/>
                    <a:pt x="13197" y="8483"/>
                    <a:pt x="11910" y="11253"/>
                  </a:cubicBezTo>
                  <a:cubicBezTo>
                    <a:pt x="8946" y="17630"/>
                    <a:pt x="4389" y="19034"/>
                    <a:pt x="96" y="20953"/>
                  </a:cubicBezTo>
                  <a:cubicBezTo>
                    <a:pt x="-73" y="21028"/>
                    <a:pt x="-1" y="21491"/>
                    <a:pt x="168" y="21415"/>
                  </a:cubicBezTo>
                  <a:cubicBezTo>
                    <a:pt x="4037" y="19684"/>
                    <a:pt x="8292" y="18445"/>
                    <a:pt x="11244" y="13278"/>
                  </a:cubicBezTo>
                  <a:cubicBezTo>
                    <a:pt x="12664" y="10790"/>
                    <a:pt x="13659" y="7659"/>
                    <a:pt x="15132" y="5250"/>
                  </a:cubicBezTo>
                  <a:cubicBezTo>
                    <a:pt x="16800" y="2521"/>
                    <a:pt x="19024" y="350"/>
                    <a:pt x="21352" y="486"/>
                  </a:cubicBezTo>
                  <a:cubicBezTo>
                    <a:pt x="21527" y="496"/>
                    <a:pt x="21527" y="17"/>
                    <a:pt x="21352" y="7"/>
                  </a:cubicBezTo>
                  <a:cubicBezTo>
                    <a:pt x="21352" y="7"/>
                    <a:pt x="21352" y="7"/>
                    <a:pt x="21352" y="7"/>
                  </a:cubicBezTo>
                  <a:close/>
                  <a:moveTo>
                    <a:pt x="21352" y="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47" name="AutoShape 7"/>
            <p:cNvSpPr>
              <a:spLocks/>
            </p:cNvSpPr>
            <p:nvPr/>
          </p:nvSpPr>
          <p:spPr bwMode="auto">
            <a:xfrm rot="1078545">
              <a:off x="4924" y="3912"/>
              <a:ext cx="395" cy="363"/>
            </a:xfrm>
            <a:custGeom>
              <a:avLst/>
              <a:gdLst/>
              <a:ahLst/>
              <a:cxnLst/>
              <a:rect l="0" t="0" r="r" b="b"/>
              <a:pathLst>
                <a:path w="21217" h="21192">
                  <a:moveTo>
                    <a:pt x="20701" y="116"/>
                  </a:moveTo>
                  <a:cubicBezTo>
                    <a:pt x="14875" y="8066"/>
                    <a:pt x="7523" y="14443"/>
                    <a:pt x="109" y="20642"/>
                  </a:cubicBezTo>
                  <a:cubicBezTo>
                    <a:pt x="-210" y="20908"/>
                    <a:pt x="238" y="21378"/>
                    <a:pt x="553" y="21114"/>
                  </a:cubicBezTo>
                  <a:cubicBezTo>
                    <a:pt x="7967" y="14915"/>
                    <a:pt x="15318" y="8537"/>
                    <a:pt x="21144" y="588"/>
                  </a:cubicBezTo>
                  <a:cubicBezTo>
                    <a:pt x="21390" y="253"/>
                    <a:pt x="20949" y="-222"/>
                    <a:pt x="20701" y="116"/>
                  </a:cubicBezTo>
                  <a:cubicBezTo>
                    <a:pt x="20701" y="116"/>
                    <a:pt x="20701" y="116"/>
                    <a:pt x="20701" y="116"/>
                  </a:cubicBezTo>
                  <a:close/>
                  <a:moveTo>
                    <a:pt x="20701" y="11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48" name="AutoShape 8"/>
            <p:cNvSpPr>
              <a:spLocks/>
            </p:cNvSpPr>
            <p:nvPr/>
          </p:nvSpPr>
          <p:spPr bwMode="auto">
            <a:xfrm rot="1078545">
              <a:off x="4253" y="2411"/>
              <a:ext cx="520" cy="596"/>
            </a:xfrm>
            <a:custGeom>
              <a:avLst/>
              <a:gdLst/>
              <a:ahLst/>
              <a:cxnLst/>
              <a:rect l="0" t="0" r="r" b="b"/>
              <a:pathLst>
                <a:path w="21299" h="20751">
                  <a:moveTo>
                    <a:pt x="7977" y="527"/>
                  </a:moveTo>
                  <a:cubicBezTo>
                    <a:pt x="7121" y="973"/>
                    <a:pt x="6695" y="1569"/>
                    <a:pt x="6399" y="2359"/>
                  </a:cubicBezTo>
                  <a:cubicBezTo>
                    <a:pt x="5924" y="3630"/>
                    <a:pt x="5527" y="4625"/>
                    <a:pt x="4481" y="5669"/>
                  </a:cubicBezTo>
                  <a:cubicBezTo>
                    <a:pt x="2680" y="7466"/>
                    <a:pt x="1297" y="9453"/>
                    <a:pt x="483" y="11700"/>
                  </a:cubicBezTo>
                  <a:cubicBezTo>
                    <a:pt x="-223" y="13645"/>
                    <a:pt x="-218" y="15599"/>
                    <a:pt x="922" y="17417"/>
                  </a:cubicBezTo>
                  <a:cubicBezTo>
                    <a:pt x="1920" y="19010"/>
                    <a:pt x="3770" y="20243"/>
                    <a:pt x="5879" y="20639"/>
                  </a:cubicBezTo>
                  <a:cubicBezTo>
                    <a:pt x="10817" y="21570"/>
                    <a:pt x="14410" y="16468"/>
                    <a:pt x="15774" y="13291"/>
                  </a:cubicBezTo>
                  <a:cubicBezTo>
                    <a:pt x="16773" y="10965"/>
                    <a:pt x="16922" y="8638"/>
                    <a:pt x="16769" y="6201"/>
                  </a:cubicBezTo>
                  <a:cubicBezTo>
                    <a:pt x="16684" y="4819"/>
                    <a:pt x="16771" y="3497"/>
                    <a:pt x="17820" y="2370"/>
                  </a:cubicBezTo>
                  <a:cubicBezTo>
                    <a:pt x="18573" y="1561"/>
                    <a:pt x="19786" y="529"/>
                    <a:pt x="21070" y="400"/>
                  </a:cubicBezTo>
                  <a:cubicBezTo>
                    <a:pt x="21374" y="369"/>
                    <a:pt x="21377" y="-30"/>
                    <a:pt x="21070" y="1"/>
                  </a:cubicBezTo>
                  <a:cubicBezTo>
                    <a:pt x="19420" y="168"/>
                    <a:pt x="18011" y="1450"/>
                    <a:pt x="17102" y="2509"/>
                  </a:cubicBezTo>
                  <a:cubicBezTo>
                    <a:pt x="15746" y="4087"/>
                    <a:pt x="16354" y="6368"/>
                    <a:pt x="16401" y="8162"/>
                  </a:cubicBezTo>
                  <a:cubicBezTo>
                    <a:pt x="16512" y="12340"/>
                    <a:pt x="13860" y="17798"/>
                    <a:pt x="9266" y="19882"/>
                  </a:cubicBezTo>
                  <a:cubicBezTo>
                    <a:pt x="6959" y="20929"/>
                    <a:pt x="4292" y="20053"/>
                    <a:pt x="2574" y="18623"/>
                  </a:cubicBezTo>
                  <a:cubicBezTo>
                    <a:pt x="553" y="16939"/>
                    <a:pt x="166" y="14664"/>
                    <a:pt x="752" y="12425"/>
                  </a:cubicBezTo>
                  <a:cubicBezTo>
                    <a:pt x="1354" y="10123"/>
                    <a:pt x="2816" y="7961"/>
                    <a:pt x="4612" y="6158"/>
                  </a:cubicBezTo>
                  <a:cubicBezTo>
                    <a:pt x="5241" y="5526"/>
                    <a:pt x="5899" y="4900"/>
                    <a:pt x="6269" y="4128"/>
                  </a:cubicBezTo>
                  <a:cubicBezTo>
                    <a:pt x="6832" y="2962"/>
                    <a:pt x="6807" y="1608"/>
                    <a:pt x="8220" y="871"/>
                  </a:cubicBezTo>
                  <a:cubicBezTo>
                    <a:pt x="8482" y="734"/>
                    <a:pt x="8241" y="390"/>
                    <a:pt x="7977" y="527"/>
                  </a:cubicBezTo>
                  <a:cubicBezTo>
                    <a:pt x="7977" y="527"/>
                    <a:pt x="7977" y="527"/>
                    <a:pt x="7977" y="527"/>
                  </a:cubicBezTo>
                  <a:close/>
                  <a:moveTo>
                    <a:pt x="7977" y="52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49" name="AutoShape 9"/>
            <p:cNvSpPr>
              <a:spLocks/>
            </p:cNvSpPr>
            <p:nvPr/>
          </p:nvSpPr>
          <p:spPr bwMode="auto">
            <a:xfrm rot="1078545">
              <a:off x="5217" y="2859"/>
              <a:ext cx="554" cy="700"/>
            </a:xfrm>
            <a:custGeom>
              <a:avLst/>
              <a:gdLst/>
              <a:ahLst/>
              <a:cxnLst/>
              <a:rect l="0" t="0" r="r" b="b"/>
              <a:pathLst>
                <a:path w="21119" h="21246">
                  <a:moveTo>
                    <a:pt x="7668" y="576"/>
                  </a:moveTo>
                  <a:cubicBezTo>
                    <a:pt x="6981" y="1122"/>
                    <a:pt x="6734" y="1859"/>
                    <a:pt x="6498" y="2580"/>
                  </a:cubicBezTo>
                  <a:cubicBezTo>
                    <a:pt x="6111" y="3761"/>
                    <a:pt x="5582" y="4657"/>
                    <a:pt x="4702" y="5671"/>
                  </a:cubicBezTo>
                  <a:cubicBezTo>
                    <a:pt x="3861" y="6641"/>
                    <a:pt x="3100" y="7612"/>
                    <a:pt x="2402" y="8648"/>
                  </a:cubicBezTo>
                  <a:cubicBezTo>
                    <a:pt x="1789" y="9559"/>
                    <a:pt x="1031" y="10395"/>
                    <a:pt x="536" y="11355"/>
                  </a:cubicBezTo>
                  <a:cubicBezTo>
                    <a:pt x="-385" y="13142"/>
                    <a:pt x="-4" y="15631"/>
                    <a:pt x="813" y="17404"/>
                  </a:cubicBezTo>
                  <a:cubicBezTo>
                    <a:pt x="1659" y="19236"/>
                    <a:pt x="3621" y="20549"/>
                    <a:pt x="6015" y="21043"/>
                  </a:cubicBezTo>
                  <a:cubicBezTo>
                    <a:pt x="8172" y="21487"/>
                    <a:pt x="11049" y="21208"/>
                    <a:pt x="12868" y="20165"/>
                  </a:cubicBezTo>
                  <a:cubicBezTo>
                    <a:pt x="14512" y="19224"/>
                    <a:pt x="15112" y="17458"/>
                    <a:pt x="15580" y="16002"/>
                  </a:cubicBezTo>
                  <a:cubicBezTo>
                    <a:pt x="16276" y="13841"/>
                    <a:pt x="16759" y="11767"/>
                    <a:pt x="16896" y="9535"/>
                  </a:cubicBezTo>
                  <a:cubicBezTo>
                    <a:pt x="16982" y="8123"/>
                    <a:pt x="17070" y="6762"/>
                    <a:pt x="17823" y="5454"/>
                  </a:cubicBezTo>
                  <a:cubicBezTo>
                    <a:pt x="18436" y="4388"/>
                    <a:pt x="19363" y="3528"/>
                    <a:pt x="19791" y="2395"/>
                  </a:cubicBezTo>
                  <a:cubicBezTo>
                    <a:pt x="20086" y="1611"/>
                    <a:pt x="20668" y="996"/>
                    <a:pt x="21096" y="265"/>
                  </a:cubicBezTo>
                  <a:cubicBezTo>
                    <a:pt x="21215" y="63"/>
                    <a:pt x="20830" y="-113"/>
                    <a:pt x="20710" y="90"/>
                  </a:cubicBezTo>
                  <a:cubicBezTo>
                    <a:pt x="20205" y="951"/>
                    <a:pt x="19605" y="1651"/>
                    <a:pt x="19258" y="2572"/>
                  </a:cubicBezTo>
                  <a:cubicBezTo>
                    <a:pt x="18856" y="3639"/>
                    <a:pt x="17871" y="4525"/>
                    <a:pt x="17287" y="5539"/>
                  </a:cubicBezTo>
                  <a:cubicBezTo>
                    <a:pt x="16136" y="7540"/>
                    <a:pt x="16520" y="9936"/>
                    <a:pt x="16223" y="12069"/>
                  </a:cubicBezTo>
                  <a:cubicBezTo>
                    <a:pt x="15969" y="13883"/>
                    <a:pt x="15297" y="15859"/>
                    <a:pt x="14519" y="17584"/>
                  </a:cubicBezTo>
                  <a:cubicBezTo>
                    <a:pt x="14149" y="18402"/>
                    <a:pt x="13610" y="19170"/>
                    <a:pt x="12792" y="19767"/>
                  </a:cubicBezTo>
                  <a:cubicBezTo>
                    <a:pt x="11767" y="20515"/>
                    <a:pt x="10050" y="20761"/>
                    <a:pt x="8704" y="20857"/>
                  </a:cubicBezTo>
                  <a:cubicBezTo>
                    <a:pt x="5763" y="21069"/>
                    <a:pt x="3058" y="19969"/>
                    <a:pt x="1627" y="17969"/>
                  </a:cubicBezTo>
                  <a:cubicBezTo>
                    <a:pt x="349" y="16182"/>
                    <a:pt x="102" y="13363"/>
                    <a:pt x="968" y="11448"/>
                  </a:cubicBezTo>
                  <a:cubicBezTo>
                    <a:pt x="1389" y="10514"/>
                    <a:pt x="2178" y="9684"/>
                    <a:pt x="2788" y="8823"/>
                  </a:cubicBezTo>
                  <a:cubicBezTo>
                    <a:pt x="3513" y="7799"/>
                    <a:pt x="4243" y="6815"/>
                    <a:pt x="5089" y="5846"/>
                  </a:cubicBezTo>
                  <a:cubicBezTo>
                    <a:pt x="5724" y="5119"/>
                    <a:pt x="6311" y="4432"/>
                    <a:pt x="6632" y="3585"/>
                  </a:cubicBezTo>
                  <a:cubicBezTo>
                    <a:pt x="6981" y="2659"/>
                    <a:pt x="7076" y="1544"/>
                    <a:pt x="7984" y="821"/>
                  </a:cubicBezTo>
                  <a:cubicBezTo>
                    <a:pt x="8186" y="661"/>
                    <a:pt x="7870" y="415"/>
                    <a:pt x="7668" y="576"/>
                  </a:cubicBezTo>
                  <a:cubicBezTo>
                    <a:pt x="7668" y="576"/>
                    <a:pt x="7668" y="576"/>
                    <a:pt x="7668" y="576"/>
                  </a:cubicBezTo>
                  <a:close/>
                  <a:moveTo>
                    <a:pt x="7668" y="57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0" name="AutoShape 10"/>
            <p:cNvSpPr>
              <a:spLocks/>
            </p:cNvSpPr>
            <p:nvPr/>
          </p:nvSpPr>
          <p:spPr bwMode="auto">
            <a:xfrm rot="1078545">
              <a:off x="4312" y="2661"/>
              <a:ext cx="178" cy="211"/>
            </a:xfrm>
            <a:custGeom>
              <a:avLst/>
              <a:gdLst/>
              <a:ahLst/>
              <a:cxnLst/>
              <a:rect l="0" t="0" r="r" b="b"/>
              <a:pathLst>
                <a:path w="18219" h="18114">
                  <a:moveTo>
                    <a:pt x="2279" y="14565"/>
                  </a:moveTo>
                  <a:cubicBezTo>
                    <a:pt x="5518" y="17833"/>
                    <a:pt x="12368" y="19674"/>
                    <a:pt x="16456" y="16377"/>
                  </a:cubicBezTo>
                  <a:cubicBezTo>
                    <a:pt x="20776" y="12886"/>
                    <a:pt x="16157" y="6620"/>
                    <a:pt x="13276" y="3648"/>
                  </a:cubicBezTo>
                  <a:cubicBezTo>
                    <a:pt x="10338" y="612"/>
                    <a:pt x="5551" y="-1926"/>
                    <a:pt x="1993" y="2023"/>
                  </a:cubicBezTo>
                  <a:cubicBezTo>
                    <a:pt x="-824" y="5153"/>
                    <a:pt x="-530" y="11236"/>
                    <a:pt x="2092" y="14366"/>
                  </a:cubicBezTo>
                  <a:cubicBezTo>
                    <a:pt x="2960" y="15403"/>
                    <a:pt x="5041" y="14425"/>
                    <a:pt x="4163" y="13374"/>
                  </a:cubicBezTo>
                  <a:cubicBezTo>
                    <a:pt x="2156" y="10978"/>
                    <a:pt x="2207" y="7465"/>
                    <a:pt x="3093" y="4764"/>
                  </a:cubicBezTo>
                  <a:cubicBezTo>
                    <a:pt x="3556" y="3345"/>
                    <a:pt x="4613" y="1939"/>
                    <a:pt x="6564" y="1871"/>
                  </a:cubicBezTo>
                  <a:cubicBezTo>
                    <a:pt x="8421" y="1804"/>
                    <a:pt x="10081" y="3557"/>
                    <a:pt x="11144" y="4584"/>
                  </a:cubicBezTo>
                  <a:cubicBezTo>
                    <a:pt x="13527" y="6889"/>
                    <a:pt x="17042" y="11301"/>
                    <a:pt x="15246" y="14403"/>
                  </a:cubicBezTo>
                  <a:cubicBezTo>
                    <a:pt x="13058" y="18180"/>
                    <a:pt x="6133" y="15355"/>
                    <a:pt x="3973" y="13176"/>
                  </a:cubicBezTo>
                  <a:cubicBezTo>
                    <a:pt x="3001" y="12192"/>
                    <a:pt x="1315" y="13590"/>
                    <a:pt x="2279" y="14565"/>
                  </a:cubicBezTo>
                  <a:close/>
                  <a:moveTo>
                    <a:pt x="2279" y="1456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1" name="AutoShape 11"/>
            <p:cNvSpPr>
              <a:spLocks/>
            </p:cNvSpPr>
            <p:nvPr/>
          </p:nvSpPr>
          <p:spPr bwMode="auto">
            <a:xfrm rot="1078545">
              <a:off x="5289" y="3267"/>
              <a:ext cx="145" cy="175"/>
            </a:xfrm>
            <a:custGeom>
              <a:avLst/>
              <a:gdLst/>
              <a:ahLst/>
              <a:cxnLst/>
              <a:rect l="0" t="0" r="r" b="b"/>
              <a:pathLst>
                <a:path w="15929" h="15562">
                  <a:moveTo>
                    <a:pt x="13434" y="13617"/>
                  </a:moveTo>
                  <a:cubicBezTo>
                    <a:pt x="16897" y="10600"/>
                    <a:pt x="16500" y="6193"/>
                    <a:pt x="13802" y="2920"/>
                  </a:cubicBezTo>
                  <a:cubicBezTo>
                    <a:pt x="11145" y="-304"/>
                    <a:pt x="6413" y="-1035"/>
                    <a:pt x="2775" y="1620"/>
                  </a:cubicBezTo>
                  <a:cubicBezTo>
                    <a:pt x="-4703" y="7078"/>
                    <a:pt x="4319" y="20565"/>
                    <a:pt x="13434" y="13617"/>
                  </a:cubicBezTo>
                  <a:cubicBezTo>
                    <a:pt x="14630" y="12706"/>
                    <a:pt x="12803" y="11270"/>
                    <a:pt x="11606" y="12184"/>
                  </a:cubicBezTo>
                  <a:cubicBezTo>
                    <a:pt x="5139" y="17109"/>
                    <a:pt x="114" y="7305"/>
                    <a:pt x="4175" y="3412"/>
                  </a:cubicBezTo>
                  <a:cubicBezTo>
                    <a:pt x="6707" y="990"/>
                    <a:pt x="9944" y="1972"/>
                    <a:pt x="11843" y="4275"/>
                  </a:cubicBezTo>
                  <a:cubicBezTo>
                    <a:pt x="13780" y="6623"/>
                    <a:pt x="14088" y="10021"/>
                    <a:pt x="11606" y="12184"/>
                  </a:cubicBezTo>
                  <a:cubicBezTo>
                    <a:pt x="10492" y="13153"/>
                    <a:pt x="12315" y="14593"/>
                    <a:pt x="13434" y="13617"/>
                  </a:cubicBezTo>
                  <a:close/>
                  <a:moveTo>
                    <a:pt x="13434" y="1361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2" name="AutoShape 12"/>
            <p:cNvSpPr>
              <a:spLocks/>
            </p:cNvSpPr>
            <p:nvPr/>
          </p:nvSpPr>
          <p:spPr bwMode="auto">
            <a:xfrm rot="-769615">
              <a:off x="7280" y="3522"/>
              <a:ext cx="3219" cy="1208"/>
            </a:xfrm>
            <a:custGeom>
              <a:avLst/>
              <a:gdLst/>
              <a:ahLst/>
              <a:cxnLst/>
              <a:rect l="0" t="0" r="r" b="b"/>
              <a:pathLst>
                <a:path w="21331" h="21404">
                  <a:moveTo>
                    <a:pt x="4569" y="9864"/>
                  </a:moveTo>
                  <a:cubicBezTo>
                    <a:pt x="3836" y="10146"/>
                    <a:pt x="3099" y="10356"/>
                    <a:pt x="2369" y="10687"/>
                  </a:cubicBezTo>
                  <a:cubicBezTo>
                    <a:pt x="1784" y="10953"/>
                    <a:pt x="1161" y="11258"/>
                    <a:pt x="621" y="11922"/>
                  </a:cubicBezTo>
                  <a:cubicBezTo>
                    <a:pt x="-239" y="12977"/>
                    <a:pt x="-61" y="15828"/>
                    <a:pt x="291" y="17669"/>
                  </a:cubicBezTo>
                  <a:cubicBezTo>
                    <a:pt x="795" y="20305"/>
                    <a:pt x="2222" y="20631"/>
                    <a:pt x="3206" y="20909"/>
                  </a:cubicBezTo>
                  <a:cubicBezTo>
                    <a:pt x="4670" y="21324"/>
                    <a:pt x="6160" y="21305"/>
                    <a:pt x="7631" y="21357"/>
                  </a:cubicBezTo>
                  <a:cubicBezTo>
                    <a:pt x="9084" y="21409"/>
                    <a:pt x="10548" y="21570"/>
                    <a:pt x="11974" y="20709"/>
                  </a:cubicBezTo>
                  <a:cubicBezTo>
                    <a:pt x="13346" y="19880"/>
                    <a:pt x="14496" y="18015"/>
                    <a:pt x="15649" y="15998"/>
                  </a:cubicBezTo>
                  <a:cubicBezTo>
                    <a:pt x="16227" y="14987"/>
                    <a:pt x="16815" y="14065"/>
                    <a:pt x="17448" y="13308"/>
                  </a:cubicBezTo>
                  <a:cubicBezTo>
                    <a:pt x="18065" y="12569"/>
                    <a:pt x="18695" y="11912"/>
                    <a:pt x="19284" y="11026"/>
                  </a:cubicBezTo>
                  <a:cubicBezTo>
                    <a:pt x="19791" y="10265"/>
                    <a:pt x="20259" y="9287"/>
                    <a:pt x="20664" y="8189"/>
                  </a:cubicBezTo>
                  <a:cubicBezTo>
                    <a:pt x="21017" y="7234"/>
                    <a:pt x="21316" y="6057"/>
                    <a:pt x="21330" y="4695"/>
                  </a:cubicBezTo>
                  <a:cubicBezTo>
                    <a:pt x="21361" y="1832"/>
                    <a:pt x="20140" y="1122"/>
                    <a:pt x="19289" y="912"/>
                  </a:cubicBezTo>
                  <a:cubicBezTo>
                    <a:pt x="17983" y="592"/>
                    <a:pt x="16622" y="804"/>
                    <a:pt x="15393" y="2107"/>
                  </a:cubicBezTo>
                  <a:cubicBezTo>
                    <a:pt x="15133" y="2383"/>
                    <a:pt x="14885" y="2853"/>
                    <a:pt x="14612" y="3026"/>
                  </a:cubicBezTo>
                  <a:cubicBezTo>
                    <a:pt x="14493" y="3102"/>
                    <a:pt x="14353" y="2954"/>
                    <a:pt x="14241" y="2871"/>
                  </a:cubicBezTo>
                  <a:cubicBezTo>
                    <a:pt x="14057" y="2735"/>
                    <a:pt x="13871" y="2620"/>
                    <a:pt x="13685" y="2504"/>
                  </a:cubicBezTo>
                  <a:cubicBezTo>
                    <a:pt x="13006" y="2082"/>
                    <a:pt x="12317" y="1632"/>
                    <a:pt x="11623" y="1433"/>
                  </a:cubicBezTo>
                  <a:cubicBezTo>
                    <a:pt x="11262" y="1329"/>
                    <a:pt x="10899" y="1276"/>
                    <a:pt x="10537" y="1215"/>
                  </a:cubicBezTo>
                  <a:cubicBezTo>
                    <a:pt x="10197" y="1157"/>
                    <a:pt x="9834" y="1262"/>
                    <a:pt x="9499" y="1100"/>
                  </a:cubicBezTo>
                  <a:cubicBezTo>
                    <a:pt x="9226" y="969"/>
                    <a:pt x="9020" y="437"/>
                    <a:pt x="8764" y="190"/>
                  </a:cubicBezTo>
                  <a:cubicBezTo>
                    <a:pt x="8542" y="-26"/>
                    <a:pt x="8307" y="-30"/>
                    <a:pt x="8073" y="41"/>
                  </a:cubicBezTo>
                  <a:cubicBezTo>
                    <a:pt x="7660" y="167"/>
                    <a:pt x="7205" y="577"/>
                    <a:pt x="6970" y="1526"/>
                  </a:cubicBezTo>
                  <a:cubicBezTo>
                    <a:pt x="6712" y="2568"/>
                    <a:pt x="6992" y="4117"/>
                    <a:pt x="7096" y="5171"/>
                  </a:cubicBezTo>
                  <a:cubicBezTo>
                    <a:pt x="7216" y="6392"/>
                    <a:pt x="7235" y="8274"/>
                    <a:pt x="6700" y="8815"/>
                  </a:cubicBezTo>
                  <a:cubicBezTo>
                    <a:pt x="6372" y="9147"/>
                    <a:pt x="5986" y="9262"/>
                    <a:pt x="5640" y="9424"/>
                  </a:cubicBezTo>
                  <a:cubicBezTo>
                    <a:pt x="5285" y="9591"/>
                    <a:pt x="4927" y="9725"/>
                    <a:pt x="4569" y="9864"/>
                  </a:cubicBezTo>
                  <a:cubicBezTo>
                    <a:pt x="4388" y="9934"/>
                    <a:pt x="4465" y="10648"/>
                    <a:pt x="4644" y="10578"/>
                  </a:cubicBezTo>
                  <a:cubicBezTo>
                    <a:pt x="5002" y="10440"/>
                    <a:pt x="5360" y="10301"/>
                    <a:pt x="5716" y="10138"/>
                  </a:cubicBezTo>
                  <a:cubicBezTo>
                    <a:pt x="6087" y="9970"/>
                    <a:pt x="6487" y="9821"/>
                    <a:pt x="6839" y="9465"/>
                  </a:cubicBezTo>
                  <a:cubicBezTo>
                    <a:pt x="7310" y="8989"/>
                    <a:pt x="7439" y="7715"/>
                    <a:pt x="7438" y="6517"/>
                  </a:cubicBezTo>
                  <a:cubicBezTo>
                    <a:pt x="7438" y="5091"/>
                    <a:pt x="7144" y="3789"/>
                    <a:pt x="7160" y="2383"/>
                  </a:cubicBezTo>
                  <a:cubicBezTo>
                    <a:pt x="7176" y="1033"/>
                    <a:pt x="8015" y="712"/>
                    <a:pt x="8399" y="742"/>
                  </a:cubicBezTo>
                  <a:cubicBezTo>
                    <a:pt x="8675" y="763"/>
                    <a:pt x="8891" y="1212"/>
                    <a:pt x="9126" y="1533"/>
                  </a:cubicBezTo>
                  <a:cubicBezTo>
                    <a:pt x="9389" y="1890"/>
                    <a:pt x="9675" y="1915"/>
                    <a:pt x="9965" y="1900"/>
                  </a:cubicBezTo>
                  <a:cubicBezTo>
                    <a:pt x="10307" y="1882"/>
                    <a:pt x="10650" y="1972"/>
                    <a:pt x="10992" y="2034"/>
                  </a:cubicBezTo>
                  <a:cubicBezTo>
                    <a:pt x="11392" y="2105"/>
                    <a:pt x="11797" y="2176"/>
                    <a:pt x="12190" y="2401"/>
                  </a:cubicBezTo>
                  <a:cubicBezTo>
                    <a:pt x="12871" y="2791"/>
                    <a:pt x="13558" y="3136"/>
                    <a:pt x="14230" y="3632"/>
                  </a:cubicBezTo>
                  <a:cubicBezTo>
                    <a:pt x="14439" y="3787"/>
                    <a:pt x="14635" y="3839"/>
                    <a:pt x="14840" y="3612"/>
                  </a:cubicBezTo>
                  <a:cubicBezTo>
                    <a:pt x="15144" y="3275"/>
                    <a:pt x="15424" y="2842"/>
                    <a:pt x="15737" y="2556"/>
                  </a:cubicBezTo>
                  <a:cubicBezTo>
                    <a:pt x="16981" y="1421"/>
                    <a:pt x="18353" y="1265"/>
                    <a:pt x="19650" y="1763"/>
                  </a:cubicBezTo>
                  <a:cubicBezTo>
                    <a:pt x="20115" y="1942"/>
                    <a:pt x="20665" y="2294"/>
                    <a:pt x="20917" y="3431"/>
                  </a:cubicBezTo>
                  <a:cubicBezTo>
                    <a:pt x="21242" y="4892"/>
                    <a:pt x="20889" y="6438"/>
                    <a:pt x="20509" y="7537"/>
                  </a:cubicBezTo>
                  <a:cubicBezTo>
                    <a:pt x="19620" y="10109"/>
                    <a:pt x="18407" y="11348"/>
                    <a:pt x="17229" y="12759"/>
                  </a:cubicBezTo>
                  <a:cubicBezTo>
                    <a:pt x="15970" y="14267"/>
                    <a:pt x="14920" y="16666"/>
                    <a:pt x="13689" y="18299"/>
                  </a:cubicBezTo>
                  <a:cubicBezTo>
                    <a:pt x="12384" y="20029"/>
                    <a:pt x="10939" y="20652"/>
                    <a:pt x="9487" y="20651"/>
                  </a:cubicBezTo>
                  <a:cubicBezTo>
                    <a:pt x="7950" y="20649"/>
                    <a:pt x="6410" y="20615"/>
                    <a:pt x="4873" y="20449"/>
                  </a:cubicBezTo>
                  <a:cubicBezTo>
                    <a:pt x="4160" y="20371"/>
                    <a:pt x="3445" y="20282"/>
                    <a:pt x="2737" y="20016"/>
                  </a:cubicBezTo>
                  <a:cubicBezTo>
                    <a:pt x="2134" y="19790"/>
                    <a:pt x="1466" y="19496"/>
                    <a:pt x="955" y="18579"/>
                  </a:cubicBezTo>
                  <a:cubicBezTo>
                    <a:pt x="548" y="17849"/>
                    <a:pt x="379" y="16529"/>
                    <a:pt x="305" y="15314"/>
                  </a:cubicBezTo>
                  <a:cubicBezTo>
                    <a:pt x="230" y="14109"/>
                    <a:pt x="332" y="13132"/>
                    <a:pt x="764" y="12562"/>
                  </a:cubicBezTo>
                  <a:cubicBezTo>
                    <a:pt x="1293" y="11863"/>
                    <a:pt x="1954" y="11624"/>
                    <a:pt x="2531" y="11362"/>
                  </a:cubicBezTo>
                  <a:cubicBezTo>
                    <a:pt x="3232" y="11044"/>
                    <a:pt x="3941" y="10848"/>
                    <a:pt x="4644" y="10578"/>
                  </a:cubicBezTo>
                  <a:cubicBezTo>
                    <a:pt x="4825" y="10509"/>
                    <a:pt x="4748" y="9795"/>
                    <a:pt x="4569" y="9864"/>
                  </a:cubicBezTo>
                  <a:close/>
                  <a:moveTo>
                    <a:pt x="4569" y="986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3" name="AutoShape 13"/>
            <p:cNvSpPr>
              <a:spLocks/>
            </p:cNvSpPr>
            <p:nvPr/>
          </p:nvSpPr>
          <p:spPr bwMode="auto">
            <a:xfrm rot="-769615">
              <a:off x="8257" y="3659"/>
              <a:ext cx="393" cy="926"/>
            </a:xfrm>
            <a:custGeom>
              <a:avLst/>
              <a:gdLst/>
              <a:ahLst/>
              <a:cxnLst/>
              <a:rect l="0" t="0" r="r" b="b"/>
              <a:pathLst>
                <a:path w="20633" h="21196">
                  <a:moveTo>
                    <a:pt x="17501" y="640"/>
                  </a:moveTo>
                  <a:cubicBezTo>
                    <a:pt x="18522" y="694"/>
                    <a:pt x="18854" y="1789"/>
                    <a:pt x="18995" y="2112"/>
                  </a:cubicBezTo>
                  <a:cubicBezTo>
                    <a:pt x="19346" y="2912"/>
                    <a:pt x="18801" y="3602"/>
                    <a:pt x="17903" y="4306"/>
                  </a:cubicBezTo>
                  <a:cubicBezTo>
                    <a:pt x="16033" y="5768"/>
                    <a:pt x="13364" y="7009"/>
                    <a:pt x="11411" y="8448"/>
                  </a:cubicBezTo>
                  <a:cubicBezTo>
                    <a:pt x="8288" y="10755"/>
                    <a:pt x="8704" y="13591"/>
                    <a:pt x="8935" y="16153"/>
                  </a:cubicBezTo>
                  <a:cubicBezTo>
                    <a:pt x="9032" y="17195"/>
                    <a:pt x="9093" y="18263"/>
                    <a:pt x="8417" y="19277"/>
                  </a:cubicBezTo>
                  <a:cubicBezTo>
                    <a:pt x="8081" y="19783"/>
                    <a:pt x="7388" y="20255"/>
                    <a:pt x="6198" y="20453"/>
                  </a:cubicBezTo>
                  <a:cubicBezTo>
                    <a:pt x="3910" y="20833"/>
                    <a:pt x="2509" y="20139"/>
                    <a:pt x="1885" y="19287"/>
                  </a:cubicBezTo>
                  <a:cubicBezTo>
                    <a:pt x="869" y="17898"/>
                    <a:pt x="1776" y="16264"/>
                    <a:pt x="2272" y="14868"/>
                  </a:cubicBezTo>
                  <a:cubicBezTo>
                    <a:pt x="2944" y="12969"/>
                    <a:pt x="4094" y="11103"/>
                    <a:pt x="5279" y="9252"/>
                  </a:cubicBezTo>
                  <a:cubicBezTo>
                    <a:pt x="5533" y="8855"/>
                    <a:pt x="4083" y="8686"/>
                    <a:pt x="3829" y="9083"/>
                  </a:cubicBezTo>
                  <a:cubicBezTo>
                    <a:pt x="2494" y="11170"/>
                    <a:pt x="1332" y="13262"/>
                    <a:pt x="575" y="15403"/>
                  </a:cubicBezTo>
                  <a:cubicBezTo>
                    <a:pt x="26" y="16971"/>
                    <a:pt x="-570" y="18647"/>
                    <a:pt x="1059" y="20135"/>
                  </a:cubicBezTo>
                  <a:cubicBezTo>
                    <a:pt x="2289" y="21262"/>
                    <a:pt x="5917" y="21552"/>
                    <a:pt x="8087" y="20709"/>
                  </a:cubicBezTo>
                  <a:cubicBezTo>
                    <a:pt x="10143" y="19911"/>
                    <a:pt x="10399" y="18605"/>
                    <a:pt x="10477" y="17493"/>
                  </a:cubicBezTo>
                  <a:cubicBezTo>
                    <a:pt x="10583" y="16074"/>
                    <a:pt x="10253" y="14653"/>
                    <a:pt x="10317" y="13233"/>
                  </a:cubicBezTo>
                  <a:cubicBezTo>
                    <a:pt x="10363" y="12239"/>
                    <a:pt x="10634" y="11254"/>
                    <a:pt x="11229" y="10292"/>
                  </a:cubicBezTo>
                  <a:cubicBezTo>
                    <a:pt x="11904" y="9204"/>
                    <a:pt x="13351" y="8267"/>
                    <a:pt x="14870" y="7359"/>
                  </a:cubicBezTo>
                  <a:cubicBezTo>
                    <a:pt x="17182" y="5979"/>
                    <a:pt x="21030" y="4243"/>
                    <a:pt x="20599" y="2411"/>
                  </a:cubicBezTo>
                  <a:cubicBezTo>
                    <a:pt x="20407" y="1586"/>
                    <a:pt x="19906" y="129"/>
                    <a:pt x="17501" y="3"/>
                  </a:cubicBezTo>
                  <a:cubicBezTo>
                    <a:pt x="16544" y="-48"/>
                    <a:pt x="16554" y="590"/>
                    <a:pt x="17501" y="640"/>
                  </a:cubicBezTo>
                  <a:cubicBezTo>
                    <a:pt x="17501" y="640"/>
                    <a:pt x="17501" y="640"/>
                    <a:pt x="17501" y="640"/>
                  </a:cubicBezTo>
                  <a:close/>
                  <a:moveTo>
                    <a:pt x="17501" y="64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4" name="AutoShape 14"/>
            <p:cNvSpPr>
              <a:spLocks/>
            </p:cNvSpPr>
            <p:nvPr/>
          </p:nvSpPr>
          <p:spPr bwMode="auto">
            <a:xfrm rot="-769615">
              <a:off x="7262" y="3585"/>
              <a:ext cx="3037" cy="945"/>
            </a:xfrm>
            <a:custGeom>
              <a:avLst/>
              <a:gdLst/>
              <a:ahLst/>
              <a:cxnLst/>
              <a:rect l="0" t="0" r="r" b="b"/>
              <a:pathLst>
                <a:path w="21420" h="21422">
                  <a:moveTo>
                    <a:pt x="22" y="16796"/>
                  </a:moveTo>
                  <a:cubicBezTo>
                    <a:pt x="1141" y="19217"/>
                    <a:pt x="2643" y="19670"/>
                    <a:pt x="3958" y="20187"/>
                  </a:cubicBezTo>
                  <a:cubicBezTo>
                    <a:pt x="5543" y="20812"/>
                    <a:pt x="7148" y="21028"/>
                    <a:pt x="8743" y="21294"/>
                  </a:cubicBezTo>
                  <a:cubicBezTo>
                    <a:pt x="10251" y="21547"/>
                    <a:pt x="11797" y="21563"/>
                    <a:pt x="13245" y="20055"/>
                  </a:cubicBezTo>
                  <a:cubicBezTo>
                    <a:pt x="13858" y="19417"/>
                    <a:pt x="14439" y="18500"/>
                    <a:pt x="14991" y="17454"/>
                  </a:cubicBezTo>
                  <a:cubicBezTo>
                    <a:pt x="15591" y="16317"/>
                    <a:pt x="16133" y="14932"/>
                    <a:pt x="16716" y="13718"/>
                  </a:cubicBezTo>
                  <a:cubicBezTo>
                    <a:pt x="17548" y="11982"/>
                    <a:pt x="18483" y="10854"/>
                    <a:pt x="19418" y="9792"/>
                  </a:cubicBezTo>
                  <a:cubicBezTo>
                    <a:pt x="20091" y="9026"/>
                    <a:pt x="21026" y="8135"/>
                    <a:pt x="21354" y="5923"/>
                  </a:cubicBezTo>
                  <a:cubicBezTo>
                    <a:pt x="21569" y="4476"/>
                    <a:pt x="21212" y="3076"/>
                    <a:pt x="20860" y="2243"/>
                  </a:cubicBezTo>
                  <a:cubicBezTo>
                    <a:pt x="20398" y="1155"/>
                    <a:pt x="19833" y="373"/>
                    <a:pt x="19268" y="4"/>
                  </a:cubicBezTo>
                  <a:cubicBezTo>
                    <a:pt x="19204" y="-37"/>
                    <a:pt x="19177" y="268"/>
                    <a:pt x="19241" y="309"/>
                  </a:cubicBezTo>
                  <a:cubicBezTo>
                    <a:pt x="19678" y="593"/>
                    <a:pt x="20098" y="1140"/>
                    <a:pt x="20484" y="1837"/>
                  </a:cubicBezTo>
                  <a:cubicBezTo>
                    <a:pt x="20852" y="2500"/>
                    <a:pt x="21309" y="3558"/>
                    <a:pt x="21318" y="5025"/>
                  </a:cubicBezTo>
                  <a:cubicBezTo>
                    <a:pt x="21329" y="7031"/>
                    <a:pt x="20414" y="8231"/>
                    <a:pt x="19934" y="8848"/>
                  </a:cubicBezTo>
                  <a:cubicBezTo>
                    <a:pt x="19308" y="9652"/>
                    <a:pt x="18662" y="10291"/>
                    <a:pt x="18040" y="11134"/>
                  </a:cubicBezTo>
                  <a:cubicBezTo>
                    <a:pt x="17371" y="12042"/>
                    <a:pt x="16752" y="13194"/>
                    <a:pt x="16167" y="14554"/>
                  </a:cubicBezTo>
                  <a:cubicBezTo>
                    <a:pt x="15620" y="15830"/>
                    <a:pt x="15054" y="17034"/>
                    <a:pt x="14454" y="18055"/>
                  </a:cubicBezTo>
                  <a:cubicBezTo>
                    <a:pt x="13093" y="20370"/>
                    <a:pt x="11618" y="21088"/>
                    <a:pt x="10085" y="21102"/>
                  </a:cubicBezTo>
                  <a:cubicBezTo>
                    <a:pt x="9226" y="21110"/>
                    <a:pt x="8368" y="20916"/>
                    <a:pt x="7511" y="20742"/>
                  </a:cubicBezTo>
                  <a:cubicBezTo>
                    <a:pt x="6615" y="20560"/>
                    <a:pt x="5718" y="20428"/>
                    <a:pt x="4823" y="20167"/>
                  </a:cubicBezTo>
                  <a:cubicBezTo>
                    <a:pt x="3970" y="19917"/>
                    <a:pt x="3121" y="19539"/>
                    <a:pt x="2278" y="19048"/>
                  </a:cubicBezTo>
                  <a:cubicBezTo>
                    <a:pt x="1506" y="18598"/>
                    <a:pt x="727" y="17937"/>
                    <a:pt x="73" y="16523"/>
                  </a:cubicBezTo>
                  <a:cubicBezTo>
                    <a:pt x="19" y="16407"/>
                    <a:pt x="-31" y="16681"/>
                    <a:pt x="22" y="16796"/>
                  </a:cubicBezTo>
                  <a:cubicBezTo>
                    <a:pt x="22" y="16796"/>
                    <a:pt x="22" y="16796"/>
                    <a:pt x="22" y="16796"/>
                  </a:cubicBezTo>
                  <a:close/>
                  <a:moveTo>
                    <a:pt x="22" y="1679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5" name="AutoShape 15"/>
            <p:cNvSpPr>
              <a:spLocks/>
            </p:cNvSpPr>
            <p:nvPr/>
          </p:nvSpPr>
          <p:spPr bwMode="auto">
            <a:xfrm rot="-769615">
              <a:off x="8422" y="3763"/>
              <a:ext cx="524" cy="298"/>
            </a:xfrm>
            <a:custGeom>
              <a:avLst/>
              <a:gdLst/>
              <a:ahLst/>
              <a:cxnLst/>
              <a:rect l="0" t="0" r="r" b="b"/>
              <a:pathLst>
                <a:path w="21255" h="20863">
                  <a:moveTo>
                    <a:pt x="554" y="20858"/>
                  </a:moveTo>
                  <a:cubicBezTo>
                    <a:pt x="7503" y="19755"/>
                    <a:pt x="14565" y="17447"/>
                    <a:pt x="20972" y="12671"/>
                  </a:cubicBezTo>
                  <a:cubicBezTo>
                    <a:pt x="21411" y="12346"/>
                    <a:pt x="21281" y="11366"/>
                    <a:pt x="20972" y="10987"/>
                  </a:cubicBezTo>
                  <a:cubicBezTo>
                    <a:pt x="18722" y="8228"/>
                    <a:pt x="16265" y="5769"/>
                    <a:pt x="13699" y="3946"/>
                  </a:cubicBezTo>
                  <a:cubicBezTo>
                    <a:pt x="11966" y="2716"/>
                    <a:pt x="9320" y="2773"/>
                    <a:pt x="8006" y="312"/>
                  </a:cubicBezTo>
                  <a:cubicBezTo>
                    <a:pt x="7503" y="-625"/>
                    <a:pt x="6688" y="760"/>
                    <a:pt x="7187" y="1691"/>
                  </a:cubicBezTo>
                  <a:cubicBezTo>
                    <a:pt x="8408" y="3979"/>
                    <a:pt x="10650" y="4414"/>
                    <a:pt x="12318" y="5202"/>
                  </a:cubicBezTo>
                  <a:cubicBezTo>
                    <a:pt x="15179" y="6553"/>
                    <a:pt x="18005" y="9750"/>
                    <a:pt x="20389" y="12671"/>
                  </a:cubicBezTo>
                  <a:cubicBezTo>
                    <a:pt x="20389" y="12109"/>
                    <a:pt x="20389" y="11547"/>
                    <a:pt x="20389" y="10987"/>
                  </a:cubicBezTo>
                  <a:cubicBezTo>
                    <a:pt x="14183" y="15611"/>
                    <a:pt x="7278" y="17840"/>
                    <a:pt x="554" y="18905"/>
                  </a:cubicBezTo>
                  <a:cubicBezTo>
                    <a:pt x="-181" y="19021"/>
                    <a:pt x="-189" y="20975"/>
                    <a:pt x="554" y="20858"/>
                  </a:cubicBezTo>
                  <a:cubicBezTo>
                    <a:pt x="554" y="20858"/>
                    <a:pt x="554" y="20858"/>
                    <a:pt x="554" y="20858"/>
                  </a:cubicBezTo>
                  <a:close/>
                  <a:moveTo>
                    <a:pt x="554" y="2085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6" name="AutoShape 16"/>
            <p:cNvSpPr>
              <a:spLocks/>
            </p:cNvSpPr>
            <p:nvPr/>
          </p:nvSpPr>
          <p:spPr bwMode="auto">
            <a:xfrm rot="-769615">
              <a:off x="8558" y="3673"/>
              <a:ext cx="666" cy="174"/>
            </a:xfrm>
            <a:custGeom>
              <a:avLst/>
              <a:gdLst/>
              <a:ahLst/>
              <a:cxnLst/>
              <a:rect l="0" t="0" r="r" b="b"/>
              <a:pathLst>
                <a:path w="21221" h="19543">
                  <a:moveTo>
                    <a:pt x="3571" y="5140"/>
                  </a:moveTo>
                  <a:cubicBezTo>
                    <a:pt x="6268" y="10811"/>
                    <a:pt x="9426" y="13971"/>
                    <a:pt x="12406" y="17384"/>
                  </a:cubicBezTo>
                  <a:cubicBezTo>
                    <a:pt x="15156" y="20535"/>
                    <a:pt x="18601" y="20747"/>
                    <a:pt x="21005" y="14540"/>
                  </a:cubicBezTo>
                  <a:cubicBezTo>
                    <a:pt x="21318" y="13733"/>
                    <a:pt x="21299" y="12126"/>
                    <a:pt x="20897" y="11676"/>
                  </a:cubicBezTo>
                  <a:cubicBezTo>
                    <a:pt x="17222" y="7572"/>
                    <a:pt x="13356" y="5453"/>
                    <a:pt x="9600" y="2406"/>
                  </a:cubicBezTo>
                  <a:cubicBezTo>
                    <a:pt x="7884" y="1017"/>
                    <a:pt x="6089" y="-509"/>
                    <a:pt x="4312" y="163"/>
                  </a:cubicBezTo>
                  <a:cubicBezTo>
                    <a:pt x="3503" y="468"/>
                    <a:pt x="1435" y="2834"/>
                    <a:pt x="779" y="576"/>
                  </a:cubicBezTo>
                  <a:cubicBezTo>
                    <a:pt x="363" y="-853"/>
                    <a:pt x="-282" y="1361"/>
                    <a:pt x="135" y="2792"/>
                  </a:cubicBezTo>
                  <a:cubicBezTo>
                    <a:pt x="841" y="5220"/>
                    <a:pt x="2155" y="4329"/>
                    <a:pt x="3034" y="3943"/>
                  </a:cubicBezTo>
                  <a:cubicBezTo>
                    <a:pt x="4793" y="3171"/>
                    <a:pt x="6348" y="3176"/>
                    <a:pt x="8112" y="4441"/>
                  </a:cubicBezTo>
                  <a:cubicBezTo>
                    <a:pt x="10147" y="5907"/>
                    <a:pt x="12154" y="7771"/>
                    <a:pt x="14193" y="9226"/>
                  </a:cubicBezTo>
                  <a:cubicBezTo>
                    <a:pt x="16369" y="10776"/>
                    <a:pt x="18539" y="12335"/>
                    <a:pt x="20655" y="14697"/>
                  </a:cubicBezTo>
                  <a:cubicBezTo>
                    <a:pt x="20618" y="13744"/>
                    <a:pt x="20583" y="12789"/>
                    <a:pt x="20546" y="11837"/>
                  </a:cubicBezTo>
                  <a:cubicBezTo>
                    <a:pt x="18195" y="17898"/>
                    <a:pt x="15004" y="17062"/>
                    <a:pt x="12353" y="14026"/>
                  </a:cubicBezTo>
                  <a:cubicBezTo>
                    <a:pt x="9540" y="10805"/>
                    <a:pt x="6575" y="7786"/>
                    <a:pt x="4032" y="2437"/>
                  </a:cubicBezTo>
                  <a:cubicBezTo>
                    <a:pt x="3528" y="1378"/>
                    <a:pt x="3073" y="4091"/>
                    <a:pt x="3571" y="5140"/>
                  </a:cubicBezTo>
                  <a:cubicBezTo>
                    <a:pt x="3571" y="5140"/>
                    <a:pt x="3571" y="5140"/>
                    <a:pt x="3571" y="5140"/>
                  </a:cubicBezTo>
                  <a:close/>
                  <a:moveTo>
                    <a:pt x="3571" y="514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7" name="AutoShape 17"/>
            <p:cNvSpPr>
              <a:spLocks/>
            </p:cNvSpPr>
            <p:nvPr/>
          </p:nvSpPr>
          <p:spPr bwMode="auto">
            <a:xfrm rot="-769615">
              <a:off x="9182" y="3534"/>
              <a:ext cx="668" cy="361"/>
            </a:xfrm>
            <a:custGeom>
              <a:avLst/>
              <a:gdLst/>
              <a:ahLst/>
              <a:cxnLst/>
              <a:rect l="0" t="0" r="r" b="b"/>
              <a:pathLst>
                <a:path w="21493" h="20762">
                  <a:moveTo>
                    <a:pt x="219" y="4613"/>
                  </a:moveTo>
                  <a:cubicBezTo>
                    <a:pt x="2698" y="5136"/>
                    <a:pt x="4784" y="7044"/>
                    <a:pt x="7056" y="8674"/>
                  </a:cubicBezTo>
                  <a:cubicBezTo>
                    <a:pt x="8118" y="9435"/>
                    <a:pt x="9198" y="10107"/>
                    <a:pt x="10235" y="10968"/>
                  </a:cubicBezTo>
                  <a:cubicBezTo>
                    <a:pt x="11280" y="11837"/>
                    <a:pt x="12241" y="12950"/>
                    <a:pt x="13301" y="13785"/>
                  </a:cubicBezTo>
                  <a:cubicBezTo>
                    <a:pt x="15159" y="15253"/>
                    <a:pt x="16856" y="16432"/>
                    <a:pt x="18275" y="19063"/>
                  </a:cubicBezTo>
                  <a:cubicBezTo>
                    <a:pt x="19221" y="20821"/>
                    <a:pt x="20188" y="21380"/>
                    <a:pt x="21381" y="19948"/>
                  </a:cubicBezTo>
                  <a:cubicBezTo>
                    <a:pt x="21487" y="19823"/>
                    <a:pt x="21526" y="19606"/>
                    <a:pt x="21464" y="19402"/>
                  </a:cubicBezTo>
                  <a:cubicBezTo>
                    <a:pt x="20034" y="14726"/>
                    <a:pt x="17284" y="11652"/>
                    <a:pt x="14834" y="8747"/>
                  </a:cubicBezTo>
                  <a:cubicBezTo>
                    <a:pt x="13188" y="6795"/>
                    <a:pt x="11494" y="4995"/>
                    <a:pt x="9705" y="3462"/>
                  </a:cubicBezTo>
                  <a:cubicBezTo>
                    <a:pt x="8959" y="2821"/>
                    <a:pt x="8193" y="2263"/>
                    <a:pt x="7418" y="1737"/>
                  </a:cubicBezTo>
                  <a:cubicBezTo>
                    <a:pt x="6501" y="1116"/>
                    <a:pt x="5543" y="1053"/>
                    <a:pt x="4705" y="69"/>
                  </a:cubicBezTo>
                  <a:cubicBezTo>
                    <a:pt x="4459" y="-220"/>
                    <a:pt x="4230" y="473"/>
                    <a:pt x="4472" y="760"/>
                  </a:cubicBezTo>
                  <a:cubicBezTo>
                    <a:pt x="4960" y="1332"/>
                    <a:pt x="5455" y="1638"/>
                    <a:pt x="6025" y="1898"/>
                  </a:cubicBezTo>
                  <a:cubicBezTo>
                    <a:pt x="6971" y="2330"/>
                    <a:pt x="7839" y="2861"/>
                    <a:pt x="8741" y="3554"/>
                  </a:cubicBezTo>
                  <a:cubicBezTo>
                    <a:pt x="10470" y="4885"/>
                    <a:pt x="12108" y="6570"/>
                    <a:pt x="13689" y="8369"/>
                  </a:cubicBezTo>
                  <a:cubicBezTo>
                    <a:pt x="16370" y="11411"/>
                    <a:pt x="19522" y="14757"/>
                    <a:pt x="21066" y="19807"/>
                  </a:cubicBezTo>
                  <a:cubicBezTo>
                    <a:pt x="21095" y="19624"/>
                    <a:pt x="21122" y="19441"/>
                    <a:pt x="21149" y="19260"/>
                  </a:cubicBezTo>
                  <a:cubicBezTo>
                    <a:pt x="19388" y="21371"/>
                    <a:pt x="18502" y="17856"/>
                    <a:pt x="17240" y="16260"/>
                  </a:cubicBezTo>
                  <a:cubicBezTo>
                    <a:pt x="15622" y="14212"/>
                    <a:pt x="13561" y="13298"/>
                    <a:pt x="11820" y="11606"/>
                  </a:cubicBezTo>
                  <a:cubicBezTo>
                    <a:pt x="9985" y="9826"/>
                    <a:pt x="8070" y="8642"/>
                    <a:pt x="6161" y="7139"/>
                  </a:cubicBezTo>
                  <a:cubicBezTo>
                    <a:pt x="4221" y="5609"/>
                    <a:pt x="2356" y="4264"/>
                    <a:pt x="219" y="3813"/>
                  </a:cubicBezTo>
                  <a:cubicBezTo>
                    <a:pt x="-74" y="3750"/>
                    <a:pt x="-71" y="4551"/>
                    <a:pt x="219" y="4613"/>
                  </a:cubicBezTo>
                  <a:cubicBezTo>
                    <a:pt x="219" y="4613"/>
                    <a:pt x="219" y="4613"/>
                    <a:pt x="219" y="4613"/>
                  </a:cubicBezTo>
                  <a:close/>
                  <a:moveTo>
                    <a:pt x="219" y="461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8" name="AutoShape 18"/>
            <p:cNvSpPr>
              <a:spLocks/>
            </p:cNvSpPr>
            <p:nvPr/>
          </p:nvSpPr>
          <p:spPr bwMode="auto">
            <a:xfrm rot="-769615">
              <a:off x="7362" y="4315"/>
              <a:ext cx="1044" cy="220"/>
            </a:xfrm>
            <a:custGeom>
              <a:avLst/>
              <a:gdLst/>
              <a:ahLst/>
              <a:cxnLst/>
              <a:rect l="0" t="0" r="r" b="b"/>
              <a:pathLst>
                <a:path w="21477" h="21146">
                  <a:moveTo>
                    <a:pt x="275" y="20821"/>
                  </a:moveTo>
                  <a:cubicBezTo>
                    <a:pt x="1018" y="14994"/>
                    <a:pt x="2717" y="13956"/>
                    <a:pt x="4034" y="12608"/>
                  </a:cubicBezTo>
                  <a:cubicBezTo>
                    <a:pt x="5903" y="10694"/>
                    <a:pt x="7725" y="9766"/>
                    <a:pt x="9638" y="9399"/>
                  </a:cubicBezTo>
                  <a:cubicBezTo>
                    <a:pt x="11510" y="9042"/>
                    <a:pt x="13371" y="8110"/>
                    <a:pt x="15216" y="6589"/>
                  </a:cubicBezTo>
                  <a:cubicBezTo>
                    <a:pt x="16233" y="5752"/>
                    <a:pt x="17264" y="5234"/>
                    <a:pt x="18282" y="4392"/>
                  </a:cubicBezTo>
                  <a:cubicBezTo>
                    <a:pt x="19317" y="3538"/>
                    <a:pt x="20272" y="1511"/>
                    <a:pt x="21335" y="1343"/>
                  </a:cubicBezTo>
                  <a:cubicBezTo>
                    <a:pt x="21524" y="1310"/>
                    <a:pt x="21525" y="-32"/>
                    <a:pt x="21335" y="0"/>
                  </a:cubicBezTo>
                  <a:cubicBezTo>
                    <a:pt x="20429" y="142"/>
                    <a:pt x="19584" y="1482"/>
                    <a:pt x="18716" y="2564"/>
                  </a:cubicBezTo>
                  <a:cubicBezTo>
                    <a:pt x="17643" y="3899"/>
                    <a:pt x="16507" y="4304"/>
                    <a:pt x="15411" y="5060"/>
                  </a:cubicBezTo>
                  <a:cubicBezTo>
                    <a:pt x="13202" y="6584"/>
                    <a:pt x="11040" y="7756"/>
                    <a:pt x="8806" y="8223"/>
                  </a:cubicBezTo>
                  <a:cubicBezTo>
                    <a:pt x="6958" y="8611"/>
                    <a:pt x="5224" y="10027"/>
                    <a:pt x="3422" y="11855"/>
                  </a:cubicBezTo>
                  <a:cubicBezTo>
                    <a:pt x="2167" y="13126"/>
                    <a:pt x="715" y="14697"/>
                    <a:pt x="21" y="20142"/>
                  </a:cubicBezTo>
                  <a:cubicBezTo>
                    <a:pt x="-75" y="20893"/>
                    <a:pt x="180" y="21568"/>
                    <a:pt x="275" y="20821"/>
                  </a:cubicBezTo>
                  <a:cubicBezTo>
                    <a:pt x="275" y="20821"/>
                    <a:pt x="275" y="20821"/>
                    <a:pt x="275" y="20821"/>
                  </a:cubicBezTo>
                  <a:close/>
                  <a:moveTo>
                    <a:pt x="275" y="2082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59" name="AutoShape 19"/>
            <p:cNvSpPr>
              <a:spLocks/>
            </p:cNvSpPr>
            <p:nvPr/>
          </p:nvSpPr>
          <p:spPr bwMode="auto">
            <a:xfrm rot="-769615">
              <a:off x="8434" y="3799"/>
              <a:ext cx="907" cy="285"/>
            </a:xfrm>
            <a:custGeom>
              <a:avLst/>
              <a:gdLst/>
              <a:ahLst/>
              <a:cxnLst/>
              <a:rect l="0" t="0" r="r" b="b"/>
              <a:pathLst>
                <a:path w="21447" h="21288">
                  <a:moveTo>
                    <a:pt x="164" y="21289"/>
                  </a:moveTo>
                  <a:cubicBezTo>
                    <a:pt x="4890" y="21166"/>
                    <a:pt x="9299" y="15739"/>
                    <a:pt x="13674" y="10813"/>
                  </a:cubicBezTo>
                  <a:cubicBezTo>
                    <a:pt x="15164" y="9135"/>
                    <a:pt x="16690" y="7862"/>
                    <a:pt x="18189" y="6282"/>
                  </a:cubicBezTo>
                  <a:cubicBezTo>
                    <a:pt x="19299" y="5115"/>
                    <a:pt x="20679" y="3751"/>
                    <a:pt x="21414" y="746"/>
                  </a:cubicBezTo>
                  <a:cubicBezTo>
                    <a:pt x="21545" y="210"/>
                    <a:pt x="21252" y="-307"/>
                    <a:pt x="21122" y="222"/>
                  </a:cubicBezTo>
                  <a:cubicBezTo>
                    <a:pt x="20294" y="3610"/>
                    <a:pt x="18514" y="4896"/>
                    <a:pt x="17273" y="6124"/>
                  </a:cubicBezTo>
                  <a:cubicBezTo>
                    <a:pt x="15837" y="7540"/>
                    <a:pt x="14410" y="8874"/>
                    <a:pt x="12995" y="10475"/>
                  </a:cubicBezTo>
                  <a:cubicBezTo>
                    <a:pt x="8844" y="15169"/>
                    <a:pt x="4647" y="20133"/>
                    <a:pt x="164" y="20249"/>
                  </a:cubicBezTo>
                  <a:cubicBezTo>
                    <a:pt x="-53" y="20253"/>
                    <a:pt x="-55" y="21293"/>
                    <a:pt x="164" y="21289"/>
                  </a:cubicBezTo>
                  <a:cubicBezTo>
                    <a:pt x="164" y="21289"/>
                    <a:pt x="164" y="21289"/>
                    <a:pt x="164" y="21289"/>
                  </a:cubicBezTo>
                  <a:close/>
                  <a:moveTo>
                    <a:pt x="164" y="2128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0" name="AutoShape 20"/>
            <p:cNvSpPr>
              <a:spLocks/>
            </p:cNvSpPr>
            <p:nvPr/>
          </p:nvSpPr>
          <p:spPr bwMode="auto">
            <a:xfrm rot="632407">
              <a:off x="6939" y="1302"/>
              <a:ext cx="3177" cy="1579"/>
            </a:xfrm>
            <a:custGeom>
              <a:avLst/>
              <a:gdLst/>
              <a:ahLst/>
              <a:cxnLst/>
              <a:rect l="0" t="0" r="r" b="b"/>
              <a:pathLst>
                <a:path w="21471" h="21487">
                  <a:moveTo>
                    <a:pt x="5940" y="1865"/>
                  </a:moveTo>
                  <a:cubicBezTo>
                    <a:pt x="7487" y="2358"/>
                    <a:pt x="9048" y="2657"/>
                    <a:pt x="10605" y="3006"/>
                  </a:cubicBezTo>
                  <a:cubicBezTo>
                    <a:pt x="12180" y="3361"/>
                    <a:pt x="13742" y="3880"/>
                    <a:pt x="15314" y="4291"/>
                  </a:cubicBezTo>
                  <a:cubicBezTo>
                    <a:pt x="16108" y="4499"/>
                    <a:pt x="16903" y="4692"/>
                    <a:pt x="17699" y="4883"/>
                  </a:cubicBezTo>
                  <a:cubicBezTo>
                    <a:pt x="18383" y="5046"/>
                    <a:pt x="19116" y="5072"/>
                    <a:pt x="19766" y="5552"/>
                  </a:cubicBezTo>
                  <a:cubicBezTo>
                    <a:pt x="20308" y="5953"/>
                    <a:pt x="20738" y="6730"/>
                    <a:pt x="20970" y="7773"/>
                  </a:cubicBezTo>
                  <a:cubicBezTo>
                    <a:pt x="21254" y="9050"/>
                    <a:pt x="21186" y="10526"/>
                    <a:pt x="21098" y="11869"/>
                  </a:cubicBezTo>
                  <a:cubicBezTo>
                    <a:pt x="21015" y="13131"/>
                    <a:pt x="20897" y="14390"/>
                    <a:pt x="20982" y="15663"/>
                  </a:cubicBezTo>
                  <a:cubicBezTo>
                    <a:pt x="21060" y="16828"/>
                    <a:pt x="21267" y="17997"/>
                    <a:pt x="21124" y="19175"/>
                  </a:cubicBezTo>
                  <a:cubicBezTo>
                    <a:pt x="20988" y="20302"/>
                    <a:pt x="20276" y="20487"/>
                    <a:pt x="19789" y="20578"/>
                  </a:cubicBezTo>
                  <a:cubicBezTo>
                    <a:pt x="19203" y="20686"/>
                    <a:pt x="18611" y="20776"/>
                    <a:pt x="18023" y="20844"/>
                  </a:cubicBezTo>
                  <a:cubicBezTo>
                    <a:pt x="16566" y="21016"/>
                    <a:pt x="15104" y="20876"/>
                    <a:pt x="13648" y="20736"/>
                  </a:cubicBezTo>
                  <a:cubicBezTo>
                    <a:pt x="12205" y="20598"/>
                    <a:pt x="10768" y="20517"/>
                    <a:pt x="9324" y="20547"/>
                  </a:cubicBezTo>
                  <a:cubicBezTo>
                    <a:pt x="7769" y="20580"/>
                    <a:pt x="6215" y="20677"/>
                    <a:pt x="4662" y="20810"/>
                  </a:cubicBezTo>
                  <a:cubicBezTo>
                    <a:pt x="3967" y="20870"/>
                    <a:pt x="3272" y="20974"/>
                    <a:pt x="2576" y="20884"/>
                  </a:cubicBezTo>
                  <a:cubicBezTo>
                    <a:pt x="1966" y="20804"/>
                    <a:pt x="1293" y="20561"/>
                    <a:pt x="826" y="19729"/>
                  </a:cubicBezTo>
                  <a:cubicBezTo>
                    <a:pt x="467" y="19091"/>
                    <a:pt x="412" y="18104"/>
                    <a:pt x="416" y="17211"/>
                  </a:cubicBezTo>
                  <a:cubicBezTo>
                    <a:pt x="419" y="16133"/>
                    <a:pt x="485" y="15061"/>
                    <a:pt x="482" y="13981"/>
                  </a:cubicBezTo>
                  <a:cubicBezTo>
                    <a:pt x="475" y="11062"/>
                    <a:pt x="147" y="8165"/>
                    <a:pt x="376" y="5254"/>
                  </a:cubicBezTo>
                  <a:cubicBezTo>
                    <a:pt x="472" y="4040"/>
                    <a:pt x="612" y="2841"/>
                    <a:pt x="707" y="1626"/>
                  </a:cubicBezTo>
                  <a:cubicBezTo>
                    <a:pt x="734" y="1284"/>
                    <a:pt x="769" y="883"/>
                    <a:pt x="923" y="672"/>
                  </a:cubicBezTo>
                  <a:cubicBezTo>
                    <a:pt x="1137" y="377"/>
                    <a:pt x="1538" y="645"/>
                    <a:pt x="1760" y="753"/>
                  </a:cubicBezTo>
                  <a:cubicBezTo>
                    <a:pt x="2079" y="906"/>
                    <a:pt x="2389" y="1110"/>
                    <a:pt x="2712" y="1230"/>
                  </a:cubicBezTo>
                  <a:cubicBezTo>
                    <a:pt x="3073" y="1364"/>
                    <a:pt x="3450" y="1392"/>
                    <a:pt x="3817" y="1449"/>
                  </a:cubicBezTo>
                  <a:cubicBezTo>
                    <a:pt x="4526" y="1560"/>
                    <a:pt x="5236" y="1653"/>
                    <a:pt x="5940" y="1865"/>
                  </a:cubicBezTo>
                  <a:cubicBezTo>
                    <a:pt x="6125" y="1921"/>
                    <a:pt x="6173" y="1360"/>
                    <a:pt x="5988" y="1304"/>
                  </a:cubicBezTo>
                  <a:cubicBezTo>
                    <a:pt x="5223" y="1073"/>
                    <a:pt x="4450" y="982"/>
                    <a:pt x="3679" y="859"/>
                  </a:cubicBezTo>
                  <a:cubicBezTo>
                    <a:pt x="3312" y="800"/>
                    <a:pt x="2943" y="750"/>
                    <a:pt x="2582" y="599"/>
                  </a:cubicBezTo>
                  <a:cubicBezTo>
                    <a:pt x="2204" y="440"/>
                    <a:pt x="1842" y="178"/>
                    <a:pt x="1461" y="46"/>
                  </a:cubicBezTo>
                  <a:cubicBezTo>
                    <a:pt x="1039" y="-100"/>
                    <a:pt x="644" y="79"/>
                    <a:pt x="493" y="934"/>
                  </a:cubicBezTo>
                  <a:cubicBezTo>
                    <a:pt x="404" y="1434"/>
                    <a:pt x="388" y="1985"/>
                    <a:pt x="341" y="2504"/>
                  </a:cubicBezTo>
                  <a:cubicBezTo>
                    <a:pt x="276" y="3226"/>
                    <a:pt x="199" y="3943"/>
                    <a:pt x="133" y="4664"/>
                  </a:cubicBezTo>
                  <a:cubicBezTo>
                    <a:pt x="4" y="6064"/>
                    <a:pt x="-27" y="7430"/>
                    <a:pt x="23" y="8848"/>
                  </a:cubicBezTo>
                  <a:cubicBezTo>
                    <a:pt x="73" y="10289"/>
                    <a:pt x="152" y="11724"/>
                    <a:pt x="183" y="13167"/>
                  </a:cubicBezTo>
                  <a:cubicBezTo>
                    <a:pt x="209" y="14366"/>
                    <a:pt x="167" y="15547"/>
                    <a:pt x="136" y="16742"/>
                  </a:cubicBezTo>
                  <a:cubicBezTo>
                    <a:pt x="113" y="17602"/>
                    <a:pt x="121" y="18488"/>
                    <a:pt x="309" y="19282"/>
                  </a:cubicBezTo>
                  <a:cubicBezTo>
                    <a:pt x="807" y="21377"/>
                    <a:pt x="2299" y="21500"/>
                    <a:pt x="3307" y="21486"/>
                  </a:cubicBezTo>
                  <a:cubicBezTo>
                    <a:pt x="4782" y="21465"/>
                    <a:pt x="6259" y="21243"/>
                    <a:pt x="7733" y="21171"/>
                  </a:cubicBezTo>
                  <a:cubicBezTo>
                    <a:pt x="9257" y="21097"/>
                    <a:pt x="10780" y="21057"/>
                    <a:pt x="12303" y="21179"/>
                  </a:cubicBezTo>
                  <a:cubicBezTo>
                    <a:pt x="13730" y="21294"/>
                    <a:pt x="15156" y="21482"/>
                    <a:pt x="16584" y="21487"/>
                  </a:cubicBezTo>
                  <a:cubicBezTo>
                    <a:pt x="17303" y="21491"/>
                    <a:pt x="18021" y="21438"/>
                    <a:pt x="18737" y="21309"/>
                  </a:cubicBezTo>
                  <a:cubicBezTo>
                    <a:pt x="19262" y="21215"/>
                    <a:pt x="19800" y="21211"/>
                    <a:pt x="20317" y="21005"/>
                  </a:cubicBezTo>
                  <a:cubicBezTo>
                    <a:pt x="20778" y="20821"/>
                    <a:pt x="21212" y="20383"/>
                    <a:pt x="21379" y="19471"/>
                  </a:cubicBezTo>
                  <a:cubicBezTo>
                    <a:pt x="21573" y="18414"/>
                    <a:pt x="21414" y="17205"/>
                    <a:pt x="21317" y="16142"/>
                  </a:cubicBezTo>
                  <a:cubicBezTo>
                    <a:pt x="21197" y="14831"/>
                    <a:pt x="21269" y="13591"/>
                    <a:pt x="21362" y="12283"/>
                  </a:cubicBezTo>
                  <a:cubicBezTo>
                    <a:pt x="21453" y="11001"/>
                    <a:pt x="21531" y="9647"/>
                    <a:pt x="21372" y="8374"/>
                  </a:cubicBezTo>
                  <a:cubicBezTo>
                    <a:pt x="21093" y="6150"/>
                    <a:pt x="20157" y="4917"/>
                    <a:pt x="19041" y="4624"/>
                  </a:cubicBezTo>
                  <a:cubicBezTo>
                    <a:pt x="16868" y="4053"/>
                    <a:pt x="14689" y="3603"/>
                    <a:pt x="12524" y="2916"/>
                  </a:cubicBezTo>
                  <a:cubicBezTo>
                    <a:pt x="10356" y="2227"/>
                    <a:pt x="8156" y="1995"/>
                    <a:pt x="5988" y="1304"/>
                  </a:cubicBezTo>
                  <a:cubicBezTo>
                    <a:pt x="5804" y="1245"/>
                    <a:pt x="5756" y="1806"/>
                    <a:pt x="5940" y="1865"/>
                  </a:cubicBezTo>
                  <a:close/>
                  <a:moveTo>
                    <a:pt x="5940" y="186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1" name="AutoShape 21"/>
            <p:cNvSpPr>
              <a:spLocks/>
            </p:cNvSpPr>
            <p:nvPr/>
          </p:nvSpPr>
          <p:spPr bwMode="auto">
            <a:xfrm rot="632407">
              <a:off x="9101" y="2501"/>
              <a:ext cx="903" cy="66"/>
            </a:xfrm>
            <a:custGeom>
              <a:avLst/>
              <a:gdLst/>
              <a:ahLst/>
              <a:cxnLst/>
              <a:rect l="0" t="0" r="r" b="b"/>
              <a:pathLst>
                <a:path w="21301" h="20604">
                  <a:moveTo>
                    <a:pt x="358" y="20603"/>
                  </a:moveTo>
                  <a:cubicBezTo>
                    <a:pt x="3830" y="20449"/>
                    <a:pt x="7280" y="12658"/>
                    <a:pt x="10743" y="9958"/>
                  </a:cubicBezTo>
                  <a:cubicBezTo>
                    <a:pt x="14111" y="7314"/>
                    <a:pt x="17576" y="8253"/>
                    <a:pt x="20917" y="14542"/>
                  </a:cubicBezTo>
                  <a:cubicBezTo>
                    <a:pt x="21346" y="15364"/>
                    <a:pt x="21460" y="6702"/>
                    <a:pt x="21027" y="5886"/>
                  </a:cubicBezTo>
                  <a:cubicBezTo>
                    <a:pt x="17724" y="-342"/>
                    <a:pt x="14322" y="-978"/>
                    <a:pt x="10992" y="993"/>
                  </a:cubicBezTo>
                  <a:cubicBezTo>
                    <a:pt x="7420" y="3106"/>
                    <a:pt x="3873" y="11694"/>
                    <a:pt x="294" y="11867"/>
                  </a:cubicBezTo>
                  <a:cubicBezTo>
                    <a:pt x="-140" y="11886"/>
                    <a:pt x="-74" y="20622"/>
                    <a:pt x="358" y="20603"/>
                  </a:cubicBezTo>
                  <a:cubicBezTo>
                    <a:pt x="358" y="20603"/>
                    <a:pt x="358" y="20603"/>
                    <a:pt x="358" y="20603"/>
                  </a:cubicBezTo>
                  <a:close/>
                  <a:moveTo>
                    <a:pt x="358" y="2060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2" name="AutoShape 22"/>
            <p:cNvSpPr>
              <a:spLocks/>
            </p:cNvSpPr>
            <p:nvPr/>
          </p:nvSpPr>
          <p:spPr bwMode="auto">
            <a:xfrm rot="632407">
              <a:off x="7034" y="1348"/>
              <a:ext cx="1358" cy="762"/>
            </a:xfrm>
            <a:custGeom>
              <a:avLst/>
              <a:gdLst/>
              <a:ahLst/>
              <a:cxnLst/>
              <a:rect l="0" t="0" r="r" b="b"/>
              <a:pathLst>
                <a:path w="21335" h="21265">
                  <a:moveTo>
                    <a:pt x="60" y="308"/>
                  </a:moveTo>
                  <a:cubicBezTo>
                    <a:pt x="-172" y="2116"/>
                    <a:pt x="322" y="4147"/>
                    <a:pt x="577" y="5883"/>
                  </a:cubicBezTo>
                  <a:cubicBezTo>
                    <a:pt x="870" y="7878"/>
                    <a:pt x="1178" y="9894"/>
                    <a:pt x="1634" y="11799"/>
                  </a:cubicBezTo>
                  <a:cubicBezTo>
                    <a:pt x="2385" y="14929"/>
                    <a:pt x="3702" y="17038"/>
                    <a:pt x="5587" y="17972"/>
                  </a:cubicBezTo>
                  <a:cubicBezTo>
                    <a:pt x="6913" y="18628"/>
                    <a:pt x="8365" y="18810"/>
                    <a:pt x="9731" y="19089"/>
                  </a:cubicBezTo>
                  <a:cubicBezTo>
                    <a:pt x="11153" y="19380"/>
                    <a:pt x="12578" y="19616"/>
                    <a:pt x="14000" y="19903"/>
                  </a:cubicBezTo>
                  <a:cubicBezTo>
                    <a:pt x="16366" y="20381"/>
                    <a:pt x="18745" y="21420"/>
                    <a:pt x="21138" y="21245"/>
                  </a:cubicBezTo>
                  <a:cubicBezTo>
                    <a:pt x="21428" y="21224"/>
                    <a:pt x="21384" y="20450"/>
                    <a:pt x="21096" y="20470"/>
                  </a:cubicBezTo>
                  <a:cubicBezTo>
                    <a:pt x="18881" y="20632"/>
                    <a:pt x="16681" y="19692"/>
                    <a:pt x="14494" y="19224"/>
                  </a:cubicBezTo>
                  <a:cubicBezTo>
                    <a:pt x="11878" y="18662"/>
                    <a:pt x="9248" y="18326"/>
                    <a:pt x="6648" y="17548"/>
                  </a:cubicBezTo>
                  <a:cubicBezTo>
                    <a:pt x="5577" y="17227"/>
                    <a:pt x="4576" y="16714"/>
                    <a:pt x="3707" y="15545"/>
                  </a:cubicBezTo>
                  <a:cubicBezTo>
                    <a:pt x="2983" y="14574"/>
                    <a:pt x="2489" y="13199"/>
                    <a:pt x="2117" y="11773"/>
                  </a:cubicBezTo>
                  <a:cubicBezTo>
                    <a:pt x="1690" y="10137"/>
                    <a:pt x="1430" y="8377"/>
                    <a:pt x="1158" y="6649"/>
                  </a:cubicBezTo>
                  <a:cubicBezTo>
                    <a:pt x="1001" y="5665"/>
                    <a:pt x="874" y="4669"/>
                    <a:pt x="723" y="3684"/>
                  </a:cubicBezTo>
                  <a:cubicBezTo>
                    <a:pt x="558" y="2605"/>
                    <a:pt x="359" y="1559"/>
                    <a:pt x="503" y="437"/>
                  </a:cubicBezTo>
                  <a:cubicBezTo>
                    <a:pt x="565" y="-53"/>
                    <a:pt x="123" y="-180"/>
                    <a:pt x="60" y="308"/>
                  </a:cubicBezTo>
                  <a:cubicBezTo>
                    <a:pt x="60" y="308"/>
                    <a:pt x="60" y="308"/>
                    <a:pt x="60" y="308"/>
                  </a:cubicBezTo>
                  <a:close/>
                  <a:moveTo>
                    <a:pt x="60" y="30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3" name="AutoShape 23"/>
            <p:cNvSpPr>
              <a:spLocks/>
            </p:cNvSpPr>
            <p:nvPr/>
          </p:nvSpPr>
          <p:spPr bwMode="auto">
            <a:xfrm rot="632407">
              <a:off x="8149" y="1858"/>
              <a:ext cx="1141" cy="344"/>
            </a:xfrm>
            <a:custGeom>
              <a:avLst/>
              <a:gdLst/>
              <a:ahLst/>
              <a:cxnLst/>
              <a:rect l="0" t="0" r="r" b="b"/>
              <a:pathLst>
                <a:path w="21104" h="20052">
                  <a:moveTo>
                    <a:pt x="3442" y="14738"/>
                  </a:moveTo>
                  <a:cubicBezTo>
                    <a:pt x="2343" y="14131"/>
                    <a:pt x="1150" y="11758"/>
                    <a:pt x="664" y="8601"/>
                  </a:cubicBezTo>
                  <a:cubicBezTo>
                    <a:pt x="-5" y="4269"/>
                    <a:pt x="1998" y="2297"/>
                    <a:pt x="3024" y="1839"/>
                  </a:cubicBezTo>
                  <a:cubicBezTo>
                    <a:pt x="5758" y="615"/>
                    <a:pt x="8480" y="3921"/>
                    <a:pt x="11191" y="4430"/>
                  </a:cubicBezTo>
                  <a:cubicBezTo>
                    <a:pt x="13715" y="4903"/>
                    <a:pt x="16367" y="4118"/>
                    <a:pt x="18799" y="6703"/>
                  </a:cubicBezTo>
                  <a:cubicBezTo>
                    <a:pt x="19949" y="7927"/>
                    <a:pt x="20762" y="10250"/>
                    <a:pt x="20515" y="14223"/>
                  </a:cubicBezTo>
                  <a:cubicBezTo>
                    <a:pt x="20416" y="15815"/>
                    <a:pt x="20113" y="17601"/>
                    <a:pt x="19606" y="18263"/>
                  </a:cubicBezTo>
                  <a:cubicBezTo>
                    <a:pt x="18806" y="19302"/>
                    <a:pt x="18847" y="16588"/>
                    <a:pt x="18785" y="15084"/>
                  </a:cubicBezTo>
                  <a:cubicBezTo>
                    <a:pt x="18711" y="13266"/>
                    <a:pt x="18531" y="12103"/>
                    <a:pt x="18134" y="10789"/>
                  </a:cubicBezTo>
                  <a:cubicBezTo>
                    <a:pt x="17578" y="8952"/>
                    <a:pt x="16551" y="9178"/>
                    <a:pt x="15816" y="9086"/>
                  </a:cubicBezTo>
                  <a:cubicBezTo>
                    <a:pt x="14736" y="8950"/>
                    <a:pt x="13623" y="8163"/>
                    <a:pt x="12546" y="7801"/>
                  </a:cubicBezTo>
                  <a:cubicBezTo>
                    <a:pt x="11371" y="7405"/>
                    <a:pt x="10197" y="7047"/>
                    <a:pt x="9025" y="6608"/>
                  </a:cubicBezTo>
                  <a:cubicBezTo>
                    <a:pt x="8174" y="6289"/>
                    <a:pt x="7339" y="5968"/>
                    <a:pt x="6519" y="5212"/>
                  </a:cubicBezTo>
                  <a:cubicBezTo>
                    <a:pt x="5852" y="4597"/>
                    <a:pt x="5173" y="3979"/>
                    <a:pt x="4471" y="4060"/>
                  </a:cubicBezTo>
                  <a:cubicBezTo>
                    <a:pt x="3922" y="4124"/>
                    <a:pt x="3438" y="5360"/>
                    <a:pt x="3323" y="7020"/>
                  </a:cubicBezTo>
                  <a:cubicBezTo>
                    <a:pt x="3223" y="8483"/>
                    <a:pt x="3272" y="9938"/>
                    <a:pt x="3228" y="11416"/>
                  </a:cubicBezTo>
                  <a:cubicBezTo>
                    <a:pt x="3187" y="12813"/>
                    <a:pt x="3088" y="14151"/>
                    <a:pt x="3095" y="15559"/>
                  </a:cubicBezTo>
                  <a:cubicBezTo>
                    <a:pt x="3101" y="16608"/>
                    <a:pt x="3629" y="16449"/>
                    <a:pt x="3622" y="15405"/>
                  </a:cubicBezTo>
                  <a:cubicBezTo>
                    <a:pt x="3614" y="13924"/>
                    <a:pt x="3726" y="12481"/>
                    <a:pt x="3769" y="11012"/>
                  </a:cubicBezTo>
                  <a:cubicBezTo>
                    <a:pt x="3812" y="9623"/>
                    <a:pt x="3733" y="8287"/>
                    <a:pt x="3889" y="6934"/>
                  </a:cubicBezTo>
                  <a:cubicBezTo>
                    <a:pt x="4176" y="4474"/>
                    <a:pt x="5595" y="6072"/>
                    <a:pt x="6131" y="6543"/>
                  </a:cubicBezTo>
                  <a:cubicBezTo>
                    <a:pt x="7867" y="8057"/>
                    <a:pt x="9661" y="8490"/>
                    <a:pt x="11452" y="9072"/>
                  </a:cubicBezTo>
                  <a:cubicBezTo>
                    <a:pt x="12459" y="9399"/>
                    <a:pt x="13466" y="9734"/>
                    <a:pt x="14469" y="10131"/>
                  </a:cubicBezTo>
                  <a:cubicBezTo>
                    <a:pt x="14943" y="10321"/>
                    <a:pt x="15422" y="10650"/>
                    <a:pt x="15898" y="10709"/>
                  </a:cubicBezTo>
                  <a:cubicBezTo>
                    <a:pt x="16393" y="10771"/>
                    <a:pt x="16880" y="10754"/>
                    <a:pt x="17357" y="11231"/>
                  </a:cubicBezTo>
                  <a:cubicBezTo>
                    <a:pt x="18765" y="12636"/>
                    <a:pt x="17738" y="18043"/>
                    <a:pt x="18821" y="19664"/>
                  </a:cubicBezTo>
                  <a:cubicBezTo>
                    <a:pt x="19725" y="21016"/>
                    <a:pt x="20518" y="18580"/>
                    <a:pt x="20859" y="16234"/>
                  </a:cubicBezTo>
                  <a:cubicBezTo>
                    <a:pt x="21237" y="13629"/>
                    <a:pt x="21208" y="10307"/>
                    <a:pt x="20560" y="8142"/>
                  </a:cubicBezTo>
                  <a:cubicBezTo>
                    <a:pt x="19821" y="5670"/>
                    <a:pt x="18678" y="4732"/>
                    <a:pt x="17642" y="4100"/>
                  </a:cubicBezTo>
                  <a:cubicBezTo>
                    <a:pt x="16326" y="3294"/>
                    <a:pt x="14970" y="3140"/>
                    <a:pt x="13631" y="3021"/>
                  </a:cubicBezTo>
                  <a:cubicBezTo>
                    <a:pt x="11953" y="2871"/>
                    <a:pt x="10351" y="2643"/>
                    <a:pt x="8693" y="1743"/>
                  </a:cubicBezTo>
                  <a:cubicBezTo>
                    <a:pt x="6771" y="699"/>
                    <a:pt x="4775" y="-584"/>
                    <a:pt x="2819" y="289"/>
                  </a:cubicBezTo>
                  <a:cubicBezTo>
                    <a:pt x="1592" y="839"/>
                    <a:pt x="-363" y="3334"/>
                    <a:pt x="58" y="8168"/>
                  </a:cubicBezTo>
                  <a:cubicBezTo>
                    <a:pt x="429" y="12425"/>
                    <a:pt x="2010" y="15596"/>
                    <a:pt x="3355" y="16340"/>
                  </a:cubicBezTo>
                  <a:cubicBezTo>
                    <a:pt x="3690" y="16526"/>
                    <a:pt x="3779" y="14923"/>
                    <a:pt x="3442" y="14738"/>
                  </a:cubicBezTo>
                  <a:cubicBezTo>
                    <a:pt x="3442" y="14738"/>
                    <a:pt x="3442" y="14738"/>
                    <a:pt x="3442" y="14738"/>
                  </a:cubicBezTo>
                  <a:close/>
                  <a:moveTo>
                    <a:pt x="3442" y="1473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4" name="AutoShape 24"/>
            <p:cNvSpPr>
              <a:spLocks/>
            </p:cNvSpPr>
            <p:nvPr/>
          </p:nvSpPr>
          <p:spPr bwMode="auto">
            <a:xfrm rot="632407">
              <a:off x="8421" y="1478"/>
              <a:ext cx="22" cy="341"/>
            </a:xfrm>
            <a:custGeom>
              <a:avLst/>
              <a:gdLst/>
              <a:ahLst/>
              <a:cxnLst/>
              <a:rect l="0" t="0" r="r" b="b"/>
              <a:pathLst>
                <a:path w="16584" h="21243">
                  <a:moveTo>
                    <a:pt x="5704" y="461"/>
                  </a:moveTo>
                  <a:cubicBezTo>
                    <a:pt x="7635" y="7269"/>
                    <a:pt x="-3316" y="14059"/>
                    <a:pt x="1028" y="20863"/>
                  </a:cubicBezTo>
                  <a:cubicBezTo>
                    <a:pt x="1390" y="21421"/>
                    <a:pt x="12069" y="21339"/>
                    <a:pt x="11707" y="20779"/>
                  </a:cubicBezTo>
                  <a:cubicBezTo>
                    <a:pt x="7363" y="13977"/>
                    <a:pt x="18284" y="7186"/>
                    <a:pt x="16353" y="381"/>
                  </a:cubicBezTo>
                  <a:cubicBezTo>
                    <a:pt x="16202" y="-179"/>
                    <a:pt x="5493" y="-96"/>
                    <a:pt x="5704" y="461"/>
                  </a:cubicBezTo>
                  <a:cubicBezTo>
                    <a:pt x="5704" y="461"/>
                    <a:pt x="5704" y="461"/>
                    <a:pt x="5704" y="461"/>
                  </a:cubicBezTo>
                  <a:close/>
                  <a:moveTo>
                    <a:pt x="5704" y="46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5" name="AutoShape 25"/>
            <p:cNvSpPr>
              <a:spLocks/>
            </p:cNvSpPr>
            <p:nvPr/>
          </p:nvSpPr>
          <p:spPr bwMode="auto">
            <a:xfrm rot="632407">
              <a:off x="9210" y="1748"/>
              <a:ext cx="31" cy="328"/>
            </a:xfrm>
            <a:custGeom>
              <a:avLst/>
              <a:gdLst/>
              <a:ahLst/>
              <a:cxnLst/>
              <a:rect l="0" t="0" r="r" b="b"/>
              <a:pathLst>
                <a:path w="12760" h="21156">
                  <a:moveTo>
                    <a:pt x="177" y="598"/>
                  </a:moveTo>
                  <a:cubicBezTo>
                    <a:pt x="14831" y="7155"/>
                    <a:pt x="591" y="14074"/>
                    <a:pt x="6526" y="20765"/>
                  </a:cubicBezTo>
                  <a:cubicBezTo>
                    <a:pt x="7056" y="21339"/>
                    <a:pt x="12908" y="21257"/>
                    <a:pt x="12394" y="20682"/>
                  </a:cubicBezTo>
                  <a:cubicBezTo>
                    <a:pt x="6377" y="13903"/>
                    <a:pt x="20550" y="6937"/>
                    <a:pt x="5713" y="289"/>
                  </a:cubicBezTo>
                  <a:cubicBezTo>
                    <a:pt x="4487" y="-261"/>
                    <a:pt x="-1050" y="49"/>
                    <a:pt x="177" y="598"/>
                  </a:cubicBezTo>
                  <a:cubicBezTo>
                    <a:pt x="177" y="598"/>
                    <a:pt x="177" y="598"/>
                    <a:pt x="177" y="598"/>
                  </a:cubicBezTo>
                  <a:close/>
                  <a:moveTo>
                    <a:pt x="177" y="59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6" name="AutoShape 26"/>
            <p:cNvSpPr>
              <a:spLocks/>
            </p:cNvSpPr>
            <p:nvPr/>
          </p:nvSpPr>
          <p:spPr bwMode="auto">
            <a:xfrm rot="632407">
              <a:off x="8247" y="2100"/>
              <a:ext cx="885" cy="576"/>
            </a:xfrm>
            <a:custGeom>
              <a:avLst/>
              <a:gdLst/>
              <a:ahLst/>
              <a:cxnLst/>
              <a:rect l="0" t="0" r="r" b="b"/>
              <a:pathLst>
                <a:path w="20989" h="20762">
                  <a:moveTo>
                    <a:pt x="7" y="338"/>
                  </a:moveTo>
                  <a:cubicBezTo>
                    <a:pt x="978" y="5744"/>
                    <a:pt x="-437" y="12804"/>
                    <a:pt x="2858" y="16826"/>
                  </a:cubicBezTo>
                  <a:cubicBezTo>
                    <a:pt x="4270" y="18548"/>
                    <a:pt x="6186" y="19249"/>
                    <a:pt x="7946" y="19712"/>
                  </a:cubicBezTo>
                  <a:cubicBezTo>
                    <a:pt x="9891" y="20221"/>
                    <a:pt x="11870" y="20328"/>
                    <a:pt x="13835" y="20559"/>
                  </a:cubicBezTo>
                  <a:cubicBezTo>
                    <a:pt x="16220" y="20837"/>
                    <a:pt x="19415" y="21452"/>
                    <a:pt x="20315" y="17287"/>
                  </a:cubicBezTo>
                  <a:cubicBezTo>
                    <a:pt x="20812" y="14996"/>
                    <a:pt x="20775" y="12340"/>
                    <a:pt x="20873" y="9950"/>
                  </a:cubicBezTo>
                  <a:cubicBezTo>
                    <a:pt x="20963" y="7812"/>
                    <a:pt x="21163" y="5288"/>
                    <a:pt x="20667" y="3227"/>
                  </a:cubicBezTo>
                  <a:cubicBezTo>
                    <a:pt x="20628" y="3064"/>
                    <a:pt x="20565" y="2912"/>
                    <a:pt x="20499" y="2769"/>
                  </a:cubicBezTo>
                  <a:cubicBezTo>
                    <a:pt x="20373" y="2503"/>
                    <a:pt x="20096" y="2791"/>
                    <a:pt x="20221" y="3057"/>
                  </a:cubicBezTo>
                  <a:cubicBezTo>
                    <a:pt x="20562" y="3781"/>
                    <a:pt x="20558" y="4846"/>
                    <a:pt x="20589" y="5694"/>
                  </a:cubicBezTo>
                  <a:cubicBezTo>
                    <a:pt x="20637" y="6973"/>
                    <a:pt x="20597" y="8259"/>
                    <a:pt x="20552" y="9536"/>
                  </a:cubicBezTo>
                  <a:cubicBezTo>
                    <a:pt x="20470" y="11792"/>
                    <a:pt x="20425" y="14149"/>
                    <a:pt x="20128" y="16369"/>
                  </a:cubicBezTo>
                  <a:cubicBezTo>
                    <a:pt x="19873" y="18262"/>
                    <a:pt x="19200" y="19626"/>
                    <a:pt x="17891" y="20030"/>
                  </a:cubicBezTo>
                  <a:cubicBezTo>
                    <a:pt x="16402" y="20491"/>
                    <a:pt x="14764" y="20153"/>
                    <a:pt x="13265" y="19992"/>
                  </a:cubicBezTo>
                  <a:cubicBezTo>
                    <a:pt x="9842" y="19622"/>
                    <a:pt x="5699" y="19642"/>
                    <a:pt x="2911" y="16238"/>
                  </a:cubicBezTo>
                  <a:cubicBezTo>
                    <a:pt x="-131" y="12527"/>
                    <a:pt x="1224" y="5177"/>
                    <a:pt x="326" y="165"/>
                  </a:cubicBezTo>
                  <a:cubicBezTo>
                    <a:pt x="269" y="-148"/>
                    <a:pt x="-49" y="27"/>
                    <a:pt x="7" y="338"/>
                  </a:cubicBezTo>
                  <a:cubicBezTo>
                    <a:pt x="7" y="338"/>
                    <a:pt x="7" y="338"/>
                    <a:pt x="7" y="338"/>
                  </a:cubicBezTo>
                  <a:close/>
                  <a:moveTo>
                    <a:pt x="7" y="33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7" name="AutoShape 27"/>
            <p:cNvSpPr>
              <a:spLocks/>
            </p:cNvSpPr>
            <p:nvPr/>
          </p:nvSpPr>
          <p:spPr bwMode="auto">
            <a:xfrm rot="632407">
              <a:off x="8462" y="1486"/>
              <a:ext cx="24" cy="331"/>
            </a:xfrm>
            <a:custGeom>
              <a:avLst/>
              <a:gdLst/>
              <a:ahLst/>
              <a:cxnLst/>
              <a:rect l="0" t="0" r="r" b="b"/>
              <a:pathLst>
                <a:path w="19584" h="21231">
                  <a:moveTo>
                    <a:pt x="7765" y="474"/>
                  </a:moveTo>
                  <a:cubicBezTo>
                    <a:pt x="9899" y="7274"/>
                    <a:pt x="2818" y="14052"/>
                    <a:pt x="5" y="20843"/>
                  </a:cubicBezTo>
                  <a:cubicBezTo>
                    <a:pt x="-254" y="21415"/>
                    <a:pt x="11193" y="21326"/>
                    <a:pt x="11451" y="20760"/>
                  </a:cubicBezTo>
                  <a:cubicBezTo>
                    <a:pt x="14232" y="13968"/>
                    <a:pt x="21346" y="7193"/>
                    <a:pt x="19180" y="391"/>
                  </a:cubicBezTo>
                  <a:cubicBezTo>
                    <a:pt x="19018" y="-185"/>
                    <a:pt x="7571" y="-98"/>
                    <a:pt x="7765" y="474"/>
                  </a:cubicBezTo>
                  <a:cubicBezTo>
                    <a:pt x="7765" y="474"/>
                    <a:pt x="7765" y="474"/>
                    <a:pt x="7765" y="474"/>
                  </a:cubicBezTo>
                  <a:close/>
                  <a:moveTo>
                    <a:pt x="7765" y="47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8" name="AutoShape 28"/>
            <p:cNvSpPr>
              <a:spLocks/>
            </p:cNvSpPr>
            <p:nvPr/>
          </p:nvSpPr>
          <p:spPr bwMode="auto">
            <a:xfrm rot="632407">
              <a:off x="9176" y="1700"/>
              <a:ext cx="20" cy="341"/>
            </a:xfrm>
            <a:custGeom>
              <a:avLst/>
              <a:gdLst/>
              <a:ahLst/>
              <a:cxnLst/>
              <a:rect l="0" t="0" r="r" b="b"/>
              <a:pathLst>
                <a:path w="18090" h="21189">
                  <a:moveTo>
                    <a:pt x="5471" y="350"/>
                  </a:moveTo>
                  <a:cubicBezTo>
                    <a:pt x="636" y="7128"/>
                    <a:pt x="8409" y="13928"/>
                    <a:pt x="27" y="20696"/>
                  </a:cubicBezTo>
                  <a:cubicBezTo>
                    <a:pt x="-654" y="21247"/>
                    <a:pt x="11847" y="21394"/>
                    <a:pt x="12564" y="20838"/>
                  </a:cubicBezTo>
                  <a:cubicBezTo>
                    <a:pt x="20946" y="14068"/>
                    <a:pt x="13173" y="7271"/>
                    <a:pt x="18080" y="493"/>
                  </a:cubicBezTo>
                  <a:cubicBezTo>
                    <a:pt x="18474" y="-55"/>
                    <a:pt x="5901" y="-206"/>
                    <a:pt x="5471" y="350"/>
                  </a:cubicBezTo>
                  <a:cubicBezTo>
                    <a:pt x="5471" y="350"/>
                    <a:pt x="5471" y="350"/>
                    <a:pt x="5471" y="350"/>
                  </a:cubicBezTo>
                  <a:close/>
                  <a:moveTo>
                    <a:pt x="5471" y="35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69" name="AutoShape 29"/>
            <p:cNvSpPr>
              <a:spLocks/>
            </p:cNvSpPr>
            <p:nvPr/>
          </p:nvSpPr>
          <p:spPr bwMode="auto">
            <a:xfrm rot="632407">
              <a:off x="8347" y="1944"/>
              <a:ext cx="749" cy="707"/>
            </a:xfrm>
            <a:custGeom>
              <a:avLst/>
              <a:gdLst/>
              <a:ahLst/>
              <a:cxnLst/>
              <a:rect l="0" t="0" r="r" b="b"/>
              <a:pathLst>
                <a:path w="20437" h="21362">
                  <a:moveTo>
                    <a:pt x="1" y="223"/>
                  </a:moveTo>
                  <a:cubicBezTo>
                    <a:pt x="771" y="6692"/>
                    <a:pt x="-1132" y="15686"/>
                    <a:pt x="5314" y="19402"/>
                  </a:cubicBezTo>
                  <a:cubicBezTo>
                    <a:pt x="7073" y="20415"/>
                    <a:pt x="9122" y="20771"/>
                    <a:pt x="11071" y="21100"/>
                  </a:cubicBezTo>
                  <a:cubicBezTo>
                    <a:pt x="12829" y="21397"/>
                    <a:pt x="14651" y="21515"/>
                    <a:pt x="16394" y="21055"/>
                  </a:cubicBezTo>
                  <a:cubicBezTo>
                    <a:pt x="18023" y="20624"/>
                    <a:pt x="19266" y="19446"/>
                    <a:pt x="19902" y="17781"/>
                  </a:cubicBezTo>
                  <a:cubicBezTo>
                    <a:pt x="20361" y="16575"/>
                    <a:pt x="20359" y="15231"/>
                    <a:pt x="20398" y="13950"/>
                  </a:cubicBezTo>
                  <a:cubicBezTo>
                    <a:pt x="20468" y="11594"/>
                    <a:pt x="20439" y="9231"/>
                    <a:pt x="20347" y="6876"/>
                  </a:cubicBezTo>
                  <a:cubicBezTo>
                    <a:pt x="20311" y="5966"/>
                    <a:pt x="20265" y="5054"/>
                    <a:pt x="20160" y="4150"/>
                  </a:cubicBezTo>
                  <a:cubicBezTo>
                    <a:pt x="20128" y="3865"/>
                    <a:pt x="20115" y="3289"/>
                    <a:pt x="19866" y="3098"/>
                  </a:cubicBezTo>
                  <a:cubicBezTo>
                    <a:pt x="19662" y="2943"/>
                    <a:pt x="19408" y="3263"/>
                    <a:pt x="19615" y="3421"/>
                  </a:cubicBezTo>
                  <a:cubicBezTo>
                    <a:pt x="19785" y="3551"/>
                    <a:pt x="19779" y="4245"/>
                    <a:pt x="19801" y="4449"/>
                  </a:cubicBezTo>
                  <a:cubicBezTo>
                    <a:pt x="19882" y="5200"/>
                    <a:pt x="19917" y="5956"/>
                    <a:pt x="19951" y="6709"/>
                  </a:cubicBezTo>
                  <a:cubicBezTo>
                    <a:pt x="20033" y="8579"/>
                    <a:pt x="20052" y="10452"/>
                    <a:pt x="20039" y="12322"/>
                  </a:cubicBezTo>
                  <a:cubicBezTo>
                    <a:pt x="20029" y="13706"/>
                    <a:pt x="20059" y="15146"/>
                    <a:pt x="19836" y="16514"/>
                  </a:cubicBezTo>
                  <a:cubicBezTo>
                    <a:pt x="19447" y="18903"/>
                    <a:pt x="17817" y="20367"/>
                    <a:pt x="15676" y="20794"/>
                  </a:cubicBezTo>
                  <a:cubicBezTo>
                    <a:pt x="13736" y="21183"/>
                    <a:pt x="11685" y="20822"/>
                    <a:pt x="9771" y="20428"/>
                  </a:cubicBezTo>
                  <a:cubicBezTo>
                    <a:pt x="7671" y="19994"/>
                    <a:pt x="5639" y="19419"/>
                    <a:pt x="3953" y="17929"/>
                  </a:cubicBezTo>
                  <a:cubicBezTo>
                    <a:pt x="1223" y="15515"/>
                    <a:pt x="858" y="11431"/>
                    <a:pt x="732" y="7887"/>
                  </a:cubicBezTo>
                  <a:cubicBezTo>
                    <a:pt x="640" y="5317"/>
                    <a:pt x="694" y="2739"/>
                    <a:pt x="390" y="184"/>
                  </a:cubicBezTo>
                  <a:cubicBezTo>
                    <a:pt x="358" y="-85"/>
                    <a:pt x="-30" y="-47"/>
                    <a:pt x="1" y="223"/>
                  </a:cubicBezTo>
                  <a:cubicBezTo>
                    <a:pt x="1" y="223"/>
                    <a:pt x="1" y="223"/>
                    <a:pt x="1" y="223"/>
                  </a:cubicBezTo>
                  <a:close/>
                  <a:moveTo>
                    <a:pt x="1" y="2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0" name="AutoShape 30"/>
            <p:cNvSpPr>
              <a:spLocks/>
            </p:cNvSpPr>
            <p:nvPr/>
          </p:nvSpPr>
          <p:spPr bwMode="auto">
            <a:xfrm rot="632407">
              <a:off x="7086" y="1312"/>
              <a:ext cx="1311" cy="721"/>
            </a:xfrm>
            <a:custGeom>
              <a:avLst/>
              <a:gdLst/>
              <a:ahLst/>
              <a:cxnLst/>
              <a:rect l="0" t="0" r="r" b="b"/>
              <a:pathLst>
                <a:path w="21506" h="21264">
                  <a:moveTo>
                    <a:pt x="9" y="269"/>
                  </a:moveTo>
                  <a:cubicBezTo>
                    <a:pt x="993" y="4517"/>
                    <a:pt x="1676" y="9085"/>
                    <a:pt x="2932" y="13117"/>
                  </a:cubicBezTo>
                  <a:cubicBezTo>
                    <a:pt x="3804" y="15911"/>
                    <a:pt x="4993" y="17718"/>
                    <a:pt x="6780" y="18414"/>
                  </a:cubicBezTo>
                  <a:cubicBezTo>
                    <a:pt x="7988" y="18884"/>
                    <a:pt x="9241" y="18905"/>
                    <a:pt x="10471" y="19066"/>
                  </a:cubicBezTo>
                  <a:cubicBezTo>
                    <a:pt x="11906" y="19254"/>
                    <a:pt x="13337" y="19516"/>
                    <a:pt x="14767" y="19790"/>
                  </a:cubicBezTo>
                  <a:cubicBezTo>
                    <a:pt x="15989" y="20026"/>
                    <a:pt x="17184" y="20291"/>
                    <a:pt x="18386" y="20750"/>
                  </a:cubicBezTo>
                  <a:cubicBezTo>
                    <a:pt x="19374" y="21127"/>
                    <a:pt x="20402" y="21483"/>
                    <a:pt x="21406" y="21099"/>
                  </a:cubicBezTo>
                  <a:cubicBezTo>
                    <a:pt x="21552" y="21045"/>
                    <a:pt x="21532" y="20634"/>
                    <a:pt x="21384" y="20691"/>
                  </a:cubicBezTo>
                  <a:cubicBezTo>
                    <a:pt x="20397" y="21068"/>
                    <a:pt x="19395" y="20710"/>
                    <a:pt x="18425" y="20345"/>
                  </a:cubicBezTo>
                  <a:cubicBezTo>
                    <a:pt x="17296" y="19921"/>
                    <a:pt x="16180" y="19653"/>
                    <a:pt x="15033" y="19430"/>
                  </a:cubicBezTo>
                  <a:cubicBezTo>
                    <a:pt x="13751" y="19180"/>
                    <a:pt x="12468" y="18947"/>
                    <a:pt x="11184" y="18756"/>
                  </a:cubicBezTo>
                  <a:cubicBezTo>
                    <a:pt x="9942" y="18570"/>
                    <a:pt x="8692" y="18517"/>
                    <a:pt x="7457" y="18208"/>
                  </a:cubicBezTo>
                  <a:cubicBezTo>
                    <a:pt x="6581" y="17989"/>
                    <a:pt x="5713" y="17579"/>
                    <a:pt x="4965" y="16728"/>
                  </a:cubicBezTo>
                  <a:cubicBezTo>
                    <a:pt x="4200" y="15856"/>
                    <a:pt x="3663" y="14510"/>
                    <a:pt x="3211" y="13150"/>
                  </a:cubicBezTo>
                  <a:cubicBezTo>
                    <a:pt x="2541" y="11136"/>
                    <a:pt x="2112" y="8912"/>
                    <a:pt x="1654" y="6734"/>
                  </a:cubicBezTo>
                  <a:cubicBezTo>
                    <a:pt x="1189" y="4524"/>
                    <a:pt x="735" y="2310"/>
                    <a:pt x="229" y="129"/>
                  </a:cubicBezTo>
                  <a:cubicBezTo>
                    <a:pt x="172" y="-117"/>
                    <a:pt x="-48" y="24"/>
                    <a:pt x="9" y="269"/>
                  </a:cubicBezTo>
                  <a:cubicBezTo>
                    <a:pt x="9" y="269"/>
                    <a:pt x="9" y="269"/>
                    <a:pt x="9" y="269"/>
                  </a:cubicBezTo>
                  <a:close/>
                  <a:moveTo>
                    <a:pt x="9" y="26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1" name="AutoShape 31"/>
            <p:cNvSpPr>
              <a:spLocks/>
            </p:cNvSpPr>
            <p:nvPr/>
          </p:nvSpPr>
          <p:spPr bwMode="auto">
            <a:xfrm rot="632407">
              <a:off x="9162" y="1939"/>
              <a:ext cx="845" cy="530"/>
            </a:xfrm>
            <a:custGeom>
              <a:avLst/>
              <a:gdLst/>
              <a:ahLst/>
              <a:cxnLst/>
              <a:rect l="0" t="0" r="r" b="b"/>
              <a:pathLst>
                <a:path w="21413" h="21390">
                  <a:moveTo>
                    <a:pt x="496" y="20783"/>
                  </a:moveTo>
                  <a:cubicBezTo>
                    <a:pt x="248" y="20796"/>
                    <a:pt x="359" y="20752"/>
                    <a:pt x="359" y="20870"/>
                  </a:cubicBezTo>
                  <a:cubicBezTo>
                    <a:pt x="305" y="20972"/>
                    <a:pt x="251" y="21075"/>
                    <a:pt x="196" y="21176"/>
                  </a:cubicBezTo>
                  <a:cubicBezTo>
                    <a:pt x="3734" y="21051"/>
                    <a:pt x="7268" y="20727"/>
                    <a:pt x="10807" y="20644"/>
                  </a:cubicBezTo>
                  <a:cubicBezTo>
                    <a:pt x="12536" y="20605"/>
                    <a:pt x="14267" y="20627"/>
                    <a:pt x="15993" y="20786"/>
                  </a:cubicBezTo>
                  <a:cubicBezTo>
                    <a:pt x="17075" y="20885"/>
                    <a:pt x="18171" y="20997"/>
                    <a:pt x="19205" y="20396"/>
                  </a:cubicBezTo>
                  <a:cubicBezTo>
                    <a:pt x="21599" y="19001"/>
                    <a:pt x="21221" y="13522"/>
                    <a:pt x="21170" y="10430"/>
                  </a:cubicBezTo>
                  <a:cubicBezTo>
                    <a:pt x="21138" y="8516"/>
                    <a:pt x="21378" y="6654"/>
                    <a:pt x="21411" y="4748"/>
                  </a:cubicBezTo>
                  <a:cubicBezTo>
                    <a:pt x="21443" y="3044"/>
                    <a:pt x="21037" y="1535"/>
                    <a:pt x="20456" y="123"/>
                  </a:cubicBezTo>
                  <a:cubicBezTo>
                    <a:pt x="20330" y="-183"/>
                    <a:pt x="20034" y="139"/>
                    <a:pt x="20159" y="444"/>
                  </a:cubicBezTo>
                  <a:cubicBezTo>
                    <a:pt x="20799" y="1998"/>
                    <a:pt x="21100" y="3522"/>
                    <a:pt x="21035" y="5363"/>
                  </a:cubicBezTo>
                  <a:cubicBezTo>
                    <a:pt x="20976" y="7084"/>
                    <a:pt x="20791" y="8753"/>
                    <a:pt x="20809" y="10483"/>
                  </a:cubicBezTo>
                  <a:cubicBezTo>
                    <a:pt x="20832" y="12517"/>
                    <a:pt x="20934" y="14540"/>
                    <a:pt x="20648" y="16544"/>
                  </a:cubicBezTo>
                  <a:cubicBezTo>
                    <a:pt x="20291" y="19051"/>
                    <a:pt x="19166" y="20172"/>
                    <a:pt x="17597" y="20301"/>
                  </a:cubicBezTo>
                  <a:cubicBezTo>
                    <a:pt x="16475" y="20394"/>
                    <a:pt x="15325" y="20164"/>
                    <a:pt x="14202" y="20112"/>
                  </a:cubicBezTo>
                  <a:cubicBezTo>
                    <a:pt x="12604" y="20040"/>
                    <a:pt x="11006" y="20068"/>
                    <a:pt x="9408" y="20126"/>
                  </a:cubicBezTo>
                  <a:cubicBezTo>
                    <a:pt x="6325" y="20236"/>
                    <a:pt x="3244" y="20507"/>
                    <a:pt x="162" y="20617"/>
                  </a:cubicBezTo>
                  <a:cubicBezTo>
                    <a:pt x="57" y="20619"/>
                    <a:pt x="-1" y="20779"/>
                    <a:pt x="0" y="20924"/>
                  </a:cubicBezTo>
                  <a:cubicBezTo>
                    <a:pt x="0" y="20990"/>
                    <a:pt x="-1" y="21057"/>
                    <a:pt x="0" y="21126"/>
                  </a:cubicBezTo>
                  <a:cubicBezTo>
                    <a:pt x="-1" y="21251"/>
                    <a:pt x="77" y="21354"/>
                    <a:pt x="150" y="21377"/>
                  </a:cubicBezTo>
                  <a:cubicBezTo>
                    <a:pt x="291" y="21417"/>
                    <a:pt x="376" y="21350"/>
                    <a:pt x="530" y="21343"/>
                  </a:cubicBezTo>
                  <a:cubicBezTo>
                    <a:pt x="764" y="21331"/>
                    <a:pt x="727" y="20770"/>
                    <a:pt x="496" y="20783"/>
                  </a:cubicBezTo>
                  <a:cubicBezTo>
                    <a:pt x="496" y="20783"/>
                    <a:pt x="496" y="20783"/>
                    <a:pt x="496" y="20783"/>
                  </a:cubicBezTo>
                  <a:close/>
                  <a:moveTo>
                    <a:pt x="496" y="2078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2" name="AutoShape 32"/>
            <p:cNvSpPr>
              <a:spLocks/>
            </p:cNvSpPr>
            <p:nvPr/>
          </p:nvSpPr>
          <p:spPr bwMode="auto">
            <a:xfrm rot="632407">
              <a:off x="6912" y="2624"/>
              <a:ext cx="3084" cy="109"/>
            </a:xfrm>
            <a:custGeom>
              <a:avLst/>
              <a:gdLst/>
              <a:ahLst/>
              <a:cxnLst/>
              <a:rect l="0" t="0" r="r" b="b"/>
              <a:pathLst>
                <a:path w="21541" h="20153">
                  <a:moveTo>
                    <a:pt x="64" y="18933"/>
                  </a:moveTo>
                  <a:cubicBezTo>
                    <a:pt x="1277" y="4388"/>
                    <a:pt x="2614" y="5050"/>
                    <a:pt x="3921" y="6280"/>
                  </a:cubicBezTo>
                  <a:cubicBezTo>
                    <a:pt x="5356" y="7628"/>
                    <a:pt x="6776" y="4877"/>
                    <a:pt x="8208" y="3336"/>
                  </a:cubicBezTo>
                  <a:cubicBezTo>
                    <a:pt x="9024" y="2454"/>
                    <a:pt x="9846" y="1828"/>
                    <a:pt x="10662" y="3278"/>
                  </a:cubicBezTo>
                  <a:cubicBezTo>
                    <a:pt x="11420" y="4620"/>
                    <a:pt x="12177" y="6576"/>
                    <a:pt x="12933" y="8547"/>
                  </a:cubicBezTo>
                  <a:cubicBezTo>
                    <a:pt x="14414" y="12402"/>
                    <a:pt x="15896" y="16282"/>
                    <a:pt x="17385" y="16449"/>
                  </a:cubicBezTo>
                  <a:cubicBezTo>
                    <a:pt x="18128" y="16532"/>
                    <a:pt x="18865" y="15013"/>
                    <a:pt x="19606" y="13859"/>
                  </a:cubicBezTo>
                  <a:cubicBezTo>
                    <a:pt x="20158" y="13010"/>
                    <a:pt x="21010" y="9278"/>
                    <a:pt x="21460" y="19819"/>
                  </a:cubicBezTo>
                  <a:cubicBezTo>
                    <a:pt x="21508" y="20940"/>
                    <a:pt x="21572" y="18969"/>
                    <a:pt x="21525" y="17863"/>
                  </a:cubicBezTo>
                  <a:cubicBezTo>
                    <a:pt x="21174" y="9643"/>
                    <a:pt x="20604" y="10294"/>
                    <a:pt x="20162" y="10569"/>
                  </a:cubicBezTo>
                  <a:cubicBezTo>
                    <a:pt x="19508" y="10977"/>
                    <a:pt x="18857" y="12840"/>
                    <a:pt x="18203" y="13523"/>
                  </a:cubicBezTo>
                  <a:cubicBezTo>
                    <a:pt x="16660" y="15121"/>
                    <a:pt x="15116" y="11599"/>
                    <a:pt x="13581" y="7657"/>
                  </a:cubicBezTo>
                  <a:cubicBezTo>
                    <a:pt x="12073" y="3781"/>
                    <a:pt x="10574" y="-660"/>
                    <a:pt x="9056" y="81"/>
                  </a:cubicBezTo>
                  <a:cubicBezTo>
                    <a:pt x="7548" y="823"/>
                    <a:pt x="6041" y="5282"/>
                    <a:pt x="4533" y="4269"/>
                  </a:cubicBezTo>
                  <a:cubicBezTo>
                    <a:pt x="3015" y="3242"/>
                    <a:pt x="1448" y="-494"/>
                    <a:pt x="30" y="16525"/>
                  </a:cubicBezTo>
                  <a:cubicBezTo>
                    <a:pt x="-28" y="17215"/>
                    <a:pt x="6" y="19635"/>
                    <a:pt x="64" y="18933"/>
                  </a:cubicBezTo>
                  <a:cubicBezTo>
                    <a:pt x="64" y="18933"/>
                    <a:pt x="64" y="18933"/>
                    <a:pt x="64" y="18933"/>
                  </a:cubicBezTo>
                  <a:close/>
                  <a:moveTo>
                    <a:pt x="64" y="1893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3" name="AutoShape 33"/>
            <p:cNvSpPr>
              <a:spLocks/>
            </p:cNvSpPr>
            <p:nvPr/>
          </p:nvSpPr>
          <p:spPr bwMode="auto">
            <a:xfrm rot="3482927">
              <a:off x="5419" y="9195"/>
              <a:ext cx="293" cy="532"/>
            </a:xfrm>
            <a:custGeom>
              <a:avLst/>
              <a:gdLst/>
              <a:ahLst/>
              <a:cxnLst/>
              <a:rect l="0" t="0" r="r" b="b"/>
              <a:pathLst>
                <a:path w="21197" h="21281">
                  <a:moveTo>
                    <a:pt x="56" y="371"/>
                  </a:moveTo>
                  <a:cubicBezTo>
                    <a:pt x="6702" y="7339"/>
                    <a:pt x="14535" y="13958"/>
                    <a:pt x="20369" y="21151"/>
                  </a:cubicBezTo>
                  <a:cubicBezTo>
                    <a:pt x="20606" y="21442"/>
                    <a:pt x="21387" y="21190"/>
                    <a:pt x="21155" y="20904"/>
                  </a:cubicBezTo>
                  <a:cubicBezTo>
                    <a:pt x="15320" y="13711"/>
                    <a:pt x="7482" y="7090"/>
                    <a:pt x="841" y="124"/>
                  </a:cubicBezTo>
                  <a:cubicBezTo>
                    <a:pt x="570" y="-158"/>
                    <a:pt x="-213" y="91"/>
                    <a:pt x="56" y="371"/>
                  </a:cubicBezTo>
                  <a:cubicBezTo>
                    <a:pt x="56" y="371"/>
                    <a:pt x="56" y="371"/>
                    <a:pt x="56" y="371"/>
                  </a:cubicBezTo>
                  <a:close/>
                  <a:moveTo>
                    <a:pt x="56" y="37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4" name="AutoShape 34"/>
            <p:cNvSpPr>
              <a:spLocks/>
            </p:cNvSpPr>
            <p:nvPr/>
          </p:nvSpPr>
          <p:spPr bwMode="auto">
            <a:xfrm rot="3482927">
              <a:off x="5451" y="9049"/>
              <a:ext cx="402" cy="750"/>
            </a:xfrm>
            <a:custGeom>
              <a:avLst/>
              <a:gdLst/>
              <a:ahLst/>
              <a:cxnLst/>
              <a:rect l="0" t="0" r="r" b="b"/>
              <a:pathLst>
                <a:path w="21258" h="21450">
                  <a:moveTo>
                    <a:pt x="416" y="341"/>
                  </a:moveTo>
                  <a:cubicBezTo>
                    <a:pt x="32" y="375"/>
                    <a:pt x="104" y="279"/>
                    <a:pt x="369" y="521"/>
                  </a:cubicBezTo>
                  <a:cubicBezTo>
                    <a:pt x="597" y="730"/>
                    <a:pt x="811" y="943"/>
                    <a:pt x="1027" y="1156"/>
                  </a:cubicBezTo>
                  <a:cubicBezTo>
                    <a:pt x="1768" y="1884"/>
                    <a:pt x="2484" y="2620"/>
                    <a:pt x="3207" y="3354"/>
                  </a:cubicBezTo>
                  <a:cubicBezTo>
                    <a:pt x="5332" y="5529"/>
                    <a:pt x="7429" y="7713"/>
                    <a:pt x="9530" y="9895"/>
                  </a:cubicBezTo>
                  <a:cubicBezTo>
                    <a:pt x="13213" y="13720"/>
                    <a:pt x="16771" y="17590"/>
                    <a:pt x="20642" y="21363"/>
                  </a:cubicBezTo>
                  <a:cubicBezTo>
                    <a:pt x="20846" y="21561"/>
                    <a:pt x="21420" y="21384"/>
                    <a:pt x="21215" y="21185"/>
                  </a:cubicBezTo>
                  <a:cubicBezTo>
                    <a:pt x="17117" y="17190"/>
                    <a:pt x="13355" y="13093"/>
                    <a:pt x="9454" y="9043"/>
                  </a:cubicBezTo>
                  <a:cubicBezTo>
                    <a:pt x="7343" y="6850"/>
                    <a:pt x="5232" y="4655"/>
                    <a:pt x="3084" y="2470"/>
                  </a:cubicBezTo>
                  <a:cubicBezTo>
                    <a:pt x="2466" y="1840"/>
                    <a:pt x="1846" y="1211"/>
                    <a:pt x="1199" y="589"/>
                  </a:cubicBezTo>
                  <a:cubicBezTo>
                    <a:pt x="1022" y="419"/>
                    <a:pt x="723" y="-39"/>
                    <a:pt x="239" y="3"/>
                  </a:cubicBezTo>
                  <a:cubicBezTo>
                    <a:pt x="-180" y="39"/>
                    <a:pt x="-1" y="378"/>
                    <a:pt x="416" y="341"/>
                  </a:cubicBezTo>
                  <a:cubicBezTo>
                    <a:pt x="416" y="341"/>
                    <a:pt x="416" y="341"/>
                    <a:pt x="416" y="341"/>
                  </a:cubicBezTo>
                  <a:close/>
                  <a:moveTo>
                    <a:pt x="416" y="34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5" name="AutoShape 35"/>
            <p:cNvSpPr>
              <a:spLocks/>
            </p:cNvSpPr>
            <p:nvPr/>
          </p:nvSpPr>
          <p:spPr bwMode="auto">
            <a:xfrm rot="3482923">
              <a:off x="5663" y="8474"/>
              <a:ext cx="2055" cy="2559"/>
            </a:xfrm>
            <a:custGeom>
              <a:avLst/>
              <a:gdLst/>
              <a:ahLst/>
              <a:cxnLst/>
              <a:rect l="0" t="0" r="r" b="b"/>
              <a:pathLst>
                <a:path w="21576" h="21273">
                  <a:moveTo>
                    <a:pt x="375" y="7100"/>
                  </a:moveTo>
                  <a:cubicBezTo>
                    <a:pt x="-7" y="7365"/>
                    <a:pt x="2" y="7880"/>
                    <a:pt x="0" y="8244"/>
                  </a:cubicBezTo>
                  <a:cubicBezTo>
                    <a:pt x="-3" y="8709"/>
                    <a:pt x="64" y="9173"/>
                    <a:pt x="64" y="9639"/>
                  </a:cubicBezTo>
                  <a:cubicBezTo>
                    <a:pt x="64" y="11131"/>
                    <a:pt x="85" y="12625"/>
                    <a:pt x="178" y="14116"/>
                  </a:cubicBezTo>
                  <a:cubicBezTo>
                    <a:pt x="258" y="15392"/>
                    <a:pt x="411" y="16723"/>
                    <a:pt x="1069" y="17909"/>
                  </a:cubicBezTo>
                  <a:cubicBezTo>
                    <a:pt x="1574" y="18817"/>
                    <a:pt x="2944" y="19281"/>
                    <a:pt x="4060" y="19603"/>
                  </a:cubicBezTo>
                  <a:cubicBezTo>
                    <a:pt x="5362" y="19980"/>
                    <a:pt x="6746" y="20252"/>
                    <a:pt x="8092" y="20519"/>
                  </a:cubicBezTo>
                  <a:cubicBezTo>
                    <a:pt x="9963" y="20889"/>
                    <a:pt x="11900" y="21042"/>
                    <a:pt x="13821" y="21150"/>
                  </a:cubicBezTo>
                  <a:cubicBezTo>
                    <a:pt x="15374" y="21237"/>
                    <a:pt x="17160" y="21448"/>
                    <a:pt x="18643" y="20971"/>
                  </a:cubicBezTo>
                  <a:cubicBezTo>
                    <a:pt x="19324" y="20752"/>
                    <a:pt x="19835" y="20370"/>
                    <a:pt x="20264" y="19913"/>
                  </a:cubicBezTo>
                  <a:cubicBezTo>
                    <a:pt x="20839" y="19301"/>
                    <a:pt x="21298" y="18743"/>
                    <a:pt x="21433" y="17977"/>
                  </a:cubicBezTo>
                  <a:cubicBezTo>
                    <a:pt x="21537" y="17386"/>
                    <a:pt x="21540" y="16775"/>
                    <a:pt x="21566" y="16180"/>
                  </a:cubicBezTo>
                  <a:cubicBezTo>
                    <a:pt x="21593" y="15567"/>
                    <a:pt x="21560" y="14954"/>
                    <a:pt x="21501" y="14343"/>
                  </a:cubicBezTo>
                  <a:cubicBezTo>
                    <a:pt x="21379" y="13076"/>
                    <a:pt x="21215" y="11818"/>
                    <a:pt x="21178" y="10546"/>
                  </a:cubicBezTo>
                  <a:cubicBezTo>
                    <a:pt x="21160" y="9922"/>
                    <a:pt x="21174" y="9301"/>
                    <a:pt x="21222" y="8679"/>
                  </a:cubicBezTo>
                  <a:cubicBezTo>
                    <a:pt x="21252" y="8289"/>
                    <a:pt x="21418" y="7804"/>
                    <a:pt x="21178" y="7440"/>
                  </a:cubicBezTo>
                  <a:cubicBezTo>
                    <a:pt x="20980" y="7138"/>
                    <a:pt x="20396" y="7136"/>
                    <a:pt x="20029" y="7138"/>
                  </a:cubicBezTo>
                  <a:cubicBezTo>
                    <a:pt x="19518" y="7143"/>
                    <a:pt x="18962" y="7241"/>
                    <a:pt x="18461" y="7132"/>
                  </a:cubicBezTo>
                  <a:cubicBezTo>
                    <a:pt x="18507" y="7168"/>
                    <a:pt x="18553" y="7203"/>
                    <a:pt x="18599" y="7239"/>
                  </a:cubicBezTo>
                  <a:cubicBezTo>
                    <a:pt x="18238" y="6534"/>
                    <a:pt x="17788" y="5857"/>
                    <a:pt x="17421" y="5154"/>
                  </a:cubicBezTo>
                  <a:cubicBezTo>
                    <a:pt x="17115" y="4570"/>
                    <a:pt x="16929" y="3961"/>
                    <a:pt x="16730" y="3353"/>
                  </a:cubicBezTo>
                  <a:cubicBezTo>
                    <a:pt x="16392" y="2318"/>
                    <a:pt x="15949" y="1253"/>
                    <a:pt x="14790" y="598"/>
                  </a:cubicBezTo>
                  <a:cubicBezTo>
                    <a:pt x="13643" y="-50"/>
                    <a:pt x="12010" y="-152"/>
                    <a:pt x="10694" y="197"/>
                  </a:cubicBezTo>
                  <a:cubicBezTo>
                    <a:pt x="9365" y="549"/>
                    <a:pt x="8282" y="1327"/>
                    <a:pt x="7381" y="2138"/>
                  </a:cubicBezTo>
                  <a:cubicBezTo>
                    <a:pt x="6802" y="2660"/>
                    <a:pt x="6284" y="3223"/>
                    <a:pt x="5790" y="3795"/>
                  </a:cubicBezTo>
                  <a:cubicBezTo>
                    <a:pt x="5512" y="4116"/>
                    <a:pt x="5241" y="4441"/>
                    <a:pt x="4970" y="4765"/>
                  </a:cubicBezTo>
                  <a:cubicBezTo>
                    <a:pt x="4674" y="5119"/>
                    <a:pt x="4339" y="5483"/>
                    <a:pt x="4138" y="5878"/>
                  </a:cubicBezTo>
                  <a:cubicBezTo>
                    <a:pt x="3999" y="6151"/>
                    <a:pt x="3934" y="6447"/>
                    <a:pt x="3818" y="6726"/>
                  </a:cubicBezTo>
                  <a:cubicBezTo>
                    <a:pt x="3762" y="6861"/>
                    <a:pt x="3695" y="7006"/>
                    <a:pt x="3568" y="7110"/>
                  </a:cubicBezTo>
                  <a:cubicBezTo>
                    <a:pt x="3454" y="7203"/>
                    <a:pt x="3164" y="7141"/>
                    <a:pt x="3030" y="7121"/>
                  </a:cubicBezTo>
                  <a:cubicBezTo>
                    <a:pt x="2212" y="6999"/>
                    <a:pt x="1180" y="6654"/>
                    <a:pt x="415" y="7076"/>
                  </a:cubicBezTo>
                  <a:cubicBezTo>
                    <a:pt x="209" y="7189"/>
                    <a:pt x="407" y="7455"/>
                    <a:pt x="614" y="7341"/>
                  </a:cubicBezTo>
                  <a:cubicBezTo>
                    <a:pt x="1239" y="6997"/>
                    <a:pt x="2173" y="7283"/>
                    <a:pt x="2844" y="7403"/>
                  </a:cubicBezTo>
                  <a:cubicBezTo>
                    <a:pt x="3428" y="7509"/>
                    <a:pt x="3851" y="7462"/>
                    <a:pt x="4102" y="7009"/>
                  </a:cubicBezTo>
                  <a:cubicBezTo>
                    <a:pt x="4222" y="6790"/>
                    <a:pt x="4296" y="6558"/>
                    <a:pt x="4375" y="6329"/>
                  </a:cubicBezTo>
                  <a:cubicBezTo>
                    <a:pt x="4474" y="6043"/>
                    <a:pt x="4609" y="5811"/>
                    <a:pt x="4802" y="5555"/>
                  </a:cubicBezTo>
                  <a:cubicBezTo>
                    <a:pt x="5242" y="4969"/>
                    <a:pt x="5736" y="4404"/>
                    <a:pt x="6224" y="3842"/>
                  </a:cubicBezTo>
                  <a:cubicBezTo>
                    <a:pt x="7745" y="2092"/>
                    <a:pt x="10017" y="-126"/>
                    <a:pt x="13100" y="379"/>
                  </a:cubicBezTo>
                  <a:cubicBezTo>
                    <a:pt x="13870" y="505"/>
                    <a:pt x="14581" y="776"/>
                    <a:pt x="15113" y="1231"/>
                  </a:cubicBezTo>
                  <a:cubicBezTo>
                    <a:pt x="15599" y="1647"/>
                    <a:pt x="15878" y="2191"/>
                    <a:pt x="16093" y="2719"/>
                  </a:cubicBezTo>
                  <a:cubicBezTo>
                    <a:pt x="16311" y="3250"/>
                    <a:pt x="16458" y="3797"/>
                    <a:pt x="16646" y="4335"/>
                  </a:cubicBezTo>
                  <a:cubicBezTo>
                    <a:pt x="16893" y="5036"/>
                    <a:pt x="17285" y="5695"/>
                    <a:pt x="17675" y="6354"/>
                  </a:cubicBezTo>
                  <a:cubicBezTo>
                    <a:pt x="17774" y="6520"/>
                    <a:pt x="17870" y="6685"/>
                    <a:pt x="17965" y="6852"/>
                  </a:cubicBezTo>
                  <a:cubicBezTo>
                    <a:pt x="18059" y="7015"/>
                    <a:pt x="18122" y="7204"/>
                    <a:pt x="18238" y="7357"/>
                  </a:cubicBezTo>
                  <a:cubicBezTo>
                    <a:pt x="18362" y="7521"/>
                    <a:pt x="18870" y="7484"/>
                    <a:pt x="19071" y="7481"/>
                  </a:cubicBezTo>
                  <a:cubicBezTo>
                    <a:pt x="19561" y="7475"/>
                    <a:pt x="20852" y="7228"/>
                    <a:pt x="20903" y="7805"/>
                  </a:cubicBezTo>
                  <a:cubicBezTo>
                    <a:pt x="20928" y="8089"/>
                    <a:pt x="20850" y="8396"/>
                    <a:pt x="20827" y="8679"/>
                  </a:cubicBezTo>
                  <a:cubicBezTo>
                    <a:pt x="20793" y="9100"/>
                    <a:pt x="20771" y="9521"/>
                    <a:pt x="20772" y="9943"/>
                  </a:cubicBezTo>
                  <a:cubicBezTo>
                    <a:pt x="20775" y="10782"/>
                    <a:pt x="20821" y="11621"/>
                    <a:pt x="20894" y="12458"/>
                  </a:cubicBezTo>
                  <a:cubicBezTo>
                    <a:pt x="20967" y="13280"/>
                    <a:pt x="21099" y="14099"/>
                    <a:pt x="21153" y="14922"/>
                  </a:cubicBezTo>
                  <a:cubicBezTo>
                    <a:pt x="21207" y="15733"/>
                    <a:pt x="21153" y="16542"/>
                    <a:pt x="21106" y="17353"/>
                  </a:cubicBezTo>
                  <a:cubicBezTo>
                    <a:pt x="21083" y="17755"/>
                    <a:pt x="21032" y="18158"/>
                    <a:pt x="20874" y="18542"/>
                  </a:cubicBezTo>
                  <a:cubicBezTo>
                    <a:pt x="20721" y="18911"/>
                    <a:pt x="20412" y="19238"/>
                    <a:pt x="20121" y="19548"/>
                  </a:cubicBezTo>
                  <a:cubicBezTo>
                    <a:pt x="19627" y="20076"/>
                    <a:pt x="19116" y="20519"/>
                    <a:pt x="18306" y="20745"/>
                  </a:cubicBezTo>
                  <a:cubicBezTo>
                    <a:pt x="17591" y="20944"/>
                    <a:pt x="16807" y="20950"/>
                    <a:pt x="16057" y="20941"/>
                  </a:cubicBezTo>
                  <a:cubicBezTo>
                    <a:pt x="15118" y="20931"/>
                    <a:pt x="14175" y="20867"/>
                    <a:pt x="13238" y="20809"/>
                  </a:cubicBezTo>
                  <a:cubicBezTo>
                    <a:pt x="11282" y="20688"/>
                    <a:pt x="9319" y="20494"/>
                    <a:pt x="7433" y="20060"/>
                  </a:cubicBezTo>
                  <a:cubicBezTo>
                    <a:pt x="6141" y="19763"/>
                    <a:pt x="4818" y="19542"/>
                    <a:pt x="3578" y="19126"/>
                  </a:cubicBezTo>
                  <a:cubicBezTo>
                    <a:pt x="2970" y="18922"/>
                    <a:pt x="2375" y="18668"/>
                    <a:pt x="1901" y="18305"/>
                  </a:cubicBezTo>
                  <a:cubicBezTo>
                    <a:pt x="1384" y="17909"/>
                    <a:pt x="1183" y="17338"/>
                    <a:pt x="1011" y="16806"/>
                  </a:cubicBezTo>
                  <a:cubicBezTo>
                    <a:pt x="592" y="15510"/>
                    <a:pt x="559" y="14149"/>
                    <a:pt x="516" y="12820"/>
                  </a:cubicBezTo>
                  <a:cubicBezTo>
                    <a:pt x="472" y="11454"/>
                    <a:pt x="514" y="10082"/>
                    <a:pt x="414" y="8719"/>
                  </a:cubicBezTo>
                  <a:cubicBezTo>
                    <a:pt x="395" y="8461"/>
                    <a:pt x="387" y="8203"/>
                    <a:pt x="406" y="7946"/>
                  </a:cubicBezTo>
                  <a:cubicBezTo>
                    <a:pt x="421" y="7742"/>
                    <a:pt x="445" y="7462"/>
                    <a:pt x="655" y="7317"/>
                  </a:cubicBezTo>
                  <a:cubicBezTo>
                    <a:pt x="845" y="7185"/>
                    <a:pt x="565" y="6969"/>
                    <a:pt x="375" y="7100"/>
                  </a:cubicBezTo>
                  <a:close/>
                  <a:moveTo>
                    <a:pt x="375" y="710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6" name="AutoShape 36"/>
            <p:cNvSpPr>
              <a:spLocks/>
            </p:cNvSpPr>
            <p:nvPr/>
          </p:nvSpPr>
          <p:spPr bwMode="auto">
            <a:xfrm rot="3482923">
              <a:off x="6255" y="9549"/>
              <a:ext cx="1515" cy="51"/>
            </a:xfrm>
            <a:custGeom>
              <a:avLst/>
              <a:gdLst/>
              <a:ahLst/>
              <a:cxnLst/>
              <a:rect l="0" t="0" r="r" b="b"/>
              <a:pathLst>
                <a:path w="21409" h="17392">
                  <a:moveTo>
                    <a:pt x="21187" y="117"/>
                  </a:moveTo>
                  <a:cubicBezTo>
                    <a:pt x="20363" y="4469"/>
                    <a:pt x="19525" y="3168"/>
                    <a:pt x="18687" y="2164"/>
                  </a:cubicBezTo>
                  <a:cubicBezTo>
                    <a:pt x="17781" y="1079"/>
                    <a:pt x="16871" y="1527"/>
                    <a:pt x="15963" y="1459"/>
                  </a:cubicBezTo>
                  <a:cubicBezTo>
                    <a:pt x="14159" y="1310"/>
                    <a:pt x="12351" y="727"/>
                    <a:pt x="10548" y="2178"/>
                  </a:cubicBezTo>
                  <a:cubicBezTo>
                    <a:pt x="8762" y="3588"/>
                    <a:pt x="6981" y="7276"/>
                    <a:pt x="5195" y="8008"/>
                  </a:cubicBezTo>
                  <a:cubicBezTo>
                    <a:pt x="3555" y="8673"/>
                    <a:pt x="1817" y="12456"/>
                    <a:pt x="219" y="1744"/>
                  </a:cubicBezTo>
                  <a:cubicBezTo>
                    <a:pt x="-1" y="266"/>
                    <a:pt x="-95" y="8442"/>
                    <a:pt x="125" y="9920"/>
                  </a:cubicBezTo>
                  <a:cubicBezTo>
                    <a:pt x="1711" y="20537"/>
                    <a:pt x="3396" y="16822"/>
                    <a:pt x="5022" y="16523"/>
                  </a:cubicBezTo>
                  <a:cubicBezTo>
                    <a:pt x="6866" y="16212"/>
                    <a:pt x="8706" y="12252"/>
                    <a:pt x="10548" y="10652"/>
                  </a:cubicBezTo>
                  <a:cubicBezTo>
                    <a:pt x="12409" y="9025"/>
                    <a:pt x="14276" y="9798"/>
                    <a:pt x="16138" y="9947"/>
                  </a:cubicBezTo>
                  <a:cubicBezTo>
                    <a:pt x="17042" y="10015"/>
                    <a:pt x="17945" y="9757"/>
                    <a:pt x="18849" y="10829"/>
                  </a:cubicBezTo>
                  <a:cubicBezTo>
                    <a:pt x="19666" y="11805"/>
                    <a:pt x="20478" y="12523"/>
                    <a:pt x="21282" y="8266"/>
                  </a:cubicBezTo>
                  <a:cubicBezTo>
                    <a:pt x="21505" y="7100"/>
                    <a:pt x="21410" y="-1063"/>
                    <a:pt x="21187" y="117"/>
                  </a:cubicBezTo>
                  <a:cubicBezTo>
                    <a:pt x="21187" y="117"/>
                    <a:pt x="21187" y="117"/>
                    <a:pt x="21187" y="117"/>
                  </a:cubicBezTo>
                  <a:close/>
                  <a:moveTo>
                    <a:pt x="21187" y="11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7" name="AutoShape 37"/>
            <p:cNvSpPr>
              <a:spLocks/>
            </p:cNvSpPr>
            <p:nvPr/>
          </p:nvSpPr>
          <p:spPr bwMode="auto">
            <a:xfrm rot="3482923">
              <a:off x="6445" y="8890"/>
              <a:ext cx="169" cy="481"/>
            </a:xfrm>
            <a:custGeom>
              <a:avLst/>
              <a:gdLst/>
              <a:ahLst/>
              <a:cxnLst/>
              <a:rect l="0" t="0" r="r" b="b"/>
              <a:pathLst>
                <a:path w="20110" h="21144">
                  <a:moveTo>
                    <a:pt x="955" y="123"/>
                  </a:moveTo>
                  <a:cubicBezTo>
                    <a:pt x="-344" y="814"/>
                    <a:pt x="72" y="2162"/>
                    <a:pt x="34" y="2940"/>
                  </a:cubicBezTo>
                  <a:cubicBezTo>
                    <a:pt x="-59" y="4921"/>
                    <a:pt x="230" y="6908"/>
                    <a:pt x="651" y="8884"/>
                  </a:cubicBezTo>
                  <a:cubicBezTo>
                    <a:pt x="1414" y="12454"/>
                    <a:pt x="1964" y="16820"/>
                    <a:pt x="7003" y="20007"/>
                  </a:cubicBezTo>
                  <a:cubicBezTo>
                    <a:pt x="8329" y="20848"/>
                    <a:pt x="10366" y="21381"/>
                    <a:pt x="13067" y="21040"/>
                  </a:cubicBezTo>
                  <a:cubicBezTo>
                    <a:pt x="16458" y="20613"/>
                    <a:pt x="17738" y="19039"/>
                    <a:pt x="18472" y="17921"/>
                  </a:cubicBezTo>
                  <a:cubicBezTo>
                    <a:pt x="21256" y="13714"/>
                    <a:pt x="19823" y="9065"/>
                    <a:pt x="19013" y="4798"/>
                  </a:cubicBezTo>
                  <a:cubicBezTo>
                    <a:pt x="18812" y="3704"/>
                    <a:pt x="18517" y="2606"/>
                    <a:pt x="18494" y="1509"/>
                  </a:cubicBezTo>
                  <a:cubicBezTo>
                    <a:pt x="18486" y="1162"/>
                    <a:pt x="16994" y="1162"/>
                    <a:pt x="16999" y="1509"/>
                  </a:cubicBezTo>
                  <a:cubicBezTo>
                    <a:pt x="17070" y="5156"/>
                    <a:pt x="18427" y="8783"/>
                    <a:pt x="18367" y="12439"/>
                  </a:cubicBezTo>
                  <a:cubicBezTo>
                    <a:pt x="18336" y="14487"/>
                    <a:pt x="18106" y="16616"/>
                    <a:pt x="16425" y="18588"/>
                  </a:cubicBezTo>
                  <a:cubicBezTo>
                    <a:pt x="15564" y="19601"/>
                    <a:pt x="12454" y="21436"/>
                    <a:pt x="9254" y="20223"/>
                  </a:cubicBezTo>
                  <a:cubicBezTo>
                    <a:pt x="6441" y="19149"/>
                    <a:pt x="5588" y="17259"/>
                    <a:pt x="4753" y="15874"/>
                  </a:cubicBezTo>
                  <a:cubicBezTo>
                    <a:pt x="3485" y="13752"/>
                    <a:pt x="2794" y="11581"/>
                    <a:pt x="2268" y="9423"/>
                  </a:cubicBezTo>
                  <a:cubicBezTo>
                    <a:pt x="1797" y="7465"/>
                    <a:pt x="1529" y="5498"/>
                    <a:pt x="1517" y="3533"/>
                  </a:cubicBezTo>
                  <a:cubicBezTo>
                    <a:pt x="1512" y="2727"/>
                    <a:pt x="904" y="1110"/>
                    <a:pt x="2241" y="396"/>
                  </a:cubicBezTo>
                  <a:cubicBezTo>
                    <a:pt x="2782" y="106"/>
                    <a:pt x="1490" y="-164"/>
                    <a:pt x="955" y="123"/>
                  </a:cubicBezTo>
                  <a:cubicBezTo>
                    <a:pt x="955" y="123"/>
                    <a:pt x="955" y="123"/>
                    <a:pt x="955" y="123"/>
                  </a:cubicBezTo>
                  <a:close/>
                  <a:moveTo>
                    <a:pt x="955" y="1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8" name="AutoShape 38"/>
            <p:cNvSpPr>
              <a:spLocks/>
            </p:cNvSpPr>
            <p:nvPr/>
          </p:nvSpPr>
          <p:spPr bwMode="auto">
            <a:xfrm rot="3482923">
              <a:off x="7090" y="9939"/>
              <a:ext cx="182" cy="492"/>
            </a:xfrm>
            <a:custGeom>
              <a:avLst/>
              <a:gdLst/>
              <a:ahLst/>
              <a:cxnLst/>
              <a:rect l="0" t="0" r="r" b="b"/>
              <a:pathLst>
                <a:path w="20244" h="21158">
                  <a:moveTo>
                    <a:pt x="960" y="1206"/>
                  </a:moveTo>
                  <a:cubicBezTo>
                    <a:pt x="-576" y="2993"/>
                    <a:pt x="106" y="5077"/>
                    <a:pt x="463" y="6911"/>
                  </a:cubicBezTo>
                  <a:cubicBezTo>
                    <a:pt x="897" y="9147"/>
                    <a:pt x="1566" y="11376"/>
                    <a:pt x="2074" y="13607"/>
                  </a:cubicBezTo>
                  <a:cubicBezTo>
                    <a:pt x="2420" y="15131"/>
                    <a:pt x="2928" y="16657"/>
                    <a:pt x="3891" y="18144"/>
                  </a:cubicBezTo>
                  <a:cubicBezTo>
                    <a:pt x="4504" y="19091"/>
                    <a:pt x="5622" y="20717"/>
                    <a:pt x="8435" y="21080"/>
                  </a:cubicBezTo>
                  <a:cubicBezTo>
                    <a:pt x="11792" y="21515"/>
                    <a:pt x="14404" y="20043"/>
                    <a:pt x="16022" y="19167"/>
                  </a:cubicBezTo>
                  <a:cubicBezTo>
                    <a:pt x="18802" y="17662"/>
                    <a:pt x="19457" y="15629"/>
                    <a:pt x="19896" y="13849"/>
                  </a:cubicBezTo>
                  <a:cubicBezTo>
                    <a:pt x="21024" y="9313"/>
                    <a:pt x="19056" y="4790"/>
                    <a:pt x="18989" y="257"/>
                  </a:cubicBezTo>
                  <a:cubicBezTo>
                    <a:pt x="18982" y="-85"/>
                    <a:pt x="17589" y="-85"/>
                    <a:pt x="17596" y="257"/>
                  </a:cubicBezTo>
                  <a:cubicBezTo>
                    <a:pt x="17652" y="3997"/>
                    <a:pt x="18911" y="7716"/>
                    <a:pt x="18804" y="11461"/>
                  </a:cubicBezTo>
                  <a:cubicBezTo>
                    <a:pt x="18753" y="13354"/>
                    <a:pt x="18372" y="15268"/>
                    <a:pt x="16976" y="17095"/>
                  </a:cubicBezTo>
                  <a:cubicBezTo>
                    <a:pt x="16207" y="18098"/>
                    <a:pt x="12483" y="21256"/>
                    <a:pt x="8649" y="20536"/>
                  </a:cubicBezTo>
                  <a:cubicBezTo>
                    <a:pt x="5897" y="20021"/>
                    <a:pt x="5199" y="18036"/>
                    <a:pt x="4669" y="17041"/>
                  </a:cubicBezTo>
                  <a:cubicBezTo>
                    <a:pt x="3969" y="15728"/>
                    <a:pt x="3592" y="14384"/>
                    <a:pt x="3351" y="13048"/>
                  </a:cubicBezTo>
                  <a:cubicBezTo>
                    <a:pt x="2988" y="10999"/>
                    <a:pt x="2286" y="8959"/>
                    <a:pt x="1849" y="6911"/>
                  </a:cubicBezTo>
                  <a:cubicBezTo>
                    <a:pt x="1483" y="5133"/>
                    <a:pt x="817" y="3075"/>
                    <a:pt x="2301" y="1348"/>
                  </a:cubicBezTo>
                  <a:cubicBezTo>
                    <a:pt x="2582" y="1021"/>
                    <a:pt x="1234" y="884"/>
                    <a:pt x="960" y="1206"/>
                  </a:cubicBezTo>
                  <a:cubicBezTo>
                    <a:pt x="960" y="1206"/>
                    <a:pt x="960" y="1206"/>
                    <a:pt x="960" y="1206"/>
                  </a:cubicBezTo>
                  <a:close/>
                  <a:moveTo>
                    <a:pt x="960" y="120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79" name="AutoShape 39"/>
            <p:cNvSpPr>
              <a:spLocks/>
            </p:cNvSpPr>
            <p:nvPr/>
          </p:nvSpPr>
          <p:spPr bwMode="auto">
            <a:xfrm rot="3482923">
              <a:off x="6745" y="8979"/>
              <a:ext cx="1139" cy="761"/>
            </a:xfrm>
            <a:custGeom>
              <a:avLst/>
              <a:gdLst/>
              <a:ahLst/>
              <a:cxnLst/>
              <a:rect l="0" t="0" r="r" b="b"/>
              <a:pathLst>
                <a:path w="21495" h="21319">
                  <a:moveTo>
                    <a:pt x="475" y="20989"/>
                  </a:moveTo>
                  <a:cubicBezTo>
                    <a:pt x="795" y="16791"/>
                    <a:pt x="1929" y="12945"/>
                    <a:pt x="3677" y="9589"/>
                  </a:cubicBezTo>
                  <a:cubicBezTo>
                    <a:pt x="4552" y="7912"/>
                    <a:pt x="5575" y="6402"/>
                    <a:pt x="6646" y="4991"/>
                  </a:cubicBezTo>
                  <a:cubicBezTo>
                    <a:pt x="7747" y="3540"/>
                    <a:pt x="8896" y="2189"/>
                    <a:pt x="10281" y="1359"/>
                  </a:cubicBezTo>
                  <a:cubicBezTo>
                    <a:pt x="11621" y="554"/>
                    <a:pt x="13148" y="344"/>
                    <a:pt x="14446" y="1417"/>
                  </a:cubicBezTo>
                  <a:cubicBezTo>
                    <a:pt x="15811" y="2547"/>
                    <a:pt x="16808" y="4735"/>
                    <a:pt x="17569" y="6665"/>
                  </a:cubicBezTo>
                  <a:cubicBezTo>
                    <a:pt x="18371" y="8700"/>
                    <a:pt x="19139" y="10908"/>
                    <a:pt x="19687" y="13113"/>
                  </a:cubicBezTo>
                  <a:cubicBezTo>
                    <a:pt x="20276" y="15485"/>
                    <a:pt x="20551" y="17996"/>
                    <a:pt x="21027" y="20416"/>
                  </a:cubicBezTo>
                  <a:cubicBezTo>
                    <a:pt x="21112" y="20843"/>
                    <a:pt x="21568" y="20660"/>
                    <a:pt x="21485" y="20233"/>
                  </a:cubicBezTo>
                  <a:cubicBezTo>
                    <a:pt x="21007" y="17810"/>
                    <a:pt x="20710" y="15317"/>
                    <a:pt x="20144" y="12930"/>
                  </a:cubicBezTo>
                  <a:cubicBezTo>
                    <a:pt x="19622" y="10737"/>
                    <a:pt x="18837" y="8592"/>
                    <a:pt x="18071" y="6561"/>
                  </a:cubicBezTo>
                  <a:cubicBezTo>
                    <a:pt x="17313" y="4551"/>
                    <a:pt x="16372" y="2784"/>
                    <a:pt x="15162" y="1312"/>
                  </a:cubicBezTo>
                  <a:cubicBezTo>
                    <a:pt x="14169" y="103"/>
                    <a:pt x="12880" y="-169"/>
                    <a:pt x="11633" y="89"/>
                  </a:cubicBezTo>
                  <a:cubicBezTo>
                    <a:pt x="8835" y="668"/>
                    <a:pt x="6501" y="4006"/>
                    <a:pt x="4653" y="6862"/>
                  </a:cubicBezTo>
                  <a:cubicBezTo>
                    <a:pt x="2733" y="9833"/>
                    <a:pt x="1238" y="13341"/>
                    <a:pt x="476" y="17281"/>
                  </a:cubicBezTo>
                  <a:cubicBezTo>
                    <a:pt x="242" y="18494"/>
                    <a:pt x="97" y="19739"/>
                    <a:pt x="2" y="20989"/>
                  </a:cubicBezTo>
                  <a:cubicBezTo>
                    <a:pt x="-32" y="21431"/>
                    <a:pt x="442" y="21425"/>
                    <a:pt x="475" y="20989"/>
                  </a:cubicBezTo>
                  <a:cubicBezTo>
                    <a:pt x="475" y="20989"/>
                    <a:pt x="475" y="20989"/>
                    <a:pt x="475" y="20989"/>
                  </a:cubicBezTo>
                  <a:close/>
                  <a:moveTo>
                    <a:pt x="475" y="2098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0" name="AutoShape 40"/>
            <p:cNvSpPr>
              <a:spLocks/>
            </p:cNvSpPr>
            <p:nvPr/>
          </p:nvSpPr>
          <p:spPr bwMode="auto">
            <a:xfrm rot="3482923">
              <a:off x="5514" y="8895"/>
              <a:ext cx="495" cy="1032"/>
            </a:xfrm>
            <a:custGeom>
              <a:avLst/>
              <a:gdLst/>
              <a:ahLst/>
              <a:cxnLst/>
              <a:rect l="0" t="0" r="r" b="b"/>
              <a:pathLst>
                <a:path w="21384" h="21483">
                  <a:moveTo>
                    <a:pt x="581" y="99"/>
                  </a:moveTo>
                  <a:cubicBezTo>
                    <a:pt x="564" y="86"/>
                    <a:pt x="545" y="74"/>
                    <a:pt x="526" y="61"/>
                  </a:cubicBezTo>
                  <a:cubicBezTo>
                    <a:pt x="389" y="-32"/>
                    <a:pt x="111" y="-16"/>
                    <a:pt x="29" y="92"/>
                  </a:cubicBezTo>
                  <a:cubicBezTo>
                    <a:pt x="-65" y="224"/>
                    <a:pt x="87" y="424"/>
                    <a:pt x="177" y="549"/>
                  </a:cubicBezTo>
                  <a:cubicBezTo>
                    <a:pt x="246" y="644"/>
                    <a:pt x="472" y="669"/>
                    <a:pt x="628" y="605"/>
                  </a:cubicBezTo>
                  <a:cubicBezTo>
                    <a:pt x="634" y="604"/>
                    <a:pt x="638" y="601"/>
                    <a:pt x="643" y="599"/>
                  </a:cubicBezTo>
                  <a:cubicBezTo>
                    <a:pt x="500" y="591"/>
                    <a:pt x="358" y="582"/>
                    <a:pt x="216" y="573"/>
                  </a:cubicBezTo>
                  <a:cubicBezTo>
                    <a:pt x="2058" y="2025"/>
                    <a:pt x="3587" y="3577"/>
                    <a:pt x="5381" y="5047"/>
                  </a:cubicBezTo>
                  <a:cubicBezTo>
                    <a:pt x="7723" y="6970"/>
                    <a:pt x="9559" y="8968"/>
                    <a:pt x="11165" y="11050"/>
                  </a:cubicBezTo>
                  <a:cubicBezTo>
                    <a:pt x="12681" y="13019"/>
                    <a:pt x="14111" y="14991"/>
                    <a:pt x="15775" y="16934"/>
                  </a:cubicBezTo>
                  <a:cubicBezTo>
                    <a:pt x="17152" y="18537"/>
                    <a:pt x="18659" y="20068"/>
                    <a:pt x="20937" y="21439"/>
                  </a:cubicBezTo>
                  <a:cubicBezTo>
                    <a:pt x="21154" y="21568"/>
                    <a:pt x="21535" y="21385"/>
                    <a:pt x="21320" y="21258"/>
                  </a:cubicBezTo>
                  <a:cubicBezTo>
                    <a:pt x="18823" y="19756"/>
                    <a:pt x="17318" y="18046"/>
                    <a:pt x="15805" y="16291"/>
                  </a:cubicBezTo>
                  <a:cubicBezTo>
                    <a:pt x="14171" y="14396"/>
                    <a:pt x="12833" y="12455"/>
                    <a:pt x="11339" y="10535"/>
                  </a:cubicBezTo>
                  <a:cubicBezTo>
                    <a:pt x="9882" y="8661"/>
                    <a:pt x="8190" y="6859"/>
                    <a:pt x="6097" y="5123"/>
                  </a:cubicBezTo>
                  <a:cubicBezTo>
                    <a:pt x="5019" y="4231"/>
                    <a:pt x="3912" y="3346"/>
                    <a:pt x="2883" y="2440"/>
                  </a:cubicBezTo>
                  <a:cubicBezTo>
                    <a:pt x="2128" y="1778"/>
                    <a:pt x="1503" y="1089"/>
                    <a:pt x="684" y="445"/>
                  </a:cubicBezTo>
                  <a:cubicBezTo>
                    <a:pt x="591" y="370"/>
                    <a:pt x="393" y="365"/>
                    <a:pt x="260" y="418"/>
                  </a:cubicBezTo>
                  <a:cubicBezTo>
                    <a:pt x="255" y="422"/>
                    <a:pt x="251" y="423"/>
                    <a:pt x="248" y="424"/>
                  </a:cubicBezTo>
                  <a:cubicBezTo>
                    <a:pt x="398" y="443"/>
                    <a:pt x="547" y="462"/>
                    <a:pt x="700" y="481"/>
                  </a:cubicBezTo>
                  <a:cubicBezTo>
                    <a:pt x="647" y="405"/>
                    <a:pt x="498" y="235"/>
                    <a:pt x="553" y="160"/>
                  </a:cubicBezTo>
                  <a:cubicBezTo>
                    <a:pt x="387" y="170"/>
                    <a:pt x="223" y="180"/>
                    <a:pt x="58" y="191"/>
                  </a:cubicBezTo>
                  <a:cubicBezTo>
                    <a:pt x="77" y="203"/>
                    <a:pt x="95" y="215"/>
                    <a:pt x="113" y="228"/>
                  </a:cubicBezTo>
                  <a:cubicBezTo>
                    <a:pt x="309" y="364"/>
                    <a:pt x="781" y="235"/>
                    <a:pt x="581" y="99"/>
                  </a:cubicBezTo>
                  <a:cubicBezTo>
                    <a:pt x="581" y="99"/>
                    <a:pt x="581" y="99"/>
                    <a:pt x="581" y="99"/>
                  </a:cubicBezTo>
                  <a:close/>
                  <a:moveTo>
                    <a:pt x="581" y="9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1" name="AutoShape 41"/>
            <p:cNvSpPr>
              <a:spLocks/>
            </p:cNvSpPr>
            <p:nvPr/>
          </p:nvSpPr>
          <p:spPr bwMode="auto">
            <a:xfrm rot="3482923">
              <a:off x="5519" y="8842"/>
              <a:ext cx="613" cy="1197"/>
            </a:xfrm>
            <a:custGeom>
              <a:avLst/>
              <a:gdLst/>
              <a:ahLst/>
              <a:cxnLst/>
              <a:rect l="0" t="0" r="r" b="b"/>
              <a:pathLst>
                <a:path w="21414" h="21472">
                  <a:moveTo>
                    <a:pt x="15" y="133"/>
                  </a:moveTo>
                  <a:cubicBezTo>
                    <a:pt x="1265" y="1785"/>
                    <a:pt x="3631" y="3132"/>
                    <a:pt x="5368" y="4651"/>
                  </a:cubicBezTo>
                  <a:cubicBezTo>
                    <a:pt x="7411" y="6439"/>
                    <a:pt x="8718" y="8480"/>
                    <a:pt x="10194" y="10396"/>
                  </a:cubicBezTo>
                  <a:cubicBezTo>
                    <a:pt x="11640" y="12271"/>
                    <a:pt x="13260" y="14078"/>
                    <a:pt x="15122" y="15857"/>
                  </a:cubicBezTo>
                  <a:cubicBezTo>
                    <a:pt x="17068" y="17715"/>
                    <a:pt x="19136" y="19539"/>
                    <a:pt x="21011" y="21415"/>
                  </a:cubicBezTo>
                  <a:cubicBezTo>
                    <a:pt x="21137" y="21543"/>
                    <a:pt x="21515" y="21431"/>
                    <a:pt x="21388" y="21305"/>
                  </a:cubicBezTo>
                  <a:cubicBezTo>
                    <a:pt x="19634" y="19549"/>
                    <a:pt x="17719" y="17837"/>
                    <a:pt x="15879" y="16105"/>
                  </a:cubicBezTo>
                  <a:cubicBezTo>
                    <a:pt x="13887" y="14229"/>
                    <a:pt x="12151" y="12321"/>
                    <a:pt x="10617" y="10339"/>
                  </a:cubicBezTo>
                  <a:cubicBezTo>
                    <a:pt x="9196" y="8499"/>
                    <a:pt x="7862" y="6617"/>
                    <a:pt x="6084" y="4855"/>
                  </a:cubicBezTo>
                  <a:cubicBezTo>
                    <a:pt x="4415" y="3196"/>
                    <a:pt x="1762" y="1826"/>
                    <a:pt x="437" y="74"/>
                  </a:cubicBezTo>
                  <a:cubicBezTo>
                    <a:pt x="339" y="-57"/>
                    <a:pt x="-85" y="-1"/>
                    <a:pt x="15" y="133"/>
                  </a:cubicBezTo>
                  <a:cubicBezTo>
                    <a:pt x="15" y="133"/>
                    <a:pt x="15" y="133"/>
                    <a:pt x="15" y="133"/>
                  </a:cubicBezTo>
                  <a:close/>
                  <a:moveTo>
                    <a:pt x="15" y="13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2" name="AutoShape 42"/>
            <p:cNvSpPr>
              <a:spLocks/>
            </p:cNvSpPr>
            <p:nvPr/>
          </p:nvSpPr>
          <p:spPr bwMode="auto">
            <a:xfrm rot="3482923">
              <a:off x="5545" y="8757"/>
              <a:ext cx="797" cy="1436"/>
            </a:xfrm>
            <a:custGeom>
              <a:avLst/>
              <a:gdLst/>
              <a:ahLst/>
              <a:cxnLst/>
              <a:rect l="0" t="0" r="r" b="b"/>
              <a:pathLst>
                <a:path w="21447" h="21507">
                  <a:moveTo>
                    <a:pt x="85" y="171"/>
                  </a:moveTo>
                  <a:cubicBezTo>
                    <a:pt x="1326" y="520"/>
                    <a:pt x="1834" y="1510"/>
                    <a:pt x="2390" y="2154"/>
                  </a:cubicBezTo>
                  <a:cubicBezTo>
                    <a:pt x="3263" y="3167"/>
                    <a:pt x="4323" y="4136"/>
                    <a:pt x="5277" y="5127"/>
                  </a:cubicBezTo>
                  <a:cubicBezTo>
                    <a:pt x="7279" y="7207"/>
                    <a:pt x="8785" y="9403"/>
                    <a:pt x="10591" y="11533"/>
                  </a:cubicBezTo>
                  <a:cubicBezTo>
                    <a:pt x="11434" y="12526"/>
                    <a:pt x="12353" y="13500"/>
                    <a:pt x="13393" y="14436"/>
                  </a:cubicBezTo>
                  <a:cubicBezTo>
                    <a:pt x="14381" y="15325"/>
                    <a:pt x="15731" y="16083"/>
                    <a:pt x="16950" y="16876"/>
                  </a:cubicBezTo>
                  <a:cubicBezTo>
                    <a:pt x="18191" y="17684"/>
                    <a:pt x="19136" y="18514"/>
                    <a:pt x="19837" y="19493"/>
                  </a:cubicBezTo>
                  <a:cubicBezTo>
                    <a:pt x="20289" y="20126"/>
                    <a:pt x="20841" y="20776"/>
                    <a:pt x="21118" y="21441"/>
                  </a:cubicBezTo>
                  <a:cubicBezTo>
                    <a:pt x="21165" y="21557"/>
                    <a:pt x="21491" y="21508"/>
                    <a:pt x="21441" y="21393"/>
                  </a:cubicBezTo>
                  <a:cubicBezTo>
                    <a:pt x="21166" y="20727"/>
                    <a:pt x="20614" y="20078"/>
                    <a:pt x="20163" y="19444"/>
                  </a:cubicBezTo>
                  <a:cubicBezTo>
                    <a:pt x="19547" y="18581"/>
                    <a:pt x="18769" y="17834"/>
                    <a:pt x="17718" y="17101"/>
                  </a:cubicBezTo>
                  <a:cubicBezTo>
                    <a:pt x="16453" y="16219"/>
                    <a:pt x="14935" y="15431"/>
                    <a:pt x="13840" y="14481"/>
                  </a:cubicBezTo>
                  <a:cubicBezTo>
                    <a:pt x="12669" y="13461"/>
                    <a:pt x="11681" y="12380"/>
                    <a:pt x="10756" y="11289"/>
                  </a:cubicBezTo>
                  <a:cubicBezTo>
                    <a:pt x="8901" y="9105"/>
                    <a:pt x="7340" y="6864"/>
                    <a:pt x="5278" y="4732"/>
                  </a:cubicBezTo>
                  <a:cubicBezTo>
                    <a:pt x="4354" y="3778"/>
                    <a:pt x="3339" y="2844"/>
                    <a:pt x="2513" y="1864"/>
                  </a:cubicBezTo>
                  <a:cubicBezTo>
                    <a:pt x="1982" y="1234"/>
                    <a:pt x="1467" y="353"/>
                    <a:pt x="256" y="11"/>
                  </a:cubicBezTo>
                  <a:cubicBezTo>
                    <a:pt x="63" y="-43"/>
                    <a:pt x="-109" y="116"/>
                    <a:pt x="85" y="171"/>
                  </a:cubicBezTo>
                  <a:cubicBezTo>
                    <a:pt x="85" y="171"/>
                    <a:pt x="85" y="171"/>
                    <a:pt x="85" y="171"/>
                  </a:cubicBezTo>
                  <a:close/>
                  <a:moveTo>
                    <a:pt x="85" y="17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3" name="AutoShape 43"/>
            <p:cNvSpPr>
              <a:spLocks/>
            </p:cNvSpPr>
            <p:nvPr/>
          </p:nvSpPr>
          <p:spPr bwMode="auto">
            <a:xfrm rot="3482923">
              <a:off x="5579" y="8682"/>
              <a:ext cx="917" cy="1612"/>
            </a:xfrm>
            <a:custGeom>
              <a:avLst/>
              <a:gdLst/>
              <a:ahLst/>
              <a:cxnLst/>
              <a:rect l="0" t="0" r="r" b="b"/>
              <a:pathLst>
                <a:path w="21524" h="21530">
                  <a:moveTo>
                    <a:pt x="16" y="126"/>
                  </a:moveTo>
                  <a:cubicBezTo>
                    <a:pt x="1512" y="1901"/>
                    <a:pt x="3558" y="3501"/>
                    <a:pt x="5457" y="5144"/>
                  </a:cubicBezTo>
                  <a:cubicBezTo>
                    <a:pt x="7440" y="6860"/>
                    <a:pt x="8989" y="8706"/>
                    <a:pt x="10718" y="10502"/>
                  </a:cubicBezTo>
                  <a:cubicBezTo>
                    <a:pt x="14226" y="14145"/>
                    <a:pt x="18156" y="17662"/>
                    <a:pt x="21249" y="21426"/>
                  </a:cubicBezTo>
                  <a:cubicBezTo>
                    <a:pt x="21309" y="21500"/>
                    <a:pt x="21535" y="21464"/>
                    <a:pt x="21524" y="21385"/>
                  </a:cubicBezTo>
                  <a:cubicBezTo>
                    <a:pt x="21515" y="21325"/>
                    <a:pt x="21507" y="21264"/>
                    <a:pt x="21499" y="21204"/>
                  </a:cubicBezTo>
                  <a:cubicBezTo>
                    <a:pt x="21484" y="21100"/>
                    <a:pt x="21189" y="21098"/>
                    <a:pt x="21205" y="21204"/>
                  </a:cubicBezTo>
                  <a:cubicBezTo>
                    <a:pt x="21212" y="21264"/>
                    <a:pt x="21220" y="21325"/>
                    <a:pt x="21229" y="21385"/>
                  </a:cubicBezTo>
                  <a:cubicBezTo>
                    <a:pt x="21321" y="21371"/>
                    <a:pt x="21411" y="21357"/>
                    <a:pt x="21503" y="21344"/>
                  </a:cubicBezTo>
                  <a:cubicBezTo>
                    <a:pt x="21491" y="21332"/>
                    <a:pt x="21479" y="21322"/>
                    <a:pt x="21468" y="21311"/>
                  </a:cubicBezTo>
                  <a:cubicBezTo>
                    <a:pt x="21406" y="21254"/>
                    <a:pt x="21221" y="21257"/>
                    <a:pt x="21199" y="21331"/>
                  </a:cubicBezTo>
                  <a:cubicBezTo>
                    <a:pt x="21188" y="21363"/>
                    <a:pt x="21221" y="21402"/>
                    <a:pt x="21213" y="21428"/>
                  </a:cubicBezTo>
                  <a:cubicBezTo>
                    <a:pt x="21304" y="21421"/>
                    <a:pt x="21393" y="21415"/>
                    <a:pt x="21483" y="21408"/>
                  </a:cubicBezTo>
                  <a:cubicBezTo>
                    <a:pt x="21471" y="21397"/>
                    <a:pt x="21458" y="21386"/>
                    <a:pt x="21446" y="21376"/>
                  </a:cubicBezTo>
                  <a:cubicBezTo>
                    <a:pt x="21348" y="21285"/>
                    <a:pt x="21093" y="21368"/>
                    <a:pt x="21193" y="21458"/>
                  </a:cubicBezTo>
                  <a:cubicBezTo>
                    <a:pt x="21205" y="21469"/>
                    <a:pt x="21217" y="21480"/>
                    <a:pt x="21229" y="21491"/>
                  </a:cubicBezTo>
                  <a:cubicBezTo>
                    <a:pt x="21290" y="21547"/>
                    <a:pt x="21474" y="21544"/>
                    <a:pt x="21497" y="21471"/>
                  </a:cubicBezTo>
                  <a:cubicBezTo>
                    <a:pt x="21508" y="21439"/>
                    <a:pt x="21474" y="21399"/>
                    <a:pt x="21483" y="21374"/>
                  </a:cubicBezTo>
                  <a:cubicBezTo>
                    <a:pt x="21393" y="21381"/>
                    <a:pt x="21304" y="21387"/>
                    <a:pt x="21213" y="21394"/>
                  </a:cubicBezTo>
                  <a:cubicBezTo>
                    <a:pt x="21225" y="21404"/>
                    <a:pt x="21237" y="21415"/>
                    <a:pt x="21249" y="21426"/>
                  </a:cubicBezTo>
                  <a:cubicBezTo>
                    <a:pt x="21321" y="21492"/>
                    <a:pt x="21536" y="21470"/>
                    <a:pt x="21524" y="21385"/>
                  </a:cubicBezTo>
                  <a:cubicBezTo>
                    <a:pt x="21515" y="21325"/>
                    <a:pt x="21507" y="21264"/>
                    <a:pt x="21499" y="21204"/>
                  </a:cubicBezTo>
                  <a:cubicBezTo>
                    <a:pt x="21484" y="21100"/>
                    <a:pt x="21189" y="21098"/>
                    <a:pt x="21205" y="21204"/>
                  </a:cubicBezTo>
                  <a:cubicBezTo>
                    <a:pt x="21212" y="21264"/>
                    <a:pt x="21220" y="21325"/>
                    <a:pt x="21229" y="21385"/>
                  </a:cubicBezTo>
                  <a:cubicBezTo>
                    <a:pt x="21321" y="21371"/>
                    <a:pt x="21411" y="21357"/>
                    <a:pt x="21503" y="21344"/>
                  </a:cubicBezTo>
                  <a:cubicBezTo>
                    <a:pt x="18452" y="17628"/>
                    <a:pt x="14614" y="14139"/>
                    <a:pt x="11106" y="10557"/>
                  </a:cubicBezTo>
                  <a:cubicBezTo>
                    <a:pt x="9351" y="8764"/>
                    <a:pt x="7822" y="6909"/>
                    <a:pt x="5853" y="5184"/>
                  </a:cubicBezTo>
                  <a:cubicBezTo>
                    <a:pt x="3921" y="3493"/>
                    <a:pt x="1805" y="1863"/>
                    <a:pt x="270" y="43"/>
                  </a:cubicBezTo>
                  <a:cubicBezTo>
                    <a:pt x="189" y="-53"/>
                    <a:pt x="-64" y="30"/>
                    <a:pt x="16" y="126"/>
                  </a:cubicBezTo>
                  <a:cubicBezTo>
                    <a:pt x="16" y="126"/>
                    <a:pt x="16" y="126"/>
                    <a:pt x="16" y="126"/>
                  </a:cubicBezTo>
                  <a:close/>
                  <a:moveTo>
                    <a:pt x="16" y="12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4" name="AutoShape 44"/>
            <p:cNvSpPr>
              <a:spLocks/>
            </p:cNvSpPr>
            <p:nvPr/>
          </p:nvSpPr>
          <p:spPr bwMode="auto">
            <a:xfrm rot="3482923">
              <a:off x="5610" y="8765"/>
              <a:ext cx="1028" cy="1664"/>
            </a:xfrm>
            <a:custGeom>
              <a:avLst/>
              <a:gdLst/>
              <a:ahLst/>
              <a:cxnLst/>
              <a:rect l="0" t="0" r="r" b="b"/>
              <a:pathLst>
                <a:path w="21471" h="21506">
                  <a:moveTo>
                    <a:pt x="31" y="140"/>
                  </a:moveTo>
                  <a:cubicBezTo>
                    <a:pt x="1080" y="954"/>
                    <a:pt x="1999" y="1825"/>
                    <a:pt x="2815" y="2732"/>
                  </a:cubicBezTo>
                  <a:cubicBezTo>
                    <a:pt x="3612" y="3616"/>
                    <a:pt x="4215" y="4556"/>
                    <a:pt x="4970" y="5453"/>
                  </a:cubicBezTo>
                  <a:cubicBezTo>
                    <a:pt x="6513" y="7286"/>
                    <a:pt x="8537" y="8936"/>
                    <a:pt x="10318" y="10682"/>
                  </a:cubicBezTo>
                  <a:cubicBezTo>
                    <a:pt x="12159" y="12487"/>
                    <a:pt x="13859" y="14344"/>
                    <a:pt x="15560" y="16198"/>
                  </a:cubicBezTo>
                  <a:cubicBezTo>
                    <a:pt x="17251" y="18038"/>
                    <a:pt x="19482" y="19651"/>
                    <a:pt x="21227" y="21467"/>
                  </a:cubicBezTo>
                  <a:cubicBezTo>
                    <a:pt x="21296" y="21435"/>
                    <a:pt x="21364" y="21403"/>
                    <a:pt x="21433" y="21371"/>
                  </a:cubicBezTo>
                  <a:cubicBezTo>
                    <a:pt x="21298" y="21289"/>
                    <a:pt x="21164" y="21207"/>
                    <a:pt x="21029" y="21125"/>
                  </a:cubicBezTo>
                  <a:cubicBezTo>
                    <a:pt x="20910" y="21053"/>
                    <a:pt x="20724" y="21165"/>
                    <a:pt x="20844" y="21237"/>
                  </a:cubicBezTo>
                  <a:cubicBezTo>
                    <a:pt x="20978" y="21319"/>
                    <a:pt x="21113" y="21401"/>
                    <a:pt x="21248" y="21483"/>
                  </a:cubicBezTo>
                  <a:cubicBezTo>
                    <a:pt x="21354" y="21547"/>
                    <a:pt x="21528" y="21465"/>
                    <a:pt x="21454" y="21387"/>
                  </a:cubicBezTo>
                  <a:cubicBezTo>
                    <a:pt x="19708" y="19571"/>
                    <a:pt x="17477" y="17958"/>
                    <a:pt x="15787" y="16118"/>
                  </a:cubicBezTo>
                  <a:cubicBezTo>
                    <a:pt x="14044" y="14219"/>
                    <a:pt x="12298" y="12321"/>
                    <a:pt x="10412" y="10472"/>
                  </a:cubicBezTo>
                  <a:cubicBezTo>
                    <a:pt x="8633" y="8728"/>
                    <a:pt x="6634" y="7080"/>
                    <a:pt x="5091" y="5248"/>
                  </a:cubicBezTo>
                  <a:cubicBezTo>
                    <a:pt x="4334" y="4349"/>
                    <a:pt x="3724" y="3411"/>
                    <a:pt x="2925" y="2523"/>
                  </a:cubicBezTo>
                  <a:cubicBezTo>
                    <a:pt x="2138" y="1648"/>
                    <a:pt x="1228" y="813"/>
                    <a:pt x="216" y="28"/>
                  </a:cubicBezTo>
                  <a:cubicBezTo>
                    <a:pt x="111" y="-53"/>
                    <a:pt x="-72" y="61"/>
                    <a:pt x="31" y="140"/>
                  </a:cubicBezTo>
                  <a:cubicBezTo>
                    <a:pt x="31" y="140"/>
                    <a:pt x="31" y="140"/>
                    <a:pt x="31" y="140"/>
                  </a:cubicBezTo>
                  <a:close/>
                  <a:moveTo>
                    <a:pt x="31" y="14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5" name="AutoShape 45"/>
            <p:cNvSpPr>
              <a:spLocks/>
            </p:cNvSpPr>
            <p:nvPr/>
          </p:nvSpPr>
          <p:spPr bwMode="auto">
            <a:xfrm rot="3482923">
              <a:off x="5648" y="9338"/>
              <a:ext cx="855" cy="1243"/>
            </a:xfrm>
            <a:custGeom>
              <a:avLst/>
              <a:gdLst/>
              <a:ahLst/>
              <a:cxnLst/>
              <a:rect l="0" t="0" r="r" b="b"/>
              <a:pathLst>
                <a:path w="21452" h="21501">
                  <a:moveTo>
                    <a:pt x="25" y="157"/>
                  </a:moveTo>
                  <a:cubicBezTo>
                    <a:pt x="6804" y="7376"/>
                    <a:pt x="14405" y="14222"/>
                    <a:pt x="21156" y="21451"/>
                  </a:cubicBezTo>
                  <a:cubicBezTo>
                    <a:pt x="21229" y="21404"/>
                    <a:pt x="21300" y="21354"/>
                    <a:pt x="21372" y="21306"/>
                  </a:cubicBezTo>
                  <a:cubicBezTo>
                    <a:pt x="21261" y="21268"/>
                    <a:pt x="21178" y="21254"/>
                    <a:pt x="21185" y="21263"/>
                  </a:cubicBezTo>
                  <a:cubicBezTo>
                    <a:pt x="21071" y="21150"/>
                    <a:pt x="20798" y="21256"/>
                    <a:pt x="20914" y="21369"/>
                  </a:cubicBezTo>
                  <a:cubicBezTo>
                    <a:pt x="21028" y="21481"/>
                    <a:pt x="21184" y="21480"/>
                    <a:pt x="21212" y="21489"/>
                  </a:cubicBezTo>
                  <a:cubicBezTo>
                    <a:pt x="21346" y="21535"/>
                    <a:pt x="21517" y="21440"/>
                    <a:pt x="21428" y="21344"/>
                  </a:cubicBezTo>
                  <a:cubicBezTo>
                    <a:pt x="14677" y="14114"/>
                    <a:pt x="7075" y="7268"/>
                    <a:pt x="296" y="50"/>
                  </a:cubicBezTo>
                  <a:cubicBezTo>
                    <a:pt x="189" y="-65"/>
                    <a:pt x="-83" y="41"/>
                    <a:pt x="25" y="157"/>
                  </a:cubicBezTo>
                  <a:cubicBezTo>
                    <a:pt x="25" y="157"/>
                    <a:pt x="25" y="157"/>
                    <a:pt x="25" y="157"/>
                  </a:cubicBezTo>
                  <a:close/>
                  <a:moveTo>
                    <a:pt x="25" y="15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6" name="AutoShape 46"/>
            <p:cNvSpPr>
              <a:spLocks/>
            </p:cNvSpPr>
            <p:nvPr/>
          </p:nvSpPr>
          <p:spPr bwMode="auto">
            <a:xfrm rot="3482923">
              <a:off x="6484" y="8833"/>
              <a:ext cx="149" cy="244"/>
            </a:xfrm>
            <a:custGeom>
              <a:avLst/>
              <a:gdLst/>
              <a:ahLst/>
              <a:cxnLst/>
              <a:rect l="0" t="0" r="r" b="b"/>
              <a:pathLst>
                <a:path w="20722" h="20933">
                  <a:moveTo>
                    <a:pt x="119" y="795"/>
                  </a:moveTo>
                  <a:cubicBezTo>
                    <a:pt x="6247" y="7491"/>
                    <a:pt x="12584" y="14116"/>
                    <a:pt x="19088" y="20680"/>
                  </a:cubicBezTo>
                  <a:cubicBezTo>
                    <a:pt x="19667" y="21264"/>
                    <a:pt x="21170" y="20731"/>
                    <a:pt x="20593" y="20150"/>
                  </a:cubicBezTo>
                  <a:cubicBezTo>
                    <a:pt x="14089" y="13582"/>
                    <a:pt x="7749" y="6957"/>
                    <a:pt x="1622" y="261"/>
                  </a:cubicBezTo>
                  <a:cubicBezTo>
                    <a:pt x="1073" y="-336"/>
                    <a:pt x="-430" y="197"/>
                    <a:pt x="119" y="795"/>
                  </a:cubicBezTo>
                  <a:cubicBezTo>
                    <a:pt x="119" y="795"/>
                    <a:pt x="119" y="795"/>
                    <a:pt x="119" y="795"/>
                  </a:cubicBezTo>
                  <a:close/>
                  <a:moveTo>
                    <a:pt x="119" y="79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7" name="AutoShape 47"/>
            <p:cNvSpPr>
              <a:spLocks/>
            </p:cNvSpPr>
            <p:nvPr/>
          </p:nvSpPr>
          <p:spPr bwMode="auto">
            <a:xfrm rot="3482923">
              <a:off x="5712" y="9301"/>
              <a:ext cx="1048" cy="1441"/>
            </a:xfrm>
            <a:custGeom>
              <a:avLst/>
              <a:gdLst/>
              <a:ahLst/>
              <a:cxnLst/>
              <a:rect l="0" t="0" r="r" b="b"/>
              <a:pathLst>
                <a:path w="21503" h="21512">
                  <a:moveTo>
                    <a:pt x="17" y="138"/>
                  </a:moveTo>
                  <a:cubicBezTo>
                    <a:pt x="1606" y="2149"/>
                    <a:pt x="3502" y="4009"/>
                    <a:pt x="5314" y="5919"/>
                  </a:cubicBezTo>
                  <a:cubicBezTo>
                    <a:pt x="7136" y="7841"/>
                    <a:pt x="8979" y="9750"/>
                    <a:pt x="11007" y="11565"/>
                  </a:cubicBezTo>
                  <a:cubicBezTo>
                    <a:pt x="13136" y="13469"/>
                    <a:pt x="15056" y="15485"/>
                    <a:pt x="17123" y="17423"/>
                  </a:cubicBezTo>
                  <a:cubicBezTo>
                    <a:pt x="17881" y="18135"/>
                    <a:pt x="18666" y="18826"/>
                    <a:pt x="19495" y="19496"/>
                  </a:cubicBezTo>
                  <a:cubicBezTo>
                    <a:pt x="19885" y="19810"/>
                    <a:pt x="20263" y="20133"/>
                    <a:pt x="20613" y="20472"/>
                  </a:cubicBezTo>
                  <a:cubicBezTo>
                    <a:pt x="20880" y="20731"/>
                    <a:pt x="21266" y="21084"/>
                    <a:pt x="21244" y="21423"/>
                  </a:cubicBezTo>
                  <a:cubicBezTo>
                    <a:pt x="21237" y="21542"/>
                    <a:pt x="21494" y="21541"/>
                    <a:pt x="21502" y="21423"/>
                  </a:cubicBezTo>
                  <a:cubicBezTo>
                    <a:pt x="21536" y="20897"/>
                    <a:pt x="20842" y="20372"/>
                    <a:pt x="20416" y="19990"/>
                  </a:cubicBezTo>
                  <a:cubicBezTo>
                    <a:pt x="19660" y="19310"/>
                    <a:pt x="18822" y="18680"/>
                    <a:pt x="18068" y="17997"/>
                  </a:cubicBezTo>
                  <a:cubicBezTo>
                    <a:pt x="15907" y="16043"/>
                    <a:pt x="13950" y="13978"/>
                    <a:pt x="11818" y="12008"/>
                  </a:cubicBezTo>
                  <a:cubicBezTo>
                    <a:pt x="9734" y="10079"/>
                    <a:pt x="7725" y="8131"/>
                    <a:pt x="5810" y="6114"/>
                  </a:cubicBezTo>
                  <a:cubicBezTo>
                    <a:pt x="3906" y="4110"/>
                    <a:pt x="1907" y="2157"/>
                    <a:pt x="239" y="45"/>
                  </a:cubicBezTo>
                  <a:cubicBezTo>
                    <a:pt x="158" y="-58"/>
                    <a:pt x="-64" y="35"/>
                    <a:pt x="17" y="138"/>
                  </a:cubicBezTo>
                  <a:cubicBezTo>
                    <a:pt x="17" y="138"/>
                    <a:pt x="17" y="138"/>
                    <a:pt x="17" y="138"/>
                  </a:cubicBezTo>
                  <a:close/>
                  <a:moveTo>
                    <a:pt x="17" y="13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8" name="AutoShape 48"/>
            <p:cNvSpPr>
              <a:spLocks/>
            </p:cNvSpPr>
            <p:nvPr/>
          </p:nvSpPr>
          <p:spPr bwMode="auto">
            <a:xfrm rot="3482923">
              <a:off x="5804" y="9215"/>
              <a:ext cx="1119" cy="1636"/>
            </a:xfrm>
            <a:custGeom>
              <a:avLst/>
              <a:gdLst/>
              <a:ahLst/>
              <a:cxnLst/>
              <a:rect l="0" t="0" r="r" b="b"/>
              <a:pathLst>
                <a:path w="21530" h="21416">
                  <a:moveTo>
                    <a:pt x="0" y="78"/>
                  </a:moveTo>
                  <a:cubicBezTo>
                    <a:pt x="24" y="768"/>
                    <a:pt x="496" y="1427"/>
                    <a:pt x="956" y="2031"/>
                  </a:cubicBezTo>
                  <a:cubicBezTo>
                    <a:pt x="1574" y="2840"/>
                    <a:pt x="2321" y="3603"/>
                    <a:pt x="3051" y="4368"/>
                  </a:cubicBezTo>
                  <a:cubicBezTo>
                    <a:pt x="3801" y="5152"/>
                    <a:pt x="4482" y="5964"/>
                    <a:pt x="5249" y="6741"/>
                  </a:cubicBezTo>
                  <a:cubicBezTo>
                    <a:pt x="6242" y="7744"/>
                    <a:pt x="7343" y="8698"/>
                    <a:pt x="8442" y="9651"/>
                  </a:cubicBezTo>
                  <a:cubicBezTo>
                    <a:pt x="10611" y="11529"/>
                    <a:pt x="12582" y="13496"/>
                    <a:pt x="14711" y="15393"/>
                  </a:cubicBezTo>
                  <a:cubicBezTo>
                    <a:pt x="15790" y="16356"/>
                    <a:pt x="16891" y="17307"/>
                    <a:pt x="17971" y="18269"/>
                  </a:cubicBezTo>
                  <a:cubicBezTo>
                    <a:pt x="19069" y="19248"/>
                    <a:pt x="20257" y="20168"/>
                    <a:pt x="20868" y="21340"/>
                  </a:cubicBezTo>
                  <a:cubicBezTo>
                    <a:pt x="20899" y="21398"/>
                    <a:pt x="21000" y="21417"/>
                    <a:pt x="21070" y="21375"/>
                  </a:cubicBezTo>
                  <a:cubicBezTo>
                    <a:pt x="21195" y="21300"/>
                    <a:pt x="21597" y="21574"/>
                    <a:pt x="21520" y="21266"/>
                  </a:cubicBezTo>
                  <a:cubicBezTo>
                    <a:pt x="21495" y="21164"/>
                    <a:pt x="21262" y="21207"/>
                    <a:pt x="21288" y="21309"/>
                  </a:cubicBezTo>
                  <a:cubicBezTo>
                    <a:pt x="21409" y="21273"/>
                    <a:pt x="21395" y="21248"/>
                    <a:pt x="21243" y="21234"/>
                  </a:cubicBezTo>
                  <a:cubicBezTo>
                    <a:pt x="21200" y="21221"/>
                    <a:pt x="21152" y="21206"/>
                    <a:pt x="21103" y="21207"/>
                  </a:cubicBezTo>
                  <a:cubicBezTo>
                    <a:pt x="21002" y="21210"/>
                    <a:pt x="20974" y="21217"/>
                    <a:pt x="20900" y="21261"/>
                  </a:cubicBezTo>
                  <a:cubicBezTo>
                    <a:pt x="20966" y="21273"/>
                    <a:pt x="21034" y="21285"/>
                    <a:pt x="21101" y="21297"/>
                  </a:cubicBezTo>
                  <a:cubicBezTo>
                    <a:pt x="20552" y="20246"/>
                    <a:pt x="19561" y="19433"/>
                    <a:pt x="18585" y="18551"/>
                  </a:cubicBezTo>
                  <a:cubicBezTo>
                    <a:pt x="17513" y="17584"/>
                    <a:pt x="16411" y="16632"/>
                    <a:pt x="15325" y="15673"/>
                  </a:cubicBezTo>
                  <a:cubicBezTo>
                    <a:pt x="13180" y="13777"/>
                    <a:pt x="11220" y="11797"/>
                    <a:pt x="9047" y="9914"/>
                  </a:cubicBezTo>
                  <a:cubicBezTo>
                    <a:pt x="7991" y="8998"/>
                    <a:pt x="6932" y="8083"/>
                    <a:pt x="5942" y="7135"/>
                  </a:cubicBezTo>
                  <a:cubicBezTo>
                    <a:pt x="5101" y="6329"/>
                    <a:pt x="4382" y="5475"/>
                    <a:pt x="3599" y="4644"/>
                  </a:cubicBezTo>
                  <a:cubicBezTo>
                    <a:pt x="2881" y="3881"/>
                    <a:pt x="2140" y="3128"/>
                    <a:pt x="1480" y="2343"/>
                  </a:cubicBezTo>
                  <a:cubicBezTo>
                    <a:pt x="909" y="1660"/>
                    <a:pt x="268" y="878"/>
                    <a:pt x="241" y="78"/>
                  </a:cubicBezTo>
                  <a:cubicBezTo>
                    <a:pt x="238" y="-26"/>
                    <a:pt x="-3" y="-26"/>
                    <a:pt x="0" y="78"/>
                  </a:cubicBezTo>
                  <a:cubicBezTo>
                    <a:pt x="0" y="78"/>
                    <a:pt x="0" y="78"/>
                    <a:pt x="0" y="78"/>
                  </a:cubicBezTo>
                  <a:close/>
                  <a:moveTo>
                    <a:pt x="0" y="7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89" name="AutoShape 49"/>
            <p:cNvSpPr>
              <a:spLocks/>
            </p:cNvSpPr>
            <p:nvPr/>
          </p:nvSpPr>
          <p:spPr bwMode="auto">
            <a:xfrm rot="3482923">
              <a:off x="5915" y="9343"/>
              <a:ext cx="1075" cy="1607"/>
            </a:xfrm>
            <a:custGeom>
              <a:avLst/>
              <a:gdLst/>
              <a:ahLst/>
              <a:cxnLst/>
              <a:rect l="0" t="0" r="r" b="b"/>
              <a:pathLst>
                <a:path w="21121" h="21435">
                  <a:moveTo>
                    <a:pt x="263" y="15"/>
                  </a:moveTo>
                  <a:cubicBezTo>
                    <a:pt x="-425" y="-119"/>
                    <a:pt x="446" y="698"/>
                    <a:pt x="521" y="768"/>
                  </a:cubicBezTo>
                  <a:cubicBezTo>
                    <a:pt x="1394" y="1596"/>
                    <a:pt x="1999" y="2558"/>
                    <a:pt x="2764" y="3432"/>
                  </a:cubicBezTo>
                  <a:cubicBezTo>
                    <a:pt x="3671" y="4467"/>
                    <a:pt x="4800" y="5368"/>
                    <a:pt x="5889" y="6317"/>
                  </a:cubicBezTo>
                  <a:cubicBezTo>
                    <a:pt x="7019" y="7301"/>
                    <a:pt x="8097" y="8310"/>
                    <a:pt x="9155" y="9327"/>
                  </a:cubicBezTo>
                  <a:cubicBezTo>
                    <a:pt x="11240" y="11330"/>
                    <a:pt x="13229" y="13376"/>
                    <a:pt x="15310" y="15381"/>
                  </a:cubicBezTo>
                  <a:cubicBezTo>
                    <a:pt x="17325" y="17321"/>
                    <a:pt x="19374" y="19258"/>
                    <a:pt x="20893" y="21398"/>
                  </a:cubicBezTo>
                  <a:cubicBezTo>
                    <a:pt x="20964" y="21370"/>
                    <a:pt x="21035" y="21342"/>
                    <a:pt x="21106" y="21315"/>
                  </a:cubicBezTo>
                  <a:cubicBezTo>
                    <a:pt x="21033" y="21252"/>
                    <a:pt x="20928" y="21241"/>
                    <a:pt x="20868" y="21189"/>
                  </a:cubicBezTo>
                  <a:cubicBezTo>
                    <a:pt x="20773" y="21106"/>
                    <a:pt x="20558" y="21188"/>
                    <a:pt x="20656" y="21272"/>
                  </a:cubicBezTo>
                  <a:cubicBezTo>
                    <a:pt x="20728" y="21335"/>
                    <a:pt x="20833" y="21346"/>
                    <a:pt x="20893" y="21398"/>
                  </a:cubicBezTo>
                  <a:cubicBezTo>
                    <a:pt x="20988" y="21481"/>
                    <a:pt x="21175" y="21412"/>
                    <a:pt x="21106" y="21315"/>
                  </a:cubicBezTo>
                  <a:cubicBezTo>
                    <a:pt x="19714" y="19355"/>
                    <a:pt x="17878" y="17563"/>
                    <a:pt x="16030" y="15785"/>
                  </a:cubicBezTo>
                  <a:cubicBezTo>
                    <a:pt x="14129" y="13957"/>
                    <a:pt x="12294" y="12099"/>
                    <a:pt x="10416" y="10261"/>
                  </a:cubicBezTo>
                  <a:cubicBezTo>
                    <a:pt x="8502" y="8390"/>
                    <a:pt x="6459" y="6603"/>
                    <a:pt x="4407" y="4801"/>
                  </a:cubicBezTo>
                  <a:cubicBezTo>
                    <a:pt x="3445" y="3954"/>
                    <a:pt x="2673" y="3017"/>
                    <a:pt x="1921" y="2084"/>
                  </a:cubicBezTo>
                  <a:cubicBezTo>
                    <a:pt x="1597" y="1680"/>
                    <a:pt x="1316" y="1233"/>
                    <a:pt x="919" y="859"/>
                  </a:cubicBezTo>
                  <a:cubicBezTo>
                    <a:pt x="786" y="733"/>
                    <a:pt x="650" y="608"/>
                    <a:pt x="521" y="480"/>
                  </a:cubicBezTo>
                  <a:cubicBezTo>
                    <a:pt x="454" y="414"/>
                    <a:pt x="392" y="348"/>
                    <a:pt x="332" y="279"/>
                  </a:cubicBezTo>
                  <a:cubicBezTo>
                    <a:pt x="262" y="201"/>
                    <a:pt x="239" y="181"/>
                    <a:pt x="197" y="173"/>
                  </a:cubicBezTo>
                  <a:cubicBezTo>
                    <a:pt x="351" y="202"/>
                    <a:pt x="416" y="44"/>
                    <a:pt x="263" y="15"/>
                  </a:cubicBezTo>
                  <a:cubicBezTo>
                    <a:pt x="263" y="15"/>
                    <a:pt x="263" y="15"/>
                    <a:pt x="263" y="15"/>
                  </a:cubicBezTo>
                  <a:close/>
                  <a:moveTo>
                    <a:pt x="263" y="1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0" name="AutoShape 50"/>
            <p:cNvSpPr>
              <a:spLocks/>
            </p:cNvSpPr>
            <p:nvPr/>
          </p:nvSpPr>
          <p:spPr bwMode="auto">
            <a:xfrm rot="3482923">
              <a:off x="6005" y="9450"/>
              <a:ext cx="1053" cy="1558"/>
            </a:xfrm>
            <a:custGeom>
              <a:avLst/>
              <a:gdLst/>
              <a:ahLst/>
              <a:cxnLst/>
              <a:rect l="0" t="0" r="r" b="b"/>
              <a:pathLst>
                <a:path w="21521" h="21545">
                  <a:moveTo>
                    <a:pt x="390" y="76"/>
                  </a:moveTo>
                  <a:cubicBezTo>
                    <a:pt x="279" y="29"/>
                    <a:pt x="267" y="16"/>
                    <a:pt x="160" y="2"/>
                  </a:cubicBezTo>
                  <a:cubicBezTo>
                    <a:pt x="48" y="-13"/>
                    <a:pt x="-36" y="58"/>
                    <a:pt x="15" y="126"/>
                  </a:cubicBezTo>
                  <a:cubicBezTo>
                    <a:pt x="1544" y="2144"/>
                    <a:pt x="3330" y="4063"/>
                    <a:pt x="5168" y="5960"/>
                  </a:cubicBezTo>
                  <a:cubicBezTo>
                    <a:pt x="6962" y="7812"/>
                    <a:pt x="8354" y="9814"/>
                    <a:pt x="10115" y="11678"/>
                  </a:cubicBezTo>
                  <a:cubicBezTo>
                    <a:pt x="11856" y="13519"/>
                    <a:pt x="13783" y="15330"/>
                    <a:pt x="15789" y="17050"/>
                  </a:cubicBezTo>
                  <a:cubicBezTo>
                    <a:pt x="16670" y="17805"/>
                    <a:pt x="17591" y="18513"/>
                    <a:pt x="18620" y="19181"/>
                  </a:cubicBezTo>
                  <a:cubicBezTo>
                    <a:pt x="19641" y="19842"/>
                    <a:pt x="20835" y="20555"/>
                    <a:pt x="21268" y="21486"/>
                  </a:cubicBezTo>
                  <a:cubicBezTo>
                    <a:pt x="21350" y="21472"/>
                    <a:pt x="21432" y="21457"/>
                    <a:pt x="21514" y="21442"/>
                  </a:cubicBezTo>
                  <a:cubicBezTo>
                    <a:pt x="21423" y="21286"/>
                    <a:pt x="21309" y="21138"/>
                    <a:pt x="21218" y="20982"/>
                  </a:cubicBezTo>
                  <a:cubicBezTo>
                    <a:pt x="21158" y="20882"/>
                    <a:pt x="20911" y="20925"/>
                    <a:pt x="20971" y="21028"/>
                  </a:cubicBezTo>
                  <a:cubicBezTo>
                    <a:pt x="21061" y="21184"/>
                    <a:pt x="21176" y="21331"/>
                    <a:pt x="21268" y="21486"/>
                  </a:cubicBezTo>
                  <a:cubicBezTo>
                    <a:pt x="21325" y="21587"/>
                    <a:pt x="21564" y="21548"/>
                    <a:pt x="21514" y="21442"/>
                  </a:cubicBezTo>
                  <a:cubicBezTo>
                    <a:pt x="21163" y="20684"/>
                    <a:pt x="20322" y="20080"/>
                    <a:pt x="19505" y="19524"/>
                  </a:cubicBezTo>
                  <a:cubicBezTo>
                    <a:pt x="18486" y="18829"/>
                    <a:pt x="17463" y="18173"/>
                    <a:pt x="16546" y="17416"/>
                  </a:cubicBezTo>
                  <a:cubicBezTo>
                    <a:pt x="14361" y="15611"/>
                    <a:pt x="12358" y="13667"/>
                    <a:pt x="10463" y="11723"/>
                  </a:cubicBezTo>
                  <a:cubicBezTo>
                    <a:pt x="8662" y="9877"/>
                    <a:pt x="7314" y="7856"/>
                    <a:pt x="5519" y="6007"/>
                  </a:cubicBezTo>
                  <a:cubicBezTo>
                    <a:pt x="3633" y="4067"/>
                    <a:pt x="1801" y="2105"/>
                    <a:pt x="237" y="41"/>
                  </a:cubicBezTo>
                  <a:cubicBezTo>
                    <a:pt x="190" y="82"/>
                    <a:pt x="141" y="124"/>
                    <a:pt x="93" y="166"/>
                  </a:cubicBezTo>
                  <a:cubicBezTo>
                    <a:pt x="149" y="185"/>
                    <a:pt x="204" y="204"/>
                    <a:pt x="260" y="222"/>
                  </a:cubicBezTo>
                  <a:cubicBezTo>
                    <a:pt x="400" y="282"/>
                    <a:pt x="528" y="135"/>
                    <a:pt x="390" y="76"/>
                  </a:cubicBezTo>
                  <a:cubicBezTo>
                    <a:pt x="390" y="76"/>
                    <a:pt x="390" y="76"/>
                    <a:pt x="390" y="76"/>
                  </a:cubicBezTo>
                  <a:close/>
                  <a:moveTo>
                    <a:pt x="390" y="7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1" name="AutoShape 51"/>
            <p:cNvSpPr>
              <a:spLocks/>
            </p:cNvSpPr>
            <p:nvPr/>
          </p:nvSpPr>
          <p:spPr bwMode="auto">
            <a:xfrm rot="3482923">
              <a:off x="6121" y="9546"/>
              <a:ext cx="990" cy="1475"/>
            </a:xfrm>
            <a:custGeom>
              <a:avLst/>
              <a:gdLst/>
              <a:ahLst/>
              <a:cxnLst/>
              <a:rect l="0" t="0" r="r" b="b"/>
              <a:pathLst>
                <a:path w="21480" h="21509">
                  <a:moveTo>
                    <a:pt x="384" y="68"/>
                  </a:moveTo>
                  <a:cubicBezTo>
                    <a:pt x="333" y="53"/>
                    <a:pt x="283" y="38"/>
                    <a:pt x="233" y="22"/>
                  </a:cubicBezTo>
                  <a:cubicBezTo>
                    <a:pt x="117" y="-39"/>
                    <a:pt x="-59" y="37"/>
                    <a:pt x="20" y="131"/>
                  </a:cubicBezTo>
                  <a:cubicBezTo>
                    <a:pt x="3257" y="4040"/>
                    <a:pt x="6571" y="7922"/>
                    <a:pt x="10157" y="11699"/>
                  </a:cubicBezTo>
                  <a:cubicBezTo>
                    <a:pt x="11876" y="13510"/>
                    <a:pt x="13567" y="15339"/>
                    <a:pt x="15330" y="17132"/>
                  </a:cubicBezTo>
                  <a:cubicBezTo>
                    <a:pt x="16143" y="17960"/>
                    <a:pt x="16973" y="18789"/>
                    <a:pt x="18076" y="19463"/>
                  </a:cubicBezTo>
                  <a:cubicBezTo>
                    <a:pt x="19154" y="20122"/>
                    <a:pt x="20366" y="20668"/>
                    <a:pt x="21229" y="21467"/>
                  </a:cubicBezTo>
                  <a:cubicBezTo>
                    <a:pt x="21331" y="21561"/>
                    <a:pt x="21541" y="21482"/>
                    <a:pt x="21464" y="21377"/>
                  </a:cubicBezTo>
                  <a:cubicBezTo>
                    <a:pt x="21381" y="21264"/>
                    <a:pt x="21344" y="21273"/>
                    <a:pt x="21173" y="21232"/>
                  </a:cubicBezTo>
                  <a:cubicBezTo>
                    <a:pt x="21008" y="21191"/>
                    <a:pt x="20938" y="21365"/>
                    <a:pt x="21100" y="21405"/>
                  </a:cubicBezTo>
                  <a:cubicBezTo>
                    <a:pt x="21284" y="21449"/>
                    <a:pt x="21186" y="21408"/>
                    <a:pt x="21229" y="21467"/>
                  </a:cubicBezTo>
                  <a:cubicBezTo>
                    <a:pt x="21307" y="21437"/>
                    <a:pt x="21386" y="21407"/>
                    <a:pt x="21464" y="21377"/>
                  </a:cubicBezTo>
                  <a:cubicBezTo>
                    <a:pt x="20715" y="20682"/>
                    <a:pt x="19719" y="20158"/>
                    <a:pt x="18741" y="19610"/>
                  </a:cubicBezTo>
                  <a:cubicBezTo>
                    <a:pt x="17500" y="18914"/>
                    <a:pt x="16593" y="18069"/>
                    <a:pt x="15701" y="17178"/>
                  </a:cubicBezTo>
                  <a:cubicBezTo>
                    <a:pt x="13870" y="15351"/>
                    <a:pt x="12157" y="13463"/>
                    <a:pt x="10391" y="11609"/>
                  </a:cubicBezTo>
                  <a:cubicBezTo>
                    <a:pt x="6800" y="7836"/>
                    <a:pt x="3492" y="3949"/>
                    <a:pt x="254" y="41"/>
                  </a:cubicBezTo>
                  <a:cubicBezTo>
                    <a:pt x="183" y="76"/>
                    <a:pt x="112" y="113"/>
                    <a:pt x="41" y="149"/>
                  </a:cubicBezTo>
                  <a:cubicBezTo>
                    <a:pt x="140" y="202"/>
                    <a:pt x="180" y="210"/>
                    <a:pt x="311" y="241"/>
                  </a:cubicBezTo>
                  <a:cubicBezTo>
                    <a:pt x="476" y="281"/>
                    <a:pt x="547" y="108"/>
                    <a:pt x="384" y="68"/>
                  </a:cubicBezTo>
                  <a:cubicBezTo>
                    <a:pt x="384" y="68"/>
                    <a:pt x="384" y="68"/>
                    <a:pt x="384" y="68"/>
                  </a:cubicBezTo>
                  <a:close/>
                  <a:moveTo>
                    <a:pt x="384" y="6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2" name="AutoShape 52"/>
            <p:cNvSpPr>
              <a:spLocks/>
            </p:cNvSpPr>
            <p:nvPr/>
          </p:nvSpPr>
          <p:spPr bwMode="auto">
            <a:xfrm rot="3482923">
              <a:off x="6263" y="9662"/>
              <a:ext cx="892" cy="1399"/>
            </a:xfrm>
            <a:custGeom>
              <a:avLst/>
              <a:gdLst/>
              <a:ahLst/>
              <a:cxnLst/>
              <a:rect l="0" t="0" r="r" b="b"/>
              <a:pathLst>
                <a:path w="21500" h="21506">
                  <a:moveTo>
                    <a:pt x="449" y="133"/>
                  </a:moveTo>
                  <a:cubicBezTo>
                    <a:pt x="393" y="93"/>
                    <a:pt x="330" y="56"/>
                    <a:pt x="264" y="23"/>
                  </a:cubicBezTo>
                  <a:cubicBezTo>
                    <a:pt x="139" y="-42"/>
                    <a:pt x="-74" y="42"/>
                    <a:pt x="27" y="137"/>
                  </a:cubicBezTo>
                  <a:cubicBezTo>
                    <a:pt x="402" y="495"/>
                    <a:pt x="641" y="917"/>
                    <a:pt x="934" y="1304"/>
                  </a:cubicBezTo>
                  <a:cubicBezTo>
                    <a:pt x="1340" y="1836"/>
                    <a:pt x="1764" y="2363"/>
                    <a:pt x="2180" y="2892"/>
                  </a:cubicBezTo>
                  <a:cubicBezTo>
                    <a:pt x="2928" y="3845"/>
                    <a:pt x="3669" y="4786"/>
                    <a:pt x="4557" y="5693"/>
                  </a:cubicBezTo>
                  <a:cubicBezTo>
                    <a:pt x="6352" y="7524"/>
                    <a:pt x="8452" y="9232"/>
                    <a:pt x="10117" y="11115"/>
                  </a:cubicBezTo>
                  <a:cubicBezTo>
                    <a:pt x="11723" y="12931"/>
                    <a:pt x="13542" y="14612"/>
                    <a:pt x="15540" y="16271"/>
                  </a:cubicBezTo>
                  <a:cubicBezTo>
                    <a:pt x="17559" y="17946"/>
                    <a:pt x="19607" y="19614"/>
                    <a:pt x="21221" y="21458"/>
                  </a:cubicBezTo>
                  <a:cubicBezTo>
                    <a:pt x="21310" y="21558"/>
                    <a:pt x="21526" y="21485"/>
                    <a:pt x="21498" y="21385"/>
                  </a:cubicBezTo>
                  <a:cubicBezTo>
                    <a:pt x="21457" y="21233"/>
                    <a:pt x="21371" y="21136"/>
                    <a:pt x="21250" y="20998"/>
                  </a:cubicBezTo>
                  <a:cubicBezTo>
                    <a:pt x="21155" y="20891"/>
                    <a:pt x="20894" y="20987"/>
                    <a:pt x="20988" y="21093"/>
                  </a:cubicBezTo>
                  <a:cubicBezTo>
                    <a:pt x="21099" y="21197"/>
                    <a:pt x="21171" y="21311"/>
                    <a:pt x="21207" y="21435"/>
                  </a:cubicBezTo>
                  <a:cubicBezTo>
                    <a:pt x="21299" y="21412"/>
                    <a:pt x="21390" y="21387"/>
                    <a:pt x="21482" y="21363"/>
                  </a:cubicBezTo>
                  <a:cubicBezTo>
                    <a:pt x="19909" y="19567"/>
                    <a:pt x="17927" y="17936"/>
                    <a:pt x="15958" y="16305"/>
                  </a:cubicBezTo>
                  <a:cubicBezTo>
                    <a:pt x="13908" y="14607"/>
                    <a:pt x="12001" y="12890"/>
                    <a:pt x="10378" y="11020"/>
                  </a:cubicBezTo>
                  <a:cubicBezTo>
                    <a:pt x="8783" y="9179"/>
                    <a:pt x="6733" y="7509"/>
                    <a:pt x="4958" y="5738"/>
                  </a:cubicBezTo>
                  <a:cubicBezTo>
                    <a:pt x="4057" y="4840"/>
                    <a:pt x="3301" y="3906"/>
                    <a:pt x="2562" y="2953"/>
                  </a:cubicBezTo>
                  <a:cubicBezTo>
                    <a:pt x="2152" y="2425"/>
                    <a:pt x="1730" y="1899"/>
                    <a:pt x="1320" y="1370"/>
                  </a:cubicBezTo>
                  <a:cubicBezTo>
                    <a:pt x="980" y="932"/>
                    <a:pt x="713" y="448"/>
                    <a:pt x="288" y="42"/>
                  </a:cubicBezTo>
                  <a:cubicBezTo>
                    <a:pt x="208" y="79"/>
                    <a:pt x="129" y="118"/>
                    <a:pt x="50" y="156"/>
                  </a:cubicBezTo>
                  <a:cubicBezTo>
                    <a:pt x="116" y="189"/>
                    <a:pt x="178" y="227"/>
                    <a:pt x="235" y="267"/>
                  </a:cubicBezTo>
                  <a:cubicBezTo>
                    <a:pt x="373" y="353"/>
                    <a:pt x="588" y="219"/>
                    <a:pt x="449" y="133"/>
                  </a:cubicBezTo>
                  <a:cubicBezTo>
                    <a:pt x="449" y="133"/>
                    <a:pt x="449" y="133"/>
                    <a:pt x="449" y="133"/>
                  </a:cubicBezTo>
                  <a:close/>
                  <a:moveTo>
                    <a:pt x="449" y="13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3" name="AutoShape 53"/>
            <p:cNvSpPr>
              <a:spLocks/>
            </p:cNvSpPr>
            <p:nvPr/>
          </p:nvSpPr>
          <p:spPr bwMode="auto">
            <a:xfrm rot="3482923">
              <a:off x="6403" y="9755"/>
              <a:ext cx="794" cy="1278"/>
            </a:xfrm>
            <a:custGeom>
              <a:avLst/>
              <a:gdLst/>
              <a:ahLst/>
              <a:cxnLst/>
              <a:rect l="0" t="0" r="r" b="b"/>
              <a:pathLst>
                <a:path w="21530" h="21526">
                  <a:moveTo>
                    <a:pt x="11" y="126"/>
                  </a:moveTo>
                  <a:cubicBezTo>
                    <a:pt x="2271" y="3952"/>
                    <a:pt x="6275" y="7225"/>
                    <a:pt x="9859" y="10613"/>
                  </a:cubicBezTo>
                  <a:cubicBezTo>
                    <a:pt x="11747" y="12400"/>
                    <a:pt x="13354" y="14285"/>
                    <a:pt x="15239" y="16073"/>
                  </a:cubicBezTo>
                  <a:cubicBezTo>
                    <a:pt x="16278" y="17057"/>
                    <a:pt x="17359" y="18025"/>
                    <a:pt x="18428" y="18999"/>
                  </a:cubicBezTo>
                  <a:cubicBezTo>
                    <a:pt x="18988" y="19507"/>
                    <a:pt x="19581" y="20002"/>
                    <a:pt x="20167" y="20501"/>
                  </a:cubicBezTo>
                  <a:cubicBezTo>
                    <a:pt x="20387" y="20689"/>
                    <a:pt x="20665" y="20877"/>
                    <a:pt x="20817" y="21089"/>
                  </a:cubicBezTo>
                  <a:cubicBezTo>
                    <a:pt x="20875" y="21167"/>
                    <a:pt x="21192" y="21351"/>
                    <a:pt x="21189" y="21425"/>
                  </a:cubicBezTo>
                  <a:cubicBezTo>
                    <a:pt x="21274" y="21395"/>
                    <a:pt x="21360" y="21365"/>
                    <a:pt x="21444" y="21335"/>
                  </a:cubicBezTo>
                  <a:cubicBezTo>
                    <a:pt x="21374" y="21319"/>
                    <a:pt x="21309" y="21294"/>
                    <a:pt x="21252" y="21262"/>
                  </a:cubicBezTo>
                  <a:cubicBezTo>
                    <a:pt x="21071" y="21185"/>
                    <a:pt x="20903" y="21364"/>
                    <a:pt x="21080" y="21441"/>
                  </a:cubicBezTo>
                  <a:cubicBezTo>
                    <a:pt x="21137" y="21473"/>
                    <a:pt x="21202" y="21498"/>
                    <a:pt x="21273" y="21514"/>
                  </a:cubicBezTo>
                  <a:cubicBezTo>
                    <a:pt x="21390" y="21546"/>
                    <a:pt x="21526" y="21510"/>
                    <a:pt x="21529" y="21425"/>
                  </a:cubicBezTo>
                  <a:cubicBezTo>
                    <a:pt x="21536" y="21278"/>
                    <a:pt x="21225" y="21104"/>
                    <a:pt x="21111" y="20984"/>
                  </a:cubicBezTo>
                  <a:cubicBezTo>
                    <a:pt x="20638" y="20487"/>
                    <a:pt x="20026" y="20026"/>
                    <a:pt x="19475" y="19557"/>
                  </a:cubicBezTo>
                  <a:cubicBezTo>
                    <a:pt x="18350" y="18598"/>
                    <a:pt x="17294" y="17605"/>
                    <a:pt x="16229" y="16619"/>
                  </a:cubicBezTo>
                  <a:cubicBezTo>
                    <a:pt x="14230" y="14772"/>
                    <a:pt x="12545" y="12818"/>
                    <a:pt x="10610" y="10947"/>
                  </a:cubicBezTo>
                  <a:cubicBezTo>
                    <a:pt x="6948" y="7404"/>
                    <a:pt x="2688" y="4048"/>
                    <a:pt x="338" y="71"/>
                  </a:cubicBezTo>
                  <a:cubicBezTo>
                    <a:pt x="265" y="-54"/>
                    <a:pt x="-64" y="0"/>
                    <a:pt x="11" y="126"/>
                  </a:cubicBezTo>
                  <a:cubicBezTo>
                    <a:pt x="11" y="126"/>
                    <a:pt x="11" y="126"/>
                    <a:pt x="11" y="126"/>
                  </a:cubicBezTo>
                  <a:close/>
                  <a:moveTo>
                    <a:pt x="11" y="12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4" name="AutoShape 54"/>
            <p:cNvSpPr>
              <a:spLocks/>
            </p:cNvSpPr>
            <p:nvPr/>
          </p:nvSpPr>
          <p:spPr bwMode="auto">
            <a:xfrm rot="3482923">
              <a:off x="6586" y="9863"/>
              <a:ext cx="683" cy="1063"/>
            </a:xfrm>
            <a:custGeom>
              <a:avLst/>
              <a:gdLst/>
              <a:ahLst/>
              <a:cxnLst/>
              <a:rect l="0" t="0" r="r" b="b"/>
              <a:pathLst>
                <a:path w="21420" h="20831">
                  <a:moveTo>
                    <a:pt x="19" y="184"/>
                  </a:moveTo>
                  <a:cubicBezTo>
                    <a:pt x="704" y="1119"/>
                    <a:pt x="1635" y="1995"/>
                    <a:pt x="2489" y="2875"/>
                  </a:cubicBezTo>
                  <a:cubicBezTo>
                    <a:pt x="3420" y="3833"/>
                    <a:pt x="4279" y="4807"/>
                    <a:pt x="5152" y="5786"/>
                  </a:cubicBezTo>
                  <a:cubicBezTo>
                    <a:pt x="7705" y="8649"/>
                    <a:pt x="11004" y="11232"/>
                    <a:pt x="13852" y="13983"/>
                  </a:cubicBezTo>
                  <a:cubicBezTo>
                    <a:pt x="15463" y="15538"/>
                    <a:pt x="16699" y="17239"/>
                    <a:pt x="18210" y="18832"/>
                  </a:cubicBezTo>
                  <a:cubicBezTo>
                    <a:pt x="18454" y="19086"/>
                    <a:pt x="20580" y="21521"/>
                    <a:pt x="21394" y="20638"/>
                  </a:cubicBezTo>
                  <a:cubicBezTo>
                    <a:pt x="21517" y="20503"/>
                    <a:pt x="21178" y="20382"/>
                    <a:pt x="21053" y="20516"/>
                  </a:cubicBezTo>
                  <a:cubicBezTo>
                    <a:pt x="20762" y="20833"/>
                    <a:pt x="19639" y="19777"/>
                    <a:pt x="19507" y="19656"/>
                  </a:cubicBezTo>
                  <a:cubicBezTo>
                    <a:pt x="18742" y="18962"/>
                    <a:pt x="18085" y="18222"/>
                    <a:pt x="17430" y="17487"/>
                  </a:cubicBezTo>
                  <a:cubicBezTo>
                    <a:pt x="16106" y="16003"/>
                    <a:pt x="14870" y="14501"/>
                    <a:pt x="13369" y="13081"/>
                  </a:cubicBezTo>
                  <a:cubicBezTo>
                    <a:pt x="10614" y="10479"/>
                    <a:pt x="7247" y="8001"/>
                    <a:pt x="5078" y="5184"/>
                  </a:cubicBezTo>
                  <a:cubicBezTo>
                    <a:pt x="3711" y="3411"/>
                    <a:pt x="1667" y="1852"/>
                    <a:pt x="360" y="62"/>
                  </a:cubicBezTo>
                  <a:cubicBezTo>
                    <a:pt x="255" y="-79"/>
                    <a:pt x="-83" y="44"/>
                    <a:pt x="19" y="184"/>
                  </a:cubicBezTo>
                  <a:cubicBezTo>
                    <a:pt x="19" y="184"/>
                    <a:pt x="19" y="184"/>
                    <a:pt x="19" y="184"/>
                  </a:cubicBezTo>
                  <a:close/>
                  <a:moveTo>
                    <a:pt x="19" y="18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5" name="AutoShape 55"/>
            <p:cNvSpPr>
              <a:spLocks/>
            </p:cNvSpPr>
            <p:nvPr/>
          </p:nvSpPr>
          <p:spPr bwMode="auto">
            <a:xfrm rot="3482923">
              <a:off x="6727" y="10366"/>
              <a:ext cx="321" cy="455"/>
            </a:xfrm>
            <a:custGeom>
              <a:avLst/>
              <a:gdLst/>
              <a:ahLst/>
              <a:cxnLst/>
              <a:rect l="0" t="0" r="r" b="b"/>
              <a:pathLst>
                <a:path w="21308" h="21272">
                  <a:moveTo>
                    <a:pt x="62" y="427"/>
                  </a:moveTo>
                  <a:cubicBezTo>
                    <a:pt x="6234" y="7654"/>
                    <a:pt x="13050" y="14604"/>
                    <a:pt x="20603" y="21176"/>
                  </a:cubicBezTo>
                  <a:cubicBezTo>
                    <a:pt x="20880" y="21419"/>
                    <a:pt x="21386" y="21152"/>
                    <a:pt x="21298" y="20897"/>
                  </a:cubicBezTo>
                  <a:cubicBezTo>
                    <a:pt x="21170" y="20520"/>
                    <a:pt x="20964" y="20254"/>
                    <a:pt x="20615" y="19943"/>
                  </a:cubicBezTo>
                  <a:cubicBezTo>
                    <a:pt x="20296" y="19651"/>
                    <a:pt x="19570" y="19937"/>
                    <a:pt x="19900" y="20231"/>
                  </a:cubicBezTo>
                  <a:cubicBezTo>
                    <a:pt x="20213" y="20459"/>
                    <a:pt x="20411" y="20733"/>
                    <a:pt x="20499" y="21050"/>
                  </a:cubicBezTo>
                  <a:cubicBezTo>
                    <a:pt x="20728" y="20956"/>
                    <a:pt x="20964" y="20864"/>
                    <a:pt x="21193" y="20770"/>
                  </a:cubicBezTo>
                  <a:cubicBezTo>
                    <a:pt x="13680" y="14235"/>
                    <a:pt x="6915" y="7321"/>
                    <a:pt x="777" y="139"/>
                  </a:cubicBezTo>
                  <a:cubicBezTo>
                    <a:pt x="506" y="-181"/>
                    <a:pt x="-214" y="108"/>
                    <a:pt x="62" y="427"/>
                  </a:cubicBezTo>
                  <a:cubicBezTo>
                    <a:pt x="62" y="427"/>
                    <a:pt x="62" y="427"/>
                    <a:pt x="62" y="427"/>
                  </a:cubicBezTo>
                  <a:close/>
                  <a:moveTo>
                    <a:pt x="62" y="42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6" name="AutoShape 56"/>
            <p:cNvSpPr>
              <a:spLocks/>
            </p:cNvSpPr>
            <p:nvPr/>
          </p:nvSpPr>
          <p:spPr bwMode="auto">
            <a:xfrm rot="3482923">
              <a:off x="7066" y="9891"/>
              <a:ext cx="169" cy="321"/>
            </a:xfrm>
            <a:custGeom>
              <a:avLst/>
              <a:gdLst/>
              <a:ahLst/>
              <a:cxnLst/>
              <a:rect l="0" t="0" r="r" b="b"/>
              <a:pathLst>
                <a:path w="20893" h="21079">
                  <a:moveTo>
                    <a:pt x="79" y="615"/>
                  </a:moveTo>
                  <a:cubicBezTo>
                    <a:pt x="6175" y="7465"/>
                    <a:pt x="12596" y="14229"/>
                    <a:pt x="19461" y="20877"/>
                  </a:cubicBezTo>
                  <a:cubicBezTo>
                    <a:pt x="19934" y="21337"/>
                    <a:pt x="21265" y="20932"/>
                    <a:pt x="20794" y="20472"/>
                  </a:cubicBezTo>
                  <a:cubicBezTo>
                    <a:pt x="13934" y="13824"/>
                    <a:pt x="7513" y="7057"/>
                    <a:pt x="1417" y="210"/>
                  </a:cubicBezTo>
                  <a:cubicBezTo>
                    <a:pt x="998" y="-263"/>
                    <a:pt x="-335" y="148"/>
                    <a:pt x="79" y="615"/>
                  </a:cubicBezTo>
                  <a:cubicBezTo>
                    <a:pt x="79" y="615"/>
                    <a:pt x="79" y="615"/>
                    <a:pt x="79" y="615"/>
                  </a:cubicBezTo>
                  <a:close/>
                  <a:moveTo>
                    <a:pt x="79" y="61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7" name="AutoShape 57"/>
            <p:cNvSpPr>
              <a:spLocks/>
            </p:cNvSpPr>
            <p:nvPr/>
          </p:nvSpPr>
          <p:spPr bwMode="auto">
            <a:xfrm rot="3482923">
              <a:off x="6879" y="10329"/>
              <a:ext cx="282" cy="413"/>
            </a:xfrm>
            <a:custGeom>
              <a:avLst/>
              <a:gdLst/>
              <a:ahLst/>
              <a:cxnLst/>
              <a:rect l="0" t="0" r="r" b="b"/>
              <a:pathLst>
                <a:path w="21180" h="21243">
                  <a:moveTo>
                    <a:pt x="72" y="468"/>
                  </a:moveTo>
                  <a:cubicBezTo>
                    <a:pt x="6422" y="7492"/>
                    <a:pt x="15463" y="13353"/>
                    <a:pt x="20235" y="21017"/>
                  </a:cubicBezTo>
                  <a:cubicBezTo>
                    <a:pt x="20521" y="20938"/>
                    <a:pt x="20808" y="20855"/>
                    <a:pt x="21096" y="20774"/>
                  </a:cubicBezTo>
                  <a:cubicBezTo>
                    <a:pt x="20860" y="20487"/>
                    <a:pt x="20605" y="20211"/>
                    <a:pt x="20369" y="19919"/>
                  </a:cubicBezTo>
                  <a:cubicBezTo>
                    <a:pt x="20079" y="19563"/>
                    <a:pt x="19265" y="19883"/>
                    <a:pt x="19559" y="20239"/>
                  </a:cubicBezTo>
                  <a:cubicBezTo>
                    <a:pt x="19793" y="20529"/>
                    <a:pt x="20049" y="20805"/>
                    <a:pt x="20284" y="21094"/>
                  </a:cubicBezTo>
                  <a:cubicBezTo>
                    <a:pt x="20536" y="21402"/>
                    <a:pt x="21355" y="21185"/>
                    <a:pt x="21147" y="20851"/>
                  </a:cubicBezTo>
                  <a:cubicBezTo>
                    <a:pt x="16333" y="13125"/>
                    <a:pt x="7288" y="7227"/>
                    <a:pt x="886" y="150"/>
                  </a:cubicBezTo>
                  <a:cubicBezTo>
                    <a:pt x="571" y="-198"/>
                    <a:pt x="-245" y="120"/>
                    <a:pt x="72" y="468"/>
                  </a:cubicBezTo>
                  <a:cubicBezTo>
                    <a:pt x="72" y="468"/>
                    <a:pt x="72" y="468"/>
                    <a:pt x="72" y="468"/>
                  </a:cubicBezTo>
                  <a:close/>
                  <a:moveTo>
                    <a:pt x="72" y="46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8" name="AutoShape 58"/>
            <p:cNvSpPr>
              <a:spLocks/>
            </p:cNvSpPr>
            <p:nvPr/>
          </p:nvSpPr>
          <p:spPr bwMode="auto">
            <a:xfrm rot="3482923">
              <a:off x="7273" y="9997"/>
              <a:ext cx="30" cy="64"/>
            </a:xfrm>
            <a:custGeom>
              <a:avLst/>
              <a:gdLst/>
              <a:ahLst/>
              <a:cxnLst/>
              <a:rect l="0" t="0" r="r" b="b"/>
              <a:pathLst>
                <a:path w="16440" h="19250">
                  <a:moveTo>
                    <a:pt x="1680" y="965"/>
                  </a:moveTo>
                  <a:cubicBezTo>
                    <a:pt x="-3298" y="6975"/>
                    <a:pt x="3797" y="13326"/>
                    <a:pt x="9833" y="18386"/>
                  </a:cubicBezTo>
                  <a:cubicBezTo>
                    <a:pt x="12221" y="20393"/>
                    <a:pt x="18302" y="18538"/>
                    <a:pt x="15881" y="16531"/>
                  </a:cubicBezTo>
                  <a:cubicBezTo>
                    <a:pt x="11601" y="12950"/>
                    <a:pt x="4101" y="7257"/>
                    <a:pt x="7761" y="2808"/>
                  </a:cubicBezTo>
                  <a:cubicBezTo>
                    <a:pt x="9552" y="671"/>
                    <a:pt x="3459" y="-1207"/>
                    <a:pt x="1680" y="965"/>
                  </a:cubicBezTo>
                  <a:cubicBezTo>
                    <a:pt x="1680" y="965"/>
                    <a:pt x="1680" y="965"/>
                    <a:pt x="1680" y="965"/>
                  </a:cubicBezTo>
                  <a:close/>
                  <a:moveTo>
                    <a:pt x="1680" y="96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299" name="AutoShape 59"/>
            <p:cNvSpPr>
              <a:spLocks/>
            </p:cNvSpPr>
            <p:nvPr/>
          </p:nvSpPr>
          <p:spPr bwMode="auto">
            <a:xfrm rot="3482923">
              <a:off x="7041" y="10250"/>
              <a:ext cx="263" cy="360"/>
            </a:xfrm>
            <a:custGeom>
              <a:avLst/>
              <a:gdLst/>
              <a:ahLst/>
              <a:cxnLst/>
              <a:rect l="0" t="0" r="r" b="b"/>
              <a:pathLst>
                <a:path w="21151" h="21153">
                  <a:moveTo>
                    <a:pt x="62" y="544"/>
                  </a:moveTo>
                  <a:cubicBezTo>
                    <a:pt x="2594" y="4020"/>
                    <a:pt x="5262" y="7161"/>
                    <a:pt x="8712" y="10210"/>
                  </a:cubicBezTo>
                  <a:cubicBezTo>
                    <a:pt x="12692" y="13723"/>
                    <a:pt x="16791" y="17141"/>
                    <a:pt x="20141" y="20988"/>
                  </a:cubicBezTo>
                  <a:cubicBezTo>
                    <a:pt x="20433" y="20868"/>
                    <a:pt x="20723" y="20749"/>
                    <a:pt x="21014" y="20624"/>
                  </a:cubicBezTo>
                  <a:cubicBezTo>
                    <a:pt x="20927" y="20534"/>
                    <a:pt x="21363" y="20020"/>
                    <a:pt x="21014" y="19653"/>
                  </a:cubicBezTo>
                  <a:cubicBezTo>
                    <a:pt x="20648" y="19272"/>
                    <a:pt x="19774" y="19632"/>
                    <a:pt x="20141" y="20017"/>
                  </a:cubicBezTo>
                  <a:cubicBezTo>
                    <a:pt x="20227" y="20107"/>
                    <a:pt x="19790" y="20624"/>
                    <a:pt x="20141" y="20988"/>
                  </a:cubicBezTo>
                  <a:cubicBezTo>
                    <a:pt x="20505" y="21369"/>
                    <a:pt x="21363" y="21025"/>
                    <a:pt x="21014" y="20624"/>
                  </a:cubicBezTo>
                  <a:cubicBezTo>
                    <a:pt x="18106" y="17287"/>
                    <a:pt x="14656" y="14247"/>
                    <a:pt x="11166" y="11218"/>
                  </a:cubicBezTo>
                  <a:cubicBezTo>
                    <a:pt x="7120" y="7706"/>
                    <a:pt x="3867" y="4209"/>
                    <a:pt x="937" y="182"/>
                  </a:cubicBezTo>
                  <a:cubicBezTo>
                    <a:pt x="634" y="-231"/>
                    <a:pt x="-237" y="133"/>
                    <a:pt x="62" y="544"/>
                  </a:cubicBezTo>
                  <a:cubicBezTo>
                    <a:pt x="62" y="544"/>
                    <a:pt x="62" y="544"/>
                    <a:pt x="62" y="544"/>
                  </a:cubicBezTo>
                  <a:close/>
                  <a:moveTo>
                    <a:pt x="62" y="54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0" name="AutoShape 60"/>
            <p:cNvSpPr>
              <a:spLocks/>
            </p:cNvSpPr>
            <p:nvPr/>
          </p:nvSpPr>
          <p:spPr bwMode="auto">
            <a:xfrm rot="3482923">
              <a:off x="7196" y="10162"/>
              <a:ext cx="240" cy="334"/>
            </a:xfrm>
            <a:custGeom>
              <a:avLst/>
              <a:gdLst/>
              <a:ahLst/>
              <a:cxnLst/>
              <a:rect l="0" t="0" r="r" b="b"/>
              <a:pathLst>
                <a:path w="21238" h="21229">
                  <a:moveTo>
                    <a:pt x="3" y="375"/>
                  </a:moveTo>
                  <a:cubicBezTo>
                    <a:pt x="144" y="1427"/>
                    <a:pt x="1182" y="2343"/>
                    <a:pt x="2033" y="3164"/>
                  </a:cubicBezTo>
                  <a:cubicBezTo>
                    <a:pt x="3650" y="4732"/>
                    <a:pt x="5484" y="6185"/>
                    <a:pt x="7262" y="7654"/>
                  </a:cubicBezTo>
                  <a:cubicBezTo>
                    <a:pt x="12257" y="11768"/>
                    <a:pt x="16071" y="16490"/>
                    <a:pt x="20195" y="21047"/>
                  </a:cubicBezTo>
                  <a:cubicBezTo>
                    <a:pt x="20576" y="21471"/>
                    <a:pt x="21536" y="21079"/>
                    <a:pt x="21147" y="20655"/>
                  </a:cubicBezTo>
                  <a:cubicBezTo>
                    <a:pt x="17594" y="16725"/>
                    <a:pt x="14348" y="12500"/>
                    <a:pt x="10170" y="8877"/>
                  </a:cubicBezTo>
                  <a:cubicBezTo>
                    <a:pt x="8445" y="7384"/>
                    <a:pt x="6630" y="5948"/>
                    <a:pt x="4888" y="4470"/>
                  </a:cubicBezTo>
                  <a:cubicBezTo>
                    <a:pt x="3680" y="3441"/>
                    <a:pt x="1300" y="1814"/>
                    <a:pt x="1112" y="375"/>
                  </a:cubicBezTo>
                  <a:cubicBezTo>
                    <a:pt x="1045" y="-122"/>
                    <a:pt x="-64" y="-129"/>
                    <a:pt x="3" y="375"/>
                  </a:cubicBezTo>
                  <a:cubicBezTo>
                    <a:pt x="3" y="375"/>
                    <a:pt x="3" y="375"/>
                    <a:pt x="3" y="375"/>
                  </a:cubicBezTo>
                  <a:close/>
                  <a:moveTo>
                    <a:pt x="3" y="37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1" name="AutoShape 61"/>
            <p:cNvSpPr>
              <a:spLocks/>
            </p:cNvSpPr>
            <p:nvPr/>
          </p:nvSpPr>
          <p:spPr bwMode="auto">
            <a:xfrm rot="3482923">
              <a:off x="7342" y="10268"/>
              <a:ext cx="162" cy="188"/>
            </a:xfrm>
            <a:custGeom>
              <a:avLst/>
              <a:gdLst/>
              <a:ahLst/>
              <a:cxnLst/>
              <a:rect l="0" t="0" r="r" b="b"/>
              <a:pathLst>
                <a:path w="20767" h="20716">
                  <a:moveTo>
                    <a:pt x="189" y="1189"/>
                  </a:moveTo>
                  <a:cubicBezTo>
                    <a:pt x="6460" y="7749"/>
                    <a:pt x="14583" y="12794"/>
                    <a:pt x="19286" y="20373"/>
                  </a:cubicBezTo>
                  <a:cubicBezTo>
                    <a:pt x="19762" y="21152"/>
                    <a:pt x="21152" y="20463"/>
                    <a:pt x="20666" y="19693"/>
                  </a:cubicBezTo>
                  <a:cubicBezTo>
                    <a:pt x="15907" y="12006"/>
                    <a:pt x="7683" y="6883"/>
                    <a:pt x="1328" y="232"/>
                  </a:cubicBezTo>
                  <a:cubicBezTo>
                    <a:pt x="678" y="-448"/>
                    <a:pt x="-448" y="518"/>
                    <a:pt x="189" y="1189"/>
                  </a:cubicBezTo>
                  <a:cubicBezTo>
                    <a:pt x="189" y="1189"/>
                    <a:pt x="189" y="1189"/>
                    <a:pt x="189" y="1189"/>
                  </a:cubicBezTo>
                  <a:close/>
                  <a:moveTo>
                    <a:pt x="189" y="118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2" name="AutoShape 62"/>
            <p:cNvSpPr>
              <a:spLocks/>
            </p:cNvSpPr>
            <p:nvPr/>
          </p:nvSpPr>
          <p:spPr bwMode="auto">
            <a:xfrm rot="-769615">
              <a:off x="1170" y="11929"/>
              <a:ext cx="3753" cy="2865"/>
            </a:xfrm>
            <a:custGeom>
              <a:avLst/>
              <a:gdLst/>
              <a:ahLst/>
              <a:cxnLst/>
              <a:rect l="0" t="0" r="r" b="b"/>
              <a:pathLst>
                <a:path w="21449" h="21458">
                  <a:moveTo>
                    <a:pt x="7613" y="3473"/>
                  </a:moveTo>
                  <a:cubicBezTo>
                    <a:pt x="7018" y="2338"/>
                    <a:pt x="6189" y="1629"/>
                    <a:pt x="5237" y="1054"/>
                  </a:cubicBezTo>
                  <a:cubicBezTo>
                    <a:pt x="4557" y="644"/>
                    <a:pt x="3842" y="317"/>
                    <a:pt x="3104" y="133"/>
                  </a:cubicBezTo>
                  <a:cubicBezTo>
                    <a:pt x="2424" y="-38"/>
                    <a:pt x="1679" y="-94"/>
                    <a:pt x="1033" y="279"/>
                  </a:cubicBezTo>
                  <a:cubicBezTo>
                    <a:pt x="351" y="671"/>
                    <a:pt x="62" y="1569"/>
                    <a:pt x="6" y="2472"/>
                  </a:cubicBezTo>
                  <a:cubicBezTo>
                    <a:pt x="-37" y="3179"/>
                    <a:pt x="178" y="3797"/>
                    <a:pt x="421" y="4415"/>
                  </a:cubicBezTo>
                  <a:cubicBezTo>
                    <a:pt x="641" y="4972"/>
                    <a:pt x="884" y="5576"/>
                    <a:pt x="656" y="6190"/>
                  </a:cubicBezTo>
                  <a:cubicBezTo>
                    <a:pt x="487" y="6646"/>
                    <a:pt x="372" y="6991"/>
                    <a:pt x="536" y="7488"/>
                  </a:cubicBezTo>
                  <a:cubicBezTo>
                    <a:pt x="732" y="8081"/>
                    <a:pt x="1197" y="8470"/>
                    <a:pt x="1590" y="8830"/>
                  </a:cubicBezTo>
                  <a:cubicBezTo>
                    <a:pt x="2557" y="9717"/>
                    <a:pt x="3256" y="10948"/>
                    <a:pt x="3776" y="12305"/>
                  </a:cubicBezTo>
                  <a:cubicBezTo>
                    <a:pt x="4323" y="13727"/>
                    <a:pt x="4708" y="15297"/>
                    <a:pt x="4947" y="16848"/>
                  </a:cubicBezTo>
                  <a:cubicBezTo>
                    <a:pt x="4986" y="17104"/>
                    <a:pt x="5017" y="17360"/>
                    <a:pt x="5042" y="17618"/>
                  </a:cubicBezTo>
                  <a:cubicBezTo>
                    <a:pt x="5052" y="17724"/>
                    <a:pt x="5160" y="17769"/>
                    <a:pt x="5226" y="17723"/>
                  </a:cubicBezTo>
                  <a:cubicBezTo>
                    <a:pt x="5575" y="17473"/>
                    <a:pt x="6467" y="17770"/>
                    <a:pt x="6399" y="16945"/>
                  </a:cubicBezTo>
                  <a:cubicBezTo>
                    <a:pt x="6342" y="16263"/>
                    <a:pt x="6041" y="15598"/>
                    <a:pt x="5837" y="14973"/>
                  </a:cubicBezTo>
                  <a:cubicBezTo>
                    <a:pt x="5699" y="14549"/>
                    <a:pt x="5654" y="14075"/>
                    <a:pt x="5598" y="13624"/>
                  </a:cubicBezTo>
                  <a:cubicBezTo>
                    <a:pt x="5537" y="13132"/>
                    <a:pt x="5482" y="12640"/>
                    <a:pt x="5415" y="12150"/>
                  </a:cubicBezTo>
                  <a:cubicBezTo>
                    <a:pt x="5370" y="11820"/>
                    <a:pt x="5323" y="11490"/>
                    <a:pt x="5270" y="11162"/>
                  </a:cubicBezTo>
                  <a:cubicBezTo>
                    <a:pt x="5240" y="10978"/>
                    <a:pt x="5221" y="10608"/>
                    <a:pt x="5082" y="10492"/>
                  </a:cubicBezTo>
                  <a:cubicBezTo>
                    <a:pt x="5048" y="10589"/>
                    <a:pt x="5014" y="10686"/>
                    <a:pt x="4979" y="10783"/>
                  </a:cubicBezTo>
                  <a:cubicBezTo>
                    <a:pt x="6855" y="11585"/>
                    <a:pt x="7887" y="14113"/>
                    <a:pt x="8924" y="16077"/>
                  </a:cubicBezTo>
                  <a:cubicBezTo>
                    <a:pt x="9506" y="17179"/>
                    <a:pt x="10090" y="18362"/>
                    <a:pt x="10853" y="19276"/>
                  </a:cubicBezTo>
                  <a:cubicBezTo>
                    <a:pt x="11267" y="19773"/>
                    <a:pt x="11747" y="20123"/>
                    <a:pt x="12257" y="20431"/>
                  </a:cubicBezTo>
                  <a:cubicBezTo>
                    <a:pt x="12795" y="20755"/>
                    <a:pt x="13353" y="21022"/>
                    <a:pt x="13929" y="21212"/>
                  </a:cubicBezTo>
                  <a:cubicBezTo>
                    <a:pt x="14648" y="21448"/>
                    <a:pt x="15357" y="21506"/>
                    <a:pt x="16091" y="21421"/>
                  </a:cubicBezTo>
                  <a:cubicBezTo>
                    <a:pt x="16705" y="21349"/>
                    <a:pt x="17317" y="21237"/>
                    <a:pt x="17923" y="21085"/>
                  </a:cubicBezTo>
                  <a:cubicBezTo>
                    <a:pt x="18591" y="20918"/>
                    <a:pt x="19254" y="20695"/>
                    <a:pt x="19885" y="20367"/>
                  </a:cubicBezTo>
                  <a:cubicBezTo>
                    <a:pt x="20388" y="20105"/>
                    <a:pt x="20906" y="19749"/>
                    <a:pt x="21232" y="19177"/>
                  </a:cubicBezTo>
                  <a:cubicBezTo>
                    <a:pt x="21563" y="18595"/>
                    <a:pt x="21479" y="17924"/>
                    <a:pt x="21231" y="17323"/>
                  </a:cubicBezTo>
                  <a:cubicBezTo>
                    <a:pt x="20961" y="16668"/>
                    <a:pt x="20535" y="16122"/>
                    <a:pt x="20102" y="15640"/>
                  </a:cubicBezTo>
                  <a:cubicBezTo>
                    <a:pt x="19904" y="15419"/>
                    <a:pt x="19696" y="15213"/>
                    <a:pt x="19485" y="15012"/>
                  </a:cubicBezTo>
                  <a:cubicBezTo>
                    <a:pt x="19272" y="14809"/>
                    <a:pt x="19035" y="14673"/>
                    <a:pt x="18807" y="14504"/>
                  </a:cubicBezTo>
                  <a:cubicBezTo>
                    <a:pt x="18560" y="14323"/>
                    <a:pt x="18370" y="14069"/>
                    <a:pt x="18280" y="13720"/>
                  </a:cubicBezTo>
                  <a:cubicBezTo>
                    <a:pt x="18202" y="13422"/>
                    <a:pt x="18111" y="13176"/>
                    <a:pt x="17939" y="12946"/>
                  </a:cubicBezTo>
                  <a:cubicBezTo>
                    <a:pt x="17622" y="12525"/>
                    <a:pt x="17146" y="12350"/>
                    <a:pt x="16702" y="12451"/>
                  </a:cubicBezTo>
                  <a:cubicBezTo>
                    <a:pt x="16501" y="12496"/>
                    <a:pt x="16352" y="12655"/>
                    <a:pt x="16213" y="12839"/>
                  </a:cubicBezTo>
                  <a:cubicBezTo>
                    <a:pt x="16077" y="13018"/>
                    <a:pt x="15930" y="13347"/>
                    <a:pt x="15735" y="13429"/>
                  </a:cubicBezTo>
                  <a:cubicBezTo>
                    <a:pt x="15554" y="13504"/>
                    <a:pt x="15408" y="13165"/>
                    <a:pt x="15352" y="13008"/>
                  </a:cubicBezTo>
                  <a:cubicBezTo>
                    <a:pt x="15272" y="12785"/>
                    <a:pt x="15237" y="12535"/>
                    <a:pt x="15188" y="12299"/>
                  </a:cubicBezTo>
                  <a:cubicBezTo>
                    <a:pt x="15002" y="11403"/>
                    <a:pt x="14406" y="10625"/>
                    <a:pt x="13845" y="10081"/>
                  </a:cubicBezTo>
                  <a:cubicBezTo>
                    <a:pt x="13502" y="9748"/>
                    <a:pt x="13124" y="9490"/>
                    <a:pt x="12745" y="9232"/>
                  </a:cubicBezTo>
                  <a:cubicBezTo>
                    <a:pt x="12300" y="8930"/>
                    <a:pt x="11884" y="8565"/>
                    <a:pt x="11482" y="8180"/>
                  </a:cubicBezTo>
                  <a:cubicBezTo>
                    <a:pt x="11089" y="7804"/>
                    <a:pt x="10718" y="7396"/>
                    <a:pt x="10339" y="6999"/>
                  </a:cubicBezTo>
                  <a:cubicBezTo>
                    <a:pt x="10000" y="6645"/>
                    <a:pt x="9601" y="6401"/>
                    <a:pt x="9226" y="6119"/>
                  </a:cubicBezTo>
                  <a:cubicBezTo>
                    <a:pt x="8817" y="5810"/>
                    <a:pt x="8505" y="5443"/>
                    <a:pt x="8257" y="4923"/>
                  </a:cubicBezTo>
                  <a:cubicBezTo>
                    <a:pt x="8030" y="4449"/>
                    <a:pt x="7856" y="3936"/>
                    <a:pt x="7613" y="3473"/>
                  </a:cubicBezTo>
                  <a:cubicBezTo>
                    <a:pt x="7522" y="3303"/>
                    <a:pt x="7300" y="3456"/>
                    <a:pt x="7391" y="3628"/>
                  </a:cubicBezTo>
                  <a:cubicBezTo>
                    <a:pt x="7696" y="4204"/>
                    <a:pt x="7896" y="4857"/>
                    <a:pt x="8213" y="5423"/>
                  </a:cubicBezTo>
                  <a:cubicBezTo>
                    <a:pt x="8526" y="5982"/>
                    <a:pt x="8984" y="6319"/>
                    <a:pt x="9445" y="6649"/>
                  </a:cubicBezTo>
                  <a:cubicBezTo>
                    <a:pt x="9969" y="7024"/>
                    <a:pt x="10407" y="7500"/>
                    <a:pt x="10874" y="7979"/>
                  </a:cubicBezTo>
                  <a:cubicBezTo>
                    <a:pt x="11364" y="8483"/>
                    <a:pt x="11870" y="8960"/>
                    <a:pt x="12414" y="9365"/>
                  </a:cubicBezTo>
                  <a:cubicBezTo>
                    <a:pt x="12889" y="9718"/>
                    <a:pt x="13374" y="10017"/>
                    <a:pt x="13811" y="10451"/>
                  </a:cubicBezTo>
                  <a:cubicBezTo>
                    <a:pt x="14235" y="10874"/>
                    <a:pt x="14579" y="11409"/>
                    <a:pt x="14828" y="12017"/>
                  </a:cubicBezTo>
                  <a:cubicBezTo>
                    <a:pt x="15003" y="12444"/>
                    <a:pt x="15012" y="12946"/>
                    <a:pt x="15212" y="13359"/>
                  </a:cubicBezTo>
                  <a:cubicBezTo>
                    <a:pt x="15399" y="13744"/>
                    <a:pt x="15743" y="13866"/>
                    <a:pt x="16021" y="13573"/>
                  </a:cubicBezTo>
                  <a:cubicBezTo>
                    <a:pt x="16186" y="13398"/>
                    <a:pt x="16311" y="13164"/>
                    <a:pt x="16464" y="12972"/>
                  </a:cubicBezTo>
                  <a:cubicBezTo>
                    <a:pt x="16666" y="12720"/>
                    <a:pt x="16949" y="12702"/>
                    <a:pt x="17213" y="12779"/>
                  </a:cubicBezTo>
                  <a:cubicBezTo>
                    <a:pt x="17459" y="12849"/>
                    <a:pt x="17670" y="13038"/>
                    <a:pt x="17835" y="13278"/>
                  </a:cubicBezTo>
                  <a:cubicBezTo>
                    <a:pt x="18013" y="13538"/>
                    <a:pt x="18033" y="13899"/>
                    <a:pt x="18171" y="14189"/>
                  </a:cubicBezTo>
                  <a:cubicBezTo>
                    <a:pt x="18437" y="14745"/>
                    <a:pt x="18963" y="14919"/>
                    <a:pt x="19353" y="15286"/>
                  </a:cubicBezTo>
                  <a:cubicBezTo>
                    <a:pt x="19837" y="15743"/>
                    <a:pt x="20296" y="16249"/>
                    <a:pt x="20678" y="16846"/>
                  </a:cubicBezTo>
                  <a:cubicBezTo>
                    <a:pt x="21073" y="17464"/>
                    <a:pt x="21418" y="18273"/>
                    <a:pt x="21017" y="19008"/>
                  </a:cubicBezTo>
                  <a:cubicBezTo>
                    <a:pt x="20701" y="19587"/>
                    <a:pt x="20113" y="19918"/>
                    <a:pt x="19614" y="20160"/>
                  </a:cubicBezTo>
                  <a:cubicBezTo>
                    <a:pt x="18430" y="20736"/>
                    <a:pt x="17129" y="20998"/>
                    <a:pt x="15870" y="21123"/>
                  </a:cubicBezTo>
                  <a:cubicBezTo>
                    <a:pt x="14992" y="21210"/>
                    <a:pt x="14134" y="20999"/>
                    <a:pt x="13303" y="20633"/>
                  </a:cubicBezTo>
                  <a:cubicBezTo>
                    <a:pt x="12730" y="20381"/>
                    <a:pt x="12155" y="20061"/>
                    <a:pt x="11639" y="19650"/>
                  </a:cubicBezTo>
                  <a:cubicBezTo>
                    <a:pt x="11164" y="19272"/>
                    <a:pt x="10772" y="18754"/>
                    <a:pt x="10422" y="18202"/>
                  </a:cubicBezTo>
                  <a:cubicBezTo>
                    <a:pt x="9525" y="16784"/>
                    <a:pt x="8807" y="15191"/>
                    <a:pt x="7981" y="13708"/>
                  </a:cubicBezTo>
                  <a:cubicBezTo>
                    <a:pt x="7230" y="12357"/>
                    <a:pt x="6320" y="11016"/>
                    <a:pt x="5052" y="10475"/>
                  </a:cubicBezTo>
                  <a:cubicBezTo>
                    <a:pt x="4914" y="10416"/>
                    <a:pt x="4832" y="10668"/>
                    <a:pt x="4950" y="10767"/>
                  </a:cubicBezTo>
                  <a:cubicBezTo>
                    <a:pt x="4905" y="10729"/>
                    <a:pt x="4927" y="10742"/>
                    <a:pt x="4940" y="10790"/>
                  </a:cubicBezTo>
                  <a:cubicBezTo>
                    <a:pt x="4952" y="10840"/>
                    <a:pt x="4962" y="10890"/>
                    <a:pt x="4972" y="10941"/>
                  </a:cubicBezTo>
                  <a:cubicBezTo>
                    <a:pt x="5003" y="11094"/>
                    <a:pt x="5027" y="11248"/>
                    <a:pt x="5051" y="11403"/>
                  </a:cubicBezTo>
                  <a:cubicBezTo>
                    <a:pt x="5096" y="11688"/>
                    <a:pt x="5136" y="11974"/>
                    <a:pt x="5174" y="12260"/>
                  </a:cubicBezTo>
                  <a:cubicBezTo>
                    <a:pt x="5235" y="12705"/>
                    <a:pt x="5287" y="13151"/>
                    <a:pt x="5340" y="13598"/>
                  </a:cubicBezTo>
                  <a:cubicBezTo>
                    <a:pt x="5395" y="14057"/>
                    <a:pt x="5439" y="14546"/>
                    <a:pt x="5571" y="14983"/>
                  </a:cubicBezTo>
                  <a:cubicBezTo>
                    <a:pt x="5746" y="15563"/>
                    <a:pt x="5973" y="16119"/>
                    <a:pt x="6107" y="16720"/>
                  </a:cubicBezTo>
                  <a:cubicBezTo>
                    <a:pt x="6130" y="16825"/>
                    <a:pt x="6151" y="16935"/>
                    <a:pt x="6152" y="17045"/>
                  </a:cubicBezTo>
                  <a:cubicBezTo>
                    <a:pt x="6154" y="17189"/>
                    <a:pt x="6002" y="17220"/>
                    <a:pt x="5916" y="17244"/>
                  </a:cubicBezTo>
                  <a:cubicBezTo>
                    <a:pt x="5651" y="17320"/>
                    <a:pt x="5348" y="17266"/>
                    <a:pt x="5104" y="17440"/>
                  </a:cubicBezTo>
                  <a:cubicBezTo>
                    <a:pt x="5165" y="17475"/>
                    <a:pt x="5226" y="17509"/>
                    <a:pt x="5287" y="17544"/>
                  </a:cubicBezTo>
                  <a:cubicBezTo>
                    <a:pt x="5134" y="15981"/>
                    <a:pt x="4752" y="14431"/>
                    <a:pt x="4287" y="12977"/>
                  </a:cubicBezTo>
                  <a:cubicBezTo>
                    <a:pt x="3844" y="11591"/>
                    <a:pt x="3229" y="10297"/>
                    <a:pt x="2390" y="9245"/>
                  </a:cubicBezTo>
                  <a:cubicBezTo>
                    <a:pt x="2005" y="8762"/>
                    <a:pt x="1528" y="8428"/>
                    <a:pt x="1130" y="7966"/>
                  </a:cubicBezTo>
                  <a:cubicBezTo>
                    <a:pt x="941" y="7747"/>
                    <a:pt x="783" y="7485"/>
                    <a:pt x="712" y="7168"/>
                  </a:cubicBezTo>
                  <a:cubicBezTo>
                    <a:pt x="655" y="6913"/>
                    <a:pt x="744" y="6678"/>
                    <a:pt x="833" y="6455"/>
                  </a:cubicBezTo>
                  <a:cubicBezTo>
                    <a:pt x="1031" y="5959"/>
                    <a:pt x="1045" y="5490"/>
                    <a:pt x="896" y="4965"/>
                  </a:cubicBezTo>
                  <a:cubicBezTo>
                    <a:pt x="707" y="4303"/>
                    <a:pt x="374" y="3728"/>
                    <a:pt x="271" y="3025"/>
                  </a:cubicBezTo>
                  <a:cubicBezTo>
                    <a:pt x="138" y="2123"/>
                    <a:pt x="439" y="1046"/>
                    <a:pt x="1086" y="604"/>
                  </a:cubicBezTo>
                  <a:cubicBezTo>
                    <a:pt x="1680" y="199"/>
                    <a:pt x="2441" y="293"/>
                    <a:pt x="3076" y="452"/>
                  </a:cubicBezTo>
                  <a:cubicBezTo>
                    <a:pt x="3763" y="624"/>
                    <a:pt x="4434" y="932"/>
                    <a:pt x="5068" y="1307"/>
                  </a:cubicBezTo>
                  <a:cubicBezTo>
                    <a:pt x="5990" y="1852"/>
                    <a:pt x="6817" y="2531"/>
                    <a:pt x="7391" y="3628"/>
                  </a:cubicBezTo>
                  <a:cubicBezTo>
                    <a:pt x="7481" y="3799"/>
                    <a:pt x="7703" y="3646"/>
                    <a:pt x="7613" y="3473"/>
                  </a:cubicBezTo>
                  <a:close/>
                  <a:moveTo>
                    <a:pt x="7613" y="347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3" name="AutoShape 63"/>
            <p:cNvSpPr>
              <a:spLocks/>
            </p:cNvSpPr>
            <p:nvPr/>
          </p:nvSpPr>
          <p:spPr bwMode="auto">
            <a:xfrm rot="-769615">
              <a:off x="1365" y="12713"/>
              <a:ext cx="3609" cy="1913"/>
            </a:xfrm>
            <a:custGeom>
              <a:avLst/>
              <a:gdLst/>
              <a:ahLst/>
              <a:cxnLst/>
              <a:rect l="0" t="0" r="r" b="b"/>
              <a:pathLst>
                <a:path w="21494" h="21401">
                  <a:moveTo>
                    <a:pt x="21450" y="19184"/>
                  </a:moveTo>
                  <a:cubicBezTo>
                    <a:pt x="21395" y="19137"/>
                    <a:pt x="21290" y="19118"/>
                    <a:pt x="21258" y="19015"/>
                  </a:cubicBezTo>
                  <a:cubicBezTo>
                    <a:pt x="21234" y="18940"/>
                    <a:pt x="21181" y="18906"/>
                    <a:pt x="21139" y="18952"/>
                  </a:cubicBezTo>
                  <a:cubicBezTo>
                    <a:pt x="20529" y="19595"/>
                    <a:pt x="19901" y="20178"/>
                    <a:pt x="19230" y="20578"/>
                  </a:cubicBezTo>
                  <a:cubicBezTo>
                    <a:pt x="18595" y="20956"/>
                    <a:pt x="17945" y="21081"/>
                    <a:pt x="17281" y="21065"/>
                  </a:cubicBezTo>
                  <a:cubicBezTo>
                    <a:pt x="16149" y="21041"/>
                    <a:pt x="15005" y="20722"/>
                    <a:pt x="13935" y="20031"/>
                  </a:cubicBezTo>
                  <a:cubicBezTo>
                    <a:pt x="13415" y="19694"/>
                    <a:pt x="12917" y="19241"/>
                    <a:pt x="12468" y="18651"/>
                  </a:cubicBezTo>
                  <a:cubicBezTo>
                    <a:pt x="11939" y="17953"/>
                    <a:pt x="11491" y="17064"/>
                    <a:pt x="11058" y="16177"/>
                  </a:cubicBezTo>
                  <a:cubicBezTo>
                    <a:pt x="10153" y="14322"/>
                    <a:pt x="9190" y="12568"/>
                    <a:pt x="8281" y="10720"/>
                  </a:cubicBezTo>
                  <a:cubicBezTo>
                    <a:pt x="7955" y="10058"/>
                    <a:pt x="7607" y="9437"/>
                    <a:pt x="7264" y="8804"/>
                  </a:cubicBezTo>
                  <a:cubicBezTo>
                    <a:pt x="6940" y="8204"/>
                    <a:pt x="6654" y="7509"/>
                    <a:pt x="6308" y="6950"/>
                  </a:cubicBezTo>
                  <a:cubicBezTo>
                    <a:pt x="6035" y="6508"/>
                    <a:pt x="5700" y="6223"/>
                    <a:pt x="5366" y="5968"/>
                  </a:cubicBezTo>
                  <a:cubicBezTo>
                    <a:pt x="4987" y="5679"/>
                    <a:pt x="4613" y="5357"/>
                    <a:pt x="4230" y="5091"/>
                  </a:cubicBezTo>
                  <a:cubicBezTo>
                    <a:pt x="3423" y="4530"/>
                    <a:pt x="2578" y="4370"/>
                    <a:pt x="1862" y="3420"/>
                  </a:cubicBezTo>
                  <a:cubicBezTo>
                    <a:pt x="1184" y="2520"/>
                    <a:pt x="650" y="1267"/>
                    <a:pt x="146" y="57"/>
                  </a:cubicBezTo>
                  <a:cubicBezTo>
                    <a:pt x="78" y="-107"/>
                    <a:pt x="-48" y="115"/>
                    <a:pt x="20" y="278"/>
                  </a:cubicBezTo>
                  <a:cubicBezTo>
                    <a:pt x="675" y="1857"/>
                    <a:pt x="1407" y="3554"/>
                    <a:pt x="2419" y="4385"/>
                  </a:cubicBezTo>
                  <a:cubicBezTo>
                    <a:pt x="2959" y="4827"/>
                    <a:pt x="3554" y="5000"/>
                    <a:pt x="4112" y="5353"/>
                  </a:cubicBezTo>
                  <a:cubicBezTo>
                    <a:pt x="4376" y="5520"/>
                    <a:pt x="4624" y="5759"/>
                    <a:pt x="4882" y="5955"/>
                  </a:cubicBezTo>
                  <a:cubicBezTo>
                    <a:pt x="5160" y="6166"/>
                    <a:pt x="5441" y="6355"/>
                    <a:pt x="5708" y="6604"/>
                  </a:cubicBezTo>
                  <a:cubicBezTo>
                    <a:pt x="6277" y="7131"/>
                    <a:pt x="6644" y="8104"/>
                    <a:pt x="7080" y="8920"/>
                  </a:cubicBezTo>
                  <a:cubicBezTo>
                    <a:pt x="7558" y="9812"/>
                    <a:pt x="8030" y="10707"/>
                    <a:pt x="8494" y="11621"/>
                  </a:cubicBezTo>
                  <a:cubicBezTo>
                    <a:pt x="8969" y="12558"/>
                    <a:pt x="9461" y="13464"/>
                    <a:pt x="9941" y="14393"/>
                  </a:cubicBezTo>
                  <a:cubicBezTo>
                    <a:pt x="10385" y="15250"/>
                    <a:pt x="10801" y="16153"/>
                    <a:pt x="11239" y="17020"/>
                  </a:cubicBezTo>
                  <a:cubicBezTo>
                    <a:pt x="11841" y="18210"/>
                    <a:pt x="12504" y="19227"/>
                    <a:pt x="13312" y="19911"/>
                  </a:cubicBezTo>
                  <a:cubicBezTo>
                    <a:pt x="14083" y="20565"/>
                    <a:pt x="14919" y="20938"/>
                    <a:pt x="15757" y="21165"/>
                  </a:cubicBezTo>
                  <a:cubicBezTo>
                    <a:pt x="16595" y="21393"/>
                    <a:pt x="17474" y="21493"/>
                    <a:pt x="18316" y="21291"/>
                  </a:cubicBezTo>
                  <a:cubicBezTo>
                    <a:pt x="19357" y="21042"/>
                    <a:pt x="20323" y="20180"/>
                    <a:pt x="21223" y="19233"/>
                  </a:cubicBezTo>
                  <a:cubicBezTo>
                    <a:pt x="21183" y="19212"/>
                    <a:pt x="21144" y="19190"/>
                    <a:pt x="21104" y="19169"/>
                  </a:cubicBezTo>
                  <a:cubicBezTo>
                    <a:pt x="21179" y="19406"/>
                    <a:pt x="21240" y="19355"/>
                    <a:pt x="21358" y="19458"/>
                  </a:cubicBezTo>
                  <a:cubicBezTo>
                    <a:pt x="21460" y="19546"/>
                    <a:pt x="21552" y="19274"/>
                    <a:pt x="21450" y="19184"/>
                  </a:cubicBezTo>
                  <a:cubicBezTo>
                    <a:pt x="21450" y="19184"/>
                    <a:pt x="21450" y="19184"/>
                    <a:pt x="21450" y="19184"/>
                  </a:cubicBezTo>
                  <a:close/>
                  <a:moveTo>
                    <a:pt x="21450" y="1918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4" name="AutoShape 64"/>
            <p:cNvSpPr>
              <a:spLocks/>
            </p:cNvSpPr>
            <p:nvPr/>
          </p:nvSpPr>
          <p:spPr bwMode="auto">
            <a:xfrm rot="-769615">
              <a:off x="4333" y="13518"/>
              <a:ext cx="166" cy="35"/>
            </a:xfrm>
            <a:custGeom>
              <a:avLst/>
              <a:gdLst/>
              <a:ahLst/>
              <a:cxnLst/>
              <a:rect l="0" t="0" r="r" b="b"/>
              <a:pathLst>
                <a:path w="20034" h="19934">
                  <a:moveTo>
                    <a:pt x="1656" y="19831"/>
                  </a:moveTo>
                  <a:cubicBezTo>
                    <a:pt x="7327" y="20252"/>
                    <a:pt x="13064" y="19476"/>
                    <a:pt x="18696" y="15861"/>
                  </a:cubicBezTo>
                  <a:cubicBezTo>
                    <a:pt x="20964" y="14420"/>
                    <a:pt x="20121" y="-1348"/>
                    <a:pt x="17877" y="93"/>
                  </a:cubicBezTo>
                  <a:cubicBezTo>
                    <a:pt x="12563" y="3464"/>
                    <a:pt x="7133" y="4041"/>
                    <a:pt x="1785" y="3597"/>
                  </a:cubicBezTo>
                  <a:cubicBezTo>
                    <a:pt x="-507" y="3464"/>
                    <a:pt x="-636" y="19653"/>
                    <a:pt x="1656" y="19831"/>
                  </a:cubicBezTo>
                  <a:cubicBezTo>
                    <a:pt x="1656" y="19831"/>
                    <a:pt x="1656" y="19831"/>
                    <a:pt x="1656" y="19831"/>
                  </a:cubicBezTo>
                  <a:close/>
                  <a:moveTo>
                    <a:pt x="1656" y="1983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5" name="AutoShape 65"/>
            <p:cNvSpPr>
              <a:spLocks/>
            </p:cNvSpPr>
            <p:nvPr/>
          </p:nvSpPr>
          <p:spPr bwMode="auto">
            <a:xfrm rot="-769615">
              <a:off x="3876" y="13545"/>
              <a:ext cx="114" cy="54"/>
            </a:xfrm>
            <a:custGeom>
              <a:avLst/>
              <a:gdLst/>
              <a:ahLst/>
              <a:cxnLst/>
              <a:rect l="0" t="0" r="r" b="b"/>
              <a:pathLst>
                <a:path w="18922" h="18423">
                  <a:moveTo>
                    <a:pt x="1658" y="9699"/>
                  </a:moveTo>
                  <a:cubicBezTo>
                    <a:pt x="6344" y="12779"/>
                    <a:pt x="11059" y="15657"/>
                    <a:pt x="15818" y="18226"/>
                  </a:cubicBezTo>
                  <a:cubicBezTo>
                    <a:pt x="18852" y="19894"/>
                    <a:pt x="20270" y="10493"/>
                    <a:pt x="17235" y="8825"/>
                  </a:cubicBezTo>
                  <a:cubicBezTo>
                    <a:pt x="12477" y="6256"/>
                    <a:pt x="7758" y="3391"/>
                    <a:pt x="3069" y="271"/>
                  </a:cubicBezTo>
                  <a:cubicBezTo>
                    <a:pt x="74" y="-1706"/>
                    <a:pt x="-1330" y="7722"/>
                    <a:pt x="1658" y="9699"/>
                  </a:cubicBezTo>
                  <a:cubicBezTo>
                    <a:pt x="1658" y="9699"/>
                    <a:pt x="1658" y="9699"/>
                    <a:pt x="1658" y="9699"/>
                  </a:cubicBezTo>
                  <a:close/>
                  <a:moveTo>
                    <a:pt x="1658" y="969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6" name="AutoShape 66"/>
            <p:cNvSpPr>
              <a:spLocks/>
            </p:cNvSpPr>
            <p:nvPr/>
          </p:nvSpPr>
          <p:spPr bwMode="auto">
            <a:xfrm rot="-769615">
              <a:off x="3618" y="13523"/>
              <a:ext cx="106" cy="64"/>
            </a:xfrm>
            <a:custGeom>
              <a:avLst/>
              <a:gdLst/>
              <a:ahLst/>
              <a:cxnLst/>
              <a:rect l="0" t="0" r="r" b="b"/>
              <a:pathLst>
                <a:path w="18284" h="17980">
                  <a:moveTo>
                    <a:pt x="1249" y="7360"/>
                  </a:moveTo>
                  <a:cubicBezTo>
                    <a:pt x="5558" y="10925"/>
                    <a:pt x="9928" y="14325"/>
                    <a:pt x="14350" y="17570"/>
                  </a:cubicBezTo>
                  <a:cubicBezTo>
                    <a:pt x="17274" y="19711"/>
                    <a:pt x="19953" y="12879"/>
                    <a:pt x="17001" y="10694"/>
                  </a:cubicBezTo>
                  <a:cubicBezTo>
                    <a:pt x="12576" y="7482"/>
                    <a:pt x="8209" y="4060"/>
                    <a:pt x="3901" y="495"/>
                  </a:cubicBezTo>
                  <a:cubicBezTo>
                    <a:pt x="1018" y="-1889"/>
                    <a:pt x="-1647" y="4987"/>
                    <a:pt x="1249" y="7360"/>
                  </a:cubicBezTo>
                  <a:cubicBezTo>
                    <a:pt x="1249" y="7360"/>
                    <a:pt x="1249" y="7360"/>
                    <a:pt x="1249" y="7360"/>
                  </a:cubicBezTo>
                  <a:close/>
                  <a:moveTo>
                    <a:pt x="1249" y="736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7" name="AutoShape 67"/>
            <p:cNvSpPr>
              <a:spLocks/>
            </p:cNvSpPr>
            <p:nvPr/>
          </p:nvSpPr>
          <p:spPr bwMode="auto">
            <a:xfrm rot="-769615">
              <a:off x="1409" y="12760"/>
              <a:ext cx="1913" cy="927"/>
            </a:xfrm>
            <a:custGeom>
              <a:avLst/>
              <a:gdLst/>
              <a:ahLst/>
              <a:cxnLst/>
              <a:rect l="0" t="0" r="r" b="b"/>
              <a:pathLst>
                <a:path w="21440" h="21104">
                  <a:moveTo>
                    <a:pt x="154" y="680"/>
                  </a:moveTo>
                  <a:cubicBezTo>
                    <a:pt x="2283" y="771"/>
                    <a:pt x="4422" y="377"/>
                    <a:pt x="6528" y="1179"/>
                  </a:cubicBezTo>
                  <a:cubicBezTo>
                    <a:pt x="8469" y="1920"/>
                    <a:pt x="10306" y="3600"/>
                    <a:pt x="11971" y="5670"/>
                  </a:cubicBezTo>
                  <a:cubicBezTo>
                    <a:pt x="13613" y="7713"/>
                    <a:pt x="15097" y="10218"/>
                    <a:pt x="16504" y="12846"/>
                  </a:cubicBezTo>
                  <a:cubicBezTo>
                    <a:pt x="18031" y="15698"/>
                    <a:pt x="19481" y="18617"/>
                    <a:pt x="21196" y="21042"/>
                  </a:cubicBezTo>
                  <a:cubicBezTo>
                    <a:pt x="21369" y="21288"/>
                    <a:pt x="21541" y="20732"/>
                    <a:pt x="21368" y="20487"/>
                  </a:cubicBezTo>
                  <a:cubicBezTo>
                    <a:pt x="19604" y="17990"/>
                    <a:pt x="18122" y="14957"/>
                    <a:pt x="16548" y="12033"/>
                  </a:cubicBezTo>
                  <a:cubicBezTo>
                    <a:pt x="15149" y="9432"/>
                    <a:pt x="13660" y="7001"/>
                    <a:pt x="12032" y="4977"/>
                  </a:cubicBezTo>
                  <a:cubicBezTo>
                    <a:pt x="10376" y="2915"/>
                    <a:pt x="8545" y="1337"/>
                    <a:pt x="6624" y="555"/>
                  </a:cubicBezTo>
                  <a:cubicBezTo>
                    <a:pt x="4497" y="-312"/>
                    <a:pt x="2318" y="120"/>
                    <a:pt x="165" y="29"/>
                  </a:cubicBezTo>
                  <a:cubicBezTo>
                    <a:pt x="-47" y="18"/>
                    <a:pt x="-59" y="672"/>
                    <a:pt x="154" y="680"/>
                  </a:cubicBezTo>
                  <a:cubicBezTo>
                    <a:pt x="154" y="680"/>
                    <a:pt x="154" y="680"/>
                    <a:pt x="154" y="680"/>
                  </a:cubicBezTo>
                  <a:close/>
                  <a:moveTo>
                    <a:pt x="154" y="68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8" name="AutoShape 68"/>
            <p:cNvSpPr>
              <a:spLocks/>
            </p:cNvSpPr>
            <p:nvPr/>
          </p:nvSpPr>
          <p:spPr bwMode="auto">
            <a:xfrm rot="-769615">
              <a:off x="2812" y="12760"/>
              <a:ext cx="619" cy="1507"/>
            </a:xfrm>
            <a:custGeom>
              <a:avLst/>
              <a:gdLst/>
              <a:ahLst/>
              <a:cxnLst/>
              <a:rect l="0" t="0" r="r" b="b"/>
              <a:pathLst>
                <a:path w="19915" h="21477">
                  <a:moveTo>
                    <a:pt x="77" y="167"/>
                  </a:moveTo>
                  <a:cubicBezTo>
                    <a:pt x="3716" y="1527"/>
                    <a:pt x="6405" y="3278"/>
                    <a:pt x="9560" y="4834"/>
                  </a:cubicBezTo>
                  <a:cubicBezTo>
                    <a:pt x="12508" y="6288"/>
                    <a:pt x="15770" y="7618"/>
                    <a:pt x="17588" y="9420"/>
                  </a:cubicBezTo>
                  <a:cubicBezTo>
                    <a:pt x="21374" y="13175"/>
                    <a:pt x="19189" y="17863"/>
                    <a:pt x="14739" y="21321"/>
                  </a:cubicBezTo>
                  <a:cubicBezTo>
                    <a:pt x="14593" y="21436"/>
                    <a:pt x="14982" y="21541"/>
                    <a:pt x="15142" y="21429"/>
                  </a:cubicBezTo>
                  <a:cubicBezTo>
                    <a:pt x="15321" y="21303"/>
                    <a:pt x="15503" y="21177"/>
                    <a:pt x="15683" y="21051"/>
                  </a:cubicBezTo>
                  <a:cubicBezTo>
                    <a:pt x="15842" y="20938"/>
                    <a:pt x="15439" y="20831"/>
                    <a:pt x="15278" y="20943"/>
                  </a:cubicBezTo>
                  <a:cubicBezTo>
                    <a:pt x="15098" y="21070"/>
                    <a:pt x="14918" y="21196"/>
                    <a:pt x="14739" y="21321"/>
                  </a:cubicBezTo>
                  <a:cubicBezTo>
                    <a:pt x="14875" y="21356"/>
                    <a:pt x="15009" y="21393"/>
                    <a:pt x="15142" y="21429"/>
                  </a:cubicBezTo>
                  <a:cubicBezTo>
                    <a:pt x="19600" y="17966"/>
                    <a:pt x="21445" y="13644"/>
                    <a:pt x="18455" y="9827"/>
                  </a:cubicBezTo>
                  <a:cubicBezTo>
                    <a:pt x="16974" y="7938"/>
                    <a:pt x="13725" y="6517"/>
                    <a:pt x="10688" y="5072"/>
                  </a:cubicBezTo>
                  <a:cubicBezTo>
                    <a:pt x="7209" y="3417"/>
                    <a:pt x="4355" y="1496"/>
                    <a:pt x="420" y="26"/>
                  </a:cubicBezTo>
                  <a:cubicBezTo>
                    <a:pt x="190" y="-59"/>
                    <a:pt x="-155" y="81"/>
                    <a:pt x="77" y="167"/>
                  </a:cubicBezTo>
                  <a:cubicBezTo>
                    <a:pt x="77" y="167"/>
                    <a:pt x="77" y="167"/>
                    <a:pt x="77" y="167"/>
                  </a:cubicBezTo>
                  <a:close/>
                  <a:moveTo>
                    <a:pt x="77" y="16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09" name="AutoShape 69"/>
            <p:cNvSpPr>
              <a:spLocks/>
            </p:cNvSpPr>
            <p:nvPr/>
          </p:nvSpPr>
          <p:spPr bwMode="auto">
            <a:xfrm rot="-769615">
              <a:off x="3387" y="13035"/>
              <a:ext cx="276" cy="1213"/>
            </a:xfrm>
            <a:custGeom>
              <a:avLst/>
              <a:gdLst/>
              <a:ahLst/>
              <a:cxnLst/>
              <a:rect l="0" t="0" r="r" b="b"/>
              <a:pathLst>
                <a:path w="20816" h="21439">
                  <a:moveTo>
                    <a:pt x="921" y="21400"/>
                  </a:moveTo>
                  <a:cubicBezTo>
                    <a:pt x="5499" y="20305"/>
                    <a:pt x="8544" y="18890"/>
                    <a:pt x="11238" y="17522"/>
                  </a:cubicBezTo>
                  <a:cubicBezTo>
                    <a:pt x="14795" y="15716"/>
                    <a:pt x="17547" y="13812"/>
                    <a:pt x="19421" y="11878"/>
                  </a:cubicBezTo>
                  <a:cubicBezTo>
                    <a:pt x="21268" y="9972"/>
                    <a:pt x="21230" y="8116"/>
                    <a:pt x="19605" y="6197"/>
                  </a:cubicBezTo>
                  <a:cubicBezTo>
                    <a:pt x="18656" y="5074"/>
                    <a:pt x="17093" y="3981"/>
                    <a:pt x="15132" y="2930"/>
                  </a:cubicBezTo>
                  <a:cubicBezTo>
                    <a:pt x="13009" y="1796"/>
                    <a:pt x="9883" y="952"/>
                    <a:pt x="6308" y="41"/>
                  </a:cubicBezTo>
                  <a:cubicBezTo>
                    <a:pt x="5828" y="-81"/>
                    <a:pt x="5031" y="94"/>
                    <a:pt x="5507" y="216"/>
                  </a:cubicBezTo>
                  <a:cubicBezTo>
                    <a:pt x="8758" y="1045"/>
                    <a:pt x="11692" y="1832"/>
                    <a:pt x="13760" y="2849"/>
                  </a:cubicBezTo>
                  <a:cubicBezTo>
                    <a:pt x="15963" y="3933"/>
                    <a:pt x="17469" y="5087"/>
                    <a:pt x="18529" y="6255"/>
                  </a:cubicBezTo>
                  <a:cubicBezTo>
                    <a:pt x="20348" y="8254"/>
                    <a:pt x="20014" y="10162"/>
                    <a:pt x="18035" y="12137"/>
                  </a:cubicBezTo>
                  <a:cubicBezTo>
                    <a:pt x="16322" y="13843"/>
                    <a:pt x="13807" y="15513"/>
                    <a:pt x="10807" y="17122"/>
                  </a:cubicBezTo>
                  <a:cubicBezTo>
                    <a:pt x="8124" y="18558"/>
                    <a:pt x="4923" y="20077"/>
                    <a:pt x="159" y="21217"/>
                  </a:cubicBezTo>
                  <a:cubicBezTo>
                    <a:pt x="-332" y="21335"/>
                    <a:pt x="427" y="21519"/>
                    <a:pt x="921" y="21400"/>
                  </a:cubicBezTo>
                  <a:cubicBezTo>
                    <a:pt x="921" y="21400"/>
                    <a:pt x="921" y="21400"/>
                    <a:pt x="921" y="21400"/>
                  </a:cubicBezTo>
                  <a:close/>
                  <a:moveTo>
                    <a:pt x="921" y="2140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0" name="AutoShape 70"/>
            <p:cNvSpPr>
              <a:spLocks/>
            </p:cNvSpPr>
            <p:nvPr/>
          </p:nvSpPr>
          <p:spPr bwMode="auto">
            <a:xfrm rot="-769615">
              <a:off x="3494" y="13174"/>
              <a:ext cx="282" cy="1131"/>
            </a:xfrm>
            <a:custGeom>
              <a:avLst/>
              <a:gdLst/>
              <a:ahLst/>
              <a:cxnLst/>
              <a:rect l="0" t="0" r="r" b="b"/>
              <a:pathLst>
                <a:path w="19421" h="21449">
                  <a:moveTo>
                    <a:pt x="14444" y="224"/>
                  </a:moveTo>
                  <a:cubicBezTo>
                    <a:pt x="19054" y="1330"/>
                    <a:pt x="18685" y="3281"/>
                    <a:pt x="18036" y="4785"/>
                  </a:cubicBezTo>
                  <a:cubicBezTo>
                    <a:pt x="17253" y="6605"/>
                    <a:pt x="15262" y="8395"/>
                    <a:pt x="12966" y="10117"/>
                  </a:cubicBezTo>
                  <a:cubicBezTo>
                    <a:pt x="8029" y="13811"/>
                    <a:pt x="-1898" y="17225"/>
                    <a:pt x="317" y="21347"/>
                  </a:cubicBezTo>
                  <a:cubicBezTo>
                    <a:pt x="409" y="21520"/>
                    <a:pt x="1391" y="21456"/>
                    <a:pt x="1301" y="21284"/>
                  </a:cubicBezTo>
                  <a:cubicBezTo>
                    <a:pt x="-36" y="18799"/>
                    <a:pt x="3219" y="16546"/>
                    <a:pt x="7136" y="14342"/>
                  </a:cubicBezTo>
                  <a:cubicBezTo>
                    <a:pt x="9984" y="12740"/>
                    <a:pt x="12756" y="11153"/>
                    <a:pt x="14870" y="9471"/>
                  </a:cubicBezTo>
                  <a:cubicBezTo>
                    <a:pt x="17044" y="7744"/>
                    <a:pt x="18753" y="5950"/>
                    <a:pt x="19291" y="4130"/>
                  </a:cubicBezTo>
                  <a:cubicBezTo>
                    <a:pt x="19702" y="2734"/>
                    <a:pt x="19338" y="1036"/>
                    <a:pt x="15173" y="37"/>
                  </a:cubicBezTo>
                  <a:cubicBezTo>
                    <a:pt x="14689" y="-80"/>
                    <a:pt x="13954" y="107"/>
                    <a:pt x="14444" y="224"/>
                  </a:cubicBezTo>
                  <a:cubicBezTo>
                    <a:pt x="14444" y="224"/>
                    <a:pt x="14444" y="224"/>
                    <a:pt x="14444" y="224"/>
                  </a:cubicBezTo>
                  <a:close/>
                  <a:moveTo>
                    <a:pt x="14444" y="22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1" name="AutoShape 71"/>
            <p:cNvSpPr>
              <a:spLocks/>
            </p:cNvSpPr>
            <p:nvPr/>
          </p:nvSpPr>
          <p:spPr bwMode="auto">
            <a:xfrm rot="-769615">
              <a:off x="3647" y="13381"/>
              <a:ext cx="306" cy="947"/>
            </a:xfrm>
            <a:custGeom>
              <a:avLst/>
              <a:gdLst/>
              <a:ahLst/>
              <a:cxnLst/>
              <a:rect l="0" t="0" r="r" b="b"/>
              <a:pathLst>
                <a:path w="20212" h="21457">
                  <a:moveTo>
                    <a:pt x="975" y="21304"/>
                  </a:moveTo>
                  <a:cubicBezTo>
                    <a:pt x="1946" y="17401"/>
                    <a:pt x="8098" y="14051"/>
                    <a:pt x="13244" y="10629"/>
                  </a:cubicBezTo>
                  <a:cubicBezTo>
                    <a:pt x="18230" y="7318"/>
                    <a:pt x="21554" y="3858"/>
                    <a:pt x="19685" y="121"/>
                  </a:cubicBezTo>
                  <a:cubicBezTo>
                    <a:pt x="19582" y="-85"/>
                    <a:pt x="18639" y="-9"/>
                    <a:pt x="18739" y="197"/>
                  </a:cubicBezTo>
                  <a:cubicBezTo>
                    <a:pt x="20751" y="4224"/>
                    <a:pt x="16474" y="7845"/>
                    <a:pt x="11039" y="11362"/>
                  </a:cubicBezTo>
                  <a:cubicBezTo>
                    <a:pt x="6150" y="14525"/>
                    <a:pt x="902" y="17676"/>
                    <a:pt x="2" y="21294"/>
                  </a:cubicBezTo>
                  <a:cubicBezTo>
                    <a:pt x="-46" y="21503"/>
                    <a:pt x="922" y="21515"/>
                    <a:pt x="975" y="21304"/>
                  </a:cubicBezTo>
                  <a:cubicBezTo>
                    <a:pt x="975" y="21304"/>
                    <a:pt x="975" y="21304"/>
                    <a:pt x="975" y="21304"/>
                  </a:cubicBezTo>
                  <a:close/>
                  <a:moveTo>
                    <a:pt x="975" y="2130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2" name="AutoShape 72"/>
            <p:cNvSpPr>
              <a:spLocks/>
            </p:cNvSpPr>
            <p:nvPr/>
          </p:nvSpPr>
          <p:spPr bwMode="auto">
            <a:xfrm rot="-769615">
              <a:off x="3666" y="13526"/>
              <a:ext cx="428" cy="806"/>
            </a:xfrm>
            <a:custGeom>
              <a:avLst/>
              <a:gdLst/>
              <a:ahLst/>
              <a:cxnLst/>
              <a:rect l="0" t="0" r="r" b="b"/>
              <a:pathLst>
                <a:path w="21338" h="21414">
                  <a:moveTo>
                    <a:pt x="20650" y="85"/>
                  </a:moveTo>
                  <a:cubicBezTo>
                    <a:pt x="16278" y="3451"/>
                    <a:pt x="11399" y="6631"/>
                    <a:pt x="7316" y="10099"/>
                  </a:cubicBezTo>
                  <a:cubicBezTo>
                    <a:pt x="3376" y="13442"/>
                    <a:pt x="-60" y="17223"/>
                    <a:pt x="1" y="21224"/>
                  </a:cubicBezTo>
                  <a:cubicBezTo>
                    <a:pt x="6" y="21469"/>
                    <a:pt x="739" y="21483"/>
                    <a:pt x="736" y="21236"/>
                  </a:cubicBezTo>
                  <a:cubicBezTo>
                    <a:pt x="674" y="17189"/>
                    <a:pt x="4249" y="13432"/>
                    <a:pt x="8226" y="10056"/>
                  </a:cubicBezTo>
                  <a:cubicBezTo>
                    <a:pt x="12213" y="6670"/>
                    <a:pt x="17008" y="3573"/>
                    <a:pt x="21273" y="284"/>
                  </a:cubicBezTo>
                  <a:cubicBezTo>
                    <a:pt x="21540" y="80"/>
                    <a:pt x="20914" y="-117"/>
                    <a:pt x="20650" y="85"/>
                  </a:cubicBezTo>
                  <a:cubicBezTo>
                    <a:pt x="20650" y="85"/>
                    <a:pt x="20650" y="85"/>
                    <a:pt x="20650" y="85"/>
                  </a:cubicBezTo>
                  <a:close/>
                  <a:moveTo>
                    <a:pt x="20650" y="8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3" name="AutoShape 73"/>
            <p:cNvSpPr>
              <a:spLocks/>
            </p:cNvSpPr>
            <p:nvPr/>
          </p:nvSpPr>
          <p:spPr bwMode="auto">
            <a:xfrm rot="-769615">
              <a:off x="4321" y="13444"/>
              <a:ext cx="117" cy="87"/>
            </a:xfrm>
            <a:custGeom>
              <a:avLst/>
              <a:gdLst/>
              <a:ahLst/>
              <a:cxnLst/>
              <a:rect l="0" t="0" r="r" b="b"/>
              <a:pathLst>
                <a:path w="20009" h="19782">
                  <a:moveTo>
                    <a:pt x="2187" y="19406"/>
                  </a:moveTo>
                  <a:cubicBezTo>
                    <a:pt x="7782" y="13711"/>
                    <a:pt x="13533" y="8293"/>
                    <a:pt x="19425" y="3143"/>
                  </a:cubicBezTo>
                  <a:cubicBezTo>
                    <a:pt x="20766" y="1974"/>
                    <a:pt x="19560" y="-900"/>
                    <a:pt x="18199" y="278"/>
                  </a:cubicBezTo>
                  <a:cubicBezTo>
                    <a:pt x="12123" y="5589"/>
                    <a:pt x="6202" y="11167"/>
                    <a:pt x="444" y="17040"/>
                  </a:cubicBezTo>
                  <a:cubicBezTo>
                    <a:pt x="-834" y="18344"/>
                    <a:pt x="926" y="20700"/>
                    <a:pt x="2187" y="19406"/>
                  </a:cubicBezTo>
                  <a:cubicBezTo>
                    <a:pt x="2187" y="19406"/>
                    <a:pt x="2187" y="19406"/>
                    <a:pt x="2187" y="19406"/>
                  </a:cubicBezTo>
                  <a:close/>
                  <a:moveTo>
                    <a:pt x="2187" y="1940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4" name="AutoShape 74"/>
            <p:cNvSpPr>
              <a:spLocks/>
            </p:cNvSpPr>
            <p:nvPr/>
          </p:nvSpPr>
          <p:spPr bwMode="auto">
            <a:xfrm rot="-769615">
              <a:off x="3925" y="13582"/>
              <a:ext cx="493" cy="739"/>
            </a:xfrm>
            <a:custGeom>
              <a:avLst/>
              <a:gdLst/>
              <a:ahLst/>
              <a:cxnLst/>
              <a:rect l="0" t="0" r="r" b="b"/>
              <a:pathLst>
                <a:path w="21338" h="21411">
                  <a:moveTo>
                    <a:pt x="641" y="21220"/>
                  </a:moveTo>
                  <a:cubicBezTo>
                    <a:pt x="2445" y="12758"/>
                    <a:pt x="11272" y="5550"/>
                    <a:pt x="21226" y="350"/>
                  </a:cubicBezTo>
                  <a:cubicBezTo>
                    <a:pt x="21548" y="182"/>
                    <a:pt x="21109" y="-117"/>
                    <a:pt x="20788" y="49"/>
                  </a:cubicBezTo>
                  <a:cubicBezTo>
                    <a:pt x="10690" y="5322"/>
                    <a:pt x="1834" y="12632"/>
                    <a:pt x="4" y="21206"/>
                  </a:cubicBezTo>
                  <a:cubicBezTo>
                    <a:pt x="-52" y="21472"/>
                    <a:pt x="585" y="21483"/>
                    <a:pt x="641" y="21220"/>
                  </a:cubicBezTo>
                  <a:cubicBezTo>
                    <a:pt x="641" y="21220"/>
                    <a:pt x="641" y="21220"/>
                    <a:pt x="641" y="21220"/>
                  </a:cubicBezTo>
                  <a:close/>
                  <a:moveTo>
                    <a:pt x="641" y="2122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5" name="AutoShape 75"/>
            <p:cNvSpPr>
              <a:spLocks/>
            </p:cNvSpPr>
            <p:nvPr/>
          </p:nvSpPr>
          <p:spPr bwMode="auto">
            <a:xfrm rot="-769615">
              <a:off x="1191" y="12315"/>
              <a:ext cx="1212" cy="1101"/>
            </a:xfrm>
            <a:custGeom>
              <a:avLst/>
              <a:gdLst/>
              <a:ahLst/>
              <a:cxnLst/>
              <a:rect l="0" t="0" r="r" b="b"/>
              <a:pathLst>
                <a:path w="20863" h="20977">
                  <a:moveTo>
                    <a:pt x="6374" y="20742"/>
                  </a:moveTo>
                  <a:cubicBezTo>
                    <a:pt x="4223" y="17902"/>
                    <a:pt x="3064" y="14464"/>
                    <a:pt x="1856" y="11088"/>
                  </a:cubicBezTo>
                  <a:cubicBezTo>
                    <a:pt x="977" y="8631"/>
                    <a:pt x="-335" y="5477"/>
                    <a:pt x="511" y="2824"/>
                  </a:cubicBezTo>
                  <a:cubicBezTo>
                    <a:pt x="999" y="1292"/>
                    <a:pt x="2540" y="612"/>
                    <a:pt x="3908" y="384"/>
                  </a:cubicBezTo>
                  <a:cubicBezTo>
                    <a:pt x="5451" y="129"/>
                    <a:pt x="7075" y="422"/>
                    <a:pt x="8555" y="899"/>
                  </a:cubicBezTo>
                  <a:cubicBezTo>
                    <a:pt x="9987" y="1363"/>
                    <a:pt x="11362" y="2162"/>
                    <a:pt x="12628" y="3008"/>
                  </a:cubicBezTo>
                  <a:cubicBezTo>
                    <a:pt x="14054" y="3961"/>
                    <a:pt x="15314" y="5174"/>
                    <a:pt x="16364" y="6585"/>
                  </a:cubicBezTo>
                  <a:cubicBezTo>
                    <a:pt x="18424" y="9358"/>
                    <a:pt x="19079" y="12897"/>
                    <a:pt x="20626" y="15970"/>
                  </a:cubicBezTo>
                  <a:cubicBezTo>
                    <a:pt x="20705" y="16124"/>
                    <a:pt x="20927" y="15994"/>
                    <a:pt x="20847" y="15839"/>
                  </a:cubicBezTo>
                  <a:cubicBezTo>
                    <a:pt x="19219" y="12601"/>
                    <a:pt x="18514" y="8966"/>
                    <a:pt x="16302" y="6071"/>
                  </a:cubicBezTo>
                  <a:cubicBezTo>
                    <a:pt x="14437" y="3634"/>
                    <a:pt x="11714" y="1772"/>
                    <a:pt x="8952" y="749"/>
                  </a:cubicBezTo>
                  <a:cubicBezTo>
                    <a:pt x="6575" y="-130"/>
                    <a:pt x="3379" y="-534"/>
                    <a:pt x="1265" y="1246"/>
                  </a:cubicBezTo>
                  <a:cubicBezTo>
                    <a:pt x="-673" y="2880"/>
                    <a:pt x="39" y="6086"/>
                    <a:pt x="643" y="8233"/>
                  </a:cubicBezTo>
                  <a:cubicBezTo>
                    <a:pt x="1175" y="10122"/>
                    <a:pt x="1875" y="11981"/>
                    <a:pt x="2546" y="13817"/>
                  </a:cubicBezTo>
                  <a:cubicBezTo>
                    <a:pt x="3468" y="16336"/>
                    <a:pt x="4595" y="18824"/>
                    <a:pt x="6191" y="20930"/>
                  </a:cubicBezTo>
                  <a:cubicBezTo>
                    <a:pt x="6294" y="21066"/>
                    <a:pt x="6478" y="20878"/>
                    <a:pt x="6374" y="20742"/>
                  </a:cubicBezTo>
                  <a:cubicBezTo>
                    <a:pt x="6374" y="20742"/>
                    <a:pt x="6374" y="20742"/>
                    <a:pt x="6374" y="20742"/>
                  </a:cubicBezTo>
                  <a:close/>
                  <a:moveTo>
                    <a:pt x="6374" y="2074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6" name="AutoShape 76"/>
            <p:cNvSpPr>
              <a:spLocks/>
            </p:cNvSpPr>
            <p:nvPr/>
          </p:nvSpPr>
          <p:spPr bwMode="auto">
            <a:xfrm rot="-769615">
              <a:off x="2398" y="12602"/>
              <a:ext cx="188" cy="475"/>
            </a:xfrm>
            <a:custGeom>
              <a:avLst/>
              <a:gdLst/>
              <a:ahLst/>
              <a:cxnLst/>
              <a:rect l="0" t="0" r="r" b="b"/>
              <a:pathLst>
                <a:path w="21024" h="21237">
                  <a:moveTo>
                    <a:pt x="125" y="466"/>
                  </a:moveTo>
                  <a:cubicBezTo>
                    <a:pt x="4732" y="3408"/>
                    <a:pt x="8223" y="6637"/>
                    <a:pt x="11377" y="9852"/>
                  </a:cubicBezTo>
                  <a:cubicBezTo>
                    <a:pt x="14917" y="13448"/>
                    <a:pt x="17947" y="17178"/>
                    <a:pt x="19411" y="20996"/>
                  </a:cubicBezTo>
                  <a:cubicBezTo>
                    <a:pt x="19575" y="21404"/>
                    <a:pt x="21168" y="21253"/>
                    <a:pt x="21013" y="20847"/>
                  </a:cubicBezTo>
                  <a:cubicBezTo>
                    <a:pt x="19479" y="16868"/>
                    <a:pt x="16226" y="13006"/>
                    <a:pt x="12538" y="9255"/>
                  </a:cubicBezTo>
                  <a:cubicBezTo>
                    <a:pt x="9474" y="6141"/>
                    <a:pt x="6030" y="3012"/>
                    <a:pt x="1567" y="156"/>
                  </a:cubicBezTo>
                  <a:cubicBezTo>
                    <a:pt x="1012" y="-196"/>
                    <a:pt x="-432" y="111"/>
                    <a:pt x="125" y="466"/>
                  </a:cubicBezTo>
                  <a:cubicBezTo>
                    <a:pt x="125" y="466"/>
                    <a:pt x="125" y="466"/>
                    <a:pt x="125" y="466"/>
                  </a:cubicBezTo>
                  <a:close/>
                  <a:moveTo>
                    <a:pt x="125" y="46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7" name="AutoShape 77"/>
            <p:cNvSpPr>
              <a:spLocks/>
            </p:cNvSpPr>
            <p:nvPr/>
          </p:nvSpPr>
          <p:spPr bwMode="auto">
            <a:xfrm rot="-769615">
              <a:off x="2209" y="14207"/>
              <a:ext cx="167" cy="43"/>
            </a:xfrm>
            <a:custGeom>
              <a:avLst/>
              <a:gdLst/>
              <a:ahLst/>
              <a:cxnLst/>
              <a:rect l="0" t="0" r="r" b="b"/>
              <a:pathLst>
                <a:path w="20897" h="17591">
                  <a:moveTo>
                    <a:pt x="1173" y="10909"/>
                  </a:moveTo>
                  <a:cubicBezTo>
                    <a:pt x="931" y="11117"/>
                    <a:pt x="693" y="11308"/>
                    <a:pt x="471" y="11660"/>
                  </a:cubicBezTo>
                  <a:cubicBezTo>
                    <a:pt x="7" y="12395"/>
                    <a:pt x="-114" y="14248"/>
                    <a:pt x="108" y="15622"/>
                  </a:cubicBezTo>
                  <a:cubicBezTo>
                    <a:pt x="865" y="20319"/>
                    <a:pt x="6381" y="15207"/>
                    <a:pt x="7481" y="14695"/>
                  </a:cubicBezTo>
                  <a:cubicBezTo>
                    <a:pt x="11698" y="12634"/>
                    <a:pt x="16507" y="11212"/>
                    <a:pt x="20411" y="5429"/>
                  </a:cubicBezTo>
                  <a:cubicBezTo>
                    <a:pt x="21486" y="3815"/>
                    <a:pt x="20595" y="-1281"/>
                    <a:pt x="19518" y="301"/>
                  </a:cubicBezTo>
                  <a:cubicBezTo>
                    <a:pt x="16429" y="4886"/>
                    <a:pt x="12611" y="6036"/>
                    <a:pt x="9286" y="7873"/>
                  </a:cubicBezTo>
                  <a:cubicBezTo>
                    <a:pt x="7456" y="8848"/>
                    <a:pt x="5619" y="9711"/>
                    <a:pt x="3775" y="10510"/>
                  </a:cubicBezTo>
                  <a:cubicBezTo>
                    <a:pt x="3093" y="10813"/>
                    <a:pt x="2422" y="11085"/>
                    <a:pt x="1738" y="11292"/>
                  </a:cubicBezTo>
                  <a:cubicBezTo>
                    <a:pt x="704" y="11596"/>
                    <a:pt x="1365" y="10589"/>
                    <a:pt x="1723" y="12810"/>
                  </a:cubicBezTo>
                  <a:cubicBezTo>
                    <a:pt x="1599" y="14136"/>
                    <a:pt x="1478" y="15478"/>
                    <a:pt x="1360" y="16772"/>
                  </a:cubicBezTo>
                  <a:cubicBezTo>
                    <a:pt x="1286" y="16948"/>
                    <a:pt x="1365" y="16900"/>
                    <a:pt x="1597" y="16597"/>
                  </a:cubicBezTo>
                  <a:cubicBezTo>
                    <a:pt x="2742" y="15686"/>
                    <a:pt x="2326" y="9998"/>
                    <a:pt x="1173" y="10909"/>
                  </a:cubicBezTo>
                  <a:cubicBezTo>
                    <a:pt x="1173" y="10909"/>
                    <a:pt x="1173" y="10909"/>
                    <a:pt x="1173" y="10909"/>
                  </a:cubicBezTo>
                  <a:close/>
                  <a:moveTo>
                    <a:pt x="1173" y="1090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8" name="AutoShape 78"/>
            <p:cNvSpPr>
              <a:spLocks/>
            </p:cNvSpPr>
            <p:nvPr/>
          </p:nvSpPr>
          <p:spPr bwMode="auto">
            <a:xfrm rot="1150254">
              <a:off x="6059" y="5979"/>
              <a:ext cx="3886" cy="2392"/>
            </a:xfrm>
            <a:custGeom>
              <a:avLst/>
              <a:gdLst/>
              <a:ahLst/>
              <a:cxnLst/>
              <a:rect l="0" t="0" r="r" b="b"/>
              <a:pathLst>
                <a:path w="21526" h="21331">
                  <a:moveTo>
                    <a:pt x="4803" y="13406"/>
                  </a:moveTo>
                  <a:cubicBezTo>
                    <a:pt x="3571" y="14558"/>
                    <a:pt x="2284" y="15752"/>
                    <a:pt x="921" y="16486"/>
                  </a:cubicBezTo>
                  <a:cubicBezTo>
                    <a:pt x="499" y="16713"/>
                    <a:pt x="58" y="16866"/>
                    <a:pt x="10" y="17691"/>
                  </a:cubicBezTo>
                  <a:cubicBezTo>
                    <a:pt x="-32" y="18423"/>
                    <a:pt x="43" y="19085"/>
                    <a:pt x="513" y="19372"/>
                  </a:cubicBezTo>
                  <a:cubicBezTo>
                    <a:pt x="724" y="19500"/>
                    <a:pt x="970" y="19507"/>
                    <a:pt x="1192" y="19511"/>
                  </a:cubicBezTo>
                  <a:cubicBezTo>
                    <a:pt x="1562" y="19519"/>
                    <a:pt x="1931" y="19518"/>
                    <a:pt x="2300" y="19520"/>
                  </a:cubicBezTo>
                  <a:cubicBezTo>
                    <a:pt x="3071" y="19526"/>
                    <a:pt x="3826" y="19443"/>
                    <a:pt x="4591" y="19312"/>
                  </a:cubicBezTo>
                  <a:cubicBezTo>
                    <a:pt x="5352" y="19181"/>
                    <a:pt x="6111" y="19036"/>
                    <a:pt x="6872" y="18909"/>
                  </a:cubicBezTo>
                  <a:cubicBezTo>
                    <a:pt x="7516" y="18802"/>
                    <a:pt x="8165" y="18746"/>
                    <a:pt x="8808" y="18616"/>
                  </a:cubicBezTo>
                  <a:cubicBezTo>
                    <a:pt x="9306" y="18515"/>
                    <a:pt x="9809" y="18342"/>
                    <a:pt x="10241" y="17923"/>
                  </a:cubicBezTo>
                  <a:cubicBezTo>
                    <a:pt x="10717" y="17463"/>
                    <a:pt x="10981" y="16649"/>
                    <a:pt x="11194" y="15869"/>
                  </a:cubicBezTo>
                  <a:cubicBezTo>
                    <a:pt x="11438" y="14974"/>
                    <a:pt x="11674" y="14144"/>
                    <a:pt x="12032" y="13343"/>
                  </a:cubicBezTo>
                  <a:cubicBezTo>
                    <a:pt x="12440" y="12433"/>
                    <a:pt x="12915" y="11600"/>
                    <a:pt x="13378" y="10760"/>
                  </a:cubicBezTo>
                  <a:cubicBezTo>
                    <a:pt x="13298" y="10708"/>
                    <a:pt x="13218" y="10656"/>
                    <a:pt x="13137" y="10604"/>
                  </a:cubicBezTo>
                  <a:cubicBezTo>
                    <a:pt x="13182" y="11127"/>
                    <a:pt x="13252" y="11643"/>
                    <a:pt x="13306" y="12164"/>
                  </a:cubicBezTo>
                  <a:cubicBezTo>
                    <a:pt x="13327" y="12371"/>
                    <a:pt x="13361" y="12591"/>
                    <a:pt x="13364" y="12801"/>
                  </a:cubicBezTo>
                  <a:cubicBezTo>
                    <a:pt x="13365" y="12895"/>
                    <a:pt x="13233" y="12954"/>
                    <a:pt x="13190" y="12988"/>
                  </a:cubicBezTo>
                  <a:cubicBezTo>
                    <a:pt x="12728" y="13356"/>
                    <a:pt x="12461" y="14083"/>
                    <a:pt x="12254" y="14798"/>
                  </a:cubicBezTo>
                  <a:cubicBezTo>
                    <a:pt x="12154" y="15142"/>
                    <a:pt x="12069" y="15498"/>
                    <a:pt x="11980" y="15849"/>
                  </a:cubicBezTo>
                  <a:cubicBezTo>
                    <a:pt x="11879" y="16250"/>
                    <a:pt x="11737" y="16623"/>
                    <a:pt x="11606" y="17001"/>
                  </a:cubicBezTo>
                  <a:cubicBezTo>
                    <a:pt x="11346" y="17751"/>
                    <a:pt x="11061" y="18567"/>
                    <a:pt x="11006" y="19432"/>
                  </a:cubicBezTo>
                  <a:cubicBezTo>
                    <a:pt x="10964" y="20088"/>
                    <a:pt x="11068" y="20737"/>
                    <a:pt x="11452" y="21080"/>
                  </a:cubicBezTo>
                  <a:cubicBezTo>
                    <a:pt x="11801" y="21392"/>
                    <a:pt x="12258" y="21345"/>
                    <a:pt x="12642" y="21292"/>
                  </a:cubicBezTo>
                  <a:cubicBezTo>
                    <a:pt x="13925" y="21115"/>
                    <a:pt x="15199" y="20914"/>
                    <a:pt x="16463" y="20515"/>
                  </a:cubicBezTo>
                  <a:cubicBezTo>
                    <a:pt x="17032" y="20335"/>
                    <a:pt x="17601" y="20137"/>
                    <a:pt x="18166" y="19931"/>
                  </a:cubicBezTo>
                  <a:cubicBezTo>
                    <a:pt x="18643" y="19758"/>
                    <a:pt x="19136" y="19538"/>
                    <a:pt x="19546" y="19103"/>
                  </a:cubicBezTo>
                  <a:cubicBezTo>
                    <a:pt x="19966" y="18658"/>
                    <a:pt x="20155" y="17898"/>
                    <a:pt x="20284" y="17158"/>
                  </a:cubicBezTo>
                  <a:cubicBezTo>
                    <a:pt x="20445" y="16231"/>
                    <a:pt x="20514" y="15276"/>
                    <a:pt x="20693" y="14355"/>
                  </a:cubicBezTo>
                  <a:cubicBezTo>
                    <a:pt x="21121" y="12157"/>
                    <a:pt x="21305" y="9870"/>
                    <a:pt x="21473" y="7594"/>
                  </a:cubicBezTo>
                  <a:cubicBezTo>
                    <a:pt x="21554" y="6487"/>
                    <a:pt x="21568" y="5490"/>
                    <a:pt x="21325" y="4429"/>
                  </a:cubicBezTo>
                  <a:cubicBezTo>
                    <a:pt x="21122" y="3539"/>
                    <a:pt x="20819" y="2691"/>
                    <a:pt x="20511" y="1881"/>
                  </a:cubicBezTo>
                  <a:cubicBezTo>
                    <a:pt x="20225" y="1130"/>
                    <a:pt x="19867" y="429"/>
                    <a:pt x="19334" y="108"/>
                  </a:cubicBezTo>
                  <a:cubicBezTo>
                    <a:pt x="18807" y="-208"/>
                    <a:pt x="18300" y="211"/>
                    <a:pt x="17941" y="807"/>
                  </a:cubicBezTo>
                  <a:cubicBezTo>
                    <a:pt x="17762" y="1103"/>
                    <a:pt x="17615" y="1451"/>
                    <a:pt x="17478" y="1797"/>
                  </a:cubicBezTo>
                  <a:cubicBezTo>
                    <a:pt x="17276" y="2305"/>
                    <a:pt x="17066" y="2795"/>
                    <a:pt x="16828" y="3264"/>
                  </a:cubicBezTo>
                  <a:cubicBezTo>
                    <a:pt x="16364" y="4180"/>
                    <a:pt x="15852" y="5030"/>
                    <a:pt x="15416" y="5982"/>
                  </a:cubicBezTo>
                  <a:cubicBezTo>
                    <a:pt x="15504" y="6019"/>
                    <a:pt x="15592" y="6057"/>
                    <a:pt x="15680" y="6094"/>
                  </a:cubicBezTo>
                  <a:cubicBezTo>
                    <a:pt x="15672" y="5105"/>
                    <a:pt x="15475" y="4280"/>
                    <a:pt x="15193" y="3410"/>
                  </a:cubicBezTo>
                  <a:cubicBezTo>
                    <a:pt x="14964" y="2703"/>
                    <a:pt x="14761" y="1971"/>
                    <a:pt x="14438" y="1352"/>
                  </a:cubicBezTo>
                  <a:cubicBezTo>
                    <a:pt x="14200" y="894"/>
                    <a:pt x="13916" y="716"/>
                    <a:pt x="13569" y="973"/>
                  </a:cubicBezTo>
                  <a:cubicBezTo>
                    <a:pt x="13200" y="1246"/>
                    <a:pt x="12904" y="1814"/>
                    <a:pt x="12644" y="2288"/>
                  </a:cubicBezTo>
                  <a:cubicBezTo>
                    <a:pt x="12363" y="2798"/>
                    <a:pt x="12100" y="3306"/>
                    <a:pt x="11793" y="3778"/>
                  </a:cubicBezTo>
                  <a:cubicBezTo>
                    <a:pt x="11259" y="4599"/>
                    <a:pt x="10732" y="5431"/>
                    <a:pt x="10219" y="6285"/>
                  </a:cubicBezTo>
                  <a:cubicBezTo>
                    <a:pt x="9717" y="7119"/>
                    <a:pt x="9241" y="7979"/>
                    <a:pt x="8792" y="8886"/>
                  </a:cubicBezTo>
                  <a:cubicBezTo>
                    <a:pt x="8353" y="9776"/>
                    <a:pt x="7853" y="10507"/>
                    <a:pt x="7315" y="11245"/>
                  </a:cubicBezTo>
                  <a:cubicBezTo>
                    <a:pt x="7126" y="11505"/>
                    <a:pt x="6935" y="11762"/>
                    <a:pt x="6774" y="12065"/>
                  </a:cubicBezTo>
                  <a:cubicBezTo>
                    <a:pt x="6621" y="12354"/>
                    <a:pt x="6488" y="12663"/>
                    <a:pt x="6273" y="12846"/>
                  </a:cubicBezTo>
                  <a:cubicBezTo>
                    <a:pt x="6067" y="13019"/>
                    <a:pt x="5766" y="12975"/>
                    <a:pt x="5539" y="13024"/>
                  </a:cubicBezTo>
                  <a:cubicBezTo>
                    <a:pt x="5275" y="13082"/>
                    <a:pt x="5036" y="13201"/>
                    <a:pt x="4803" y="13406"/>
                  </a:cubicBezTo>
                  <a:cubicBezTo>
                    <a:pt x="4644" y="13546"/>
                    <a:pt x="4787" y="13929"/>
                    <a:pt x="4946" y="13789"/>
                  </a:cubicBezTo>
                  <a:cubicBezTo>
                    <a:pt x="5236" y="13534"/>
                    <a:pt x="5531" y="13465"/>
                    <a:pt x="5858" y="13413"/>
                  </a:cubicBezTo>
                  <a:cubicBezTo>
                    <a:pt x="6125" y="13371"/>
                    <a:pt x="6386" y="13324"/>
                    <a:pt x="6598" y="13038"/>
                  </a:cubicBezTo>
                  <a:cubicBezTo>
                    <a:pt x="6789" y="12781"/>
                    <a:pt x="6926" y="12447"/>
                    <a:pt x="7097" y="12158"/>
                  </a:cubicBezTo>
                  <a:cubicBezTo>
                    <a:pt x="7338" y="11751"/>
                    <a:pt x="7629" y="11404"/>
                    <a:pt x="7895" y="11038"/>
                  </a:cubicBezTo>
                  <a:cubicBezTo>
                    <a:pt x="8436" y="10294"/>
                    <a:pt x="8862" y="9449"/>
                    <a:pt x="9306" y="8568"/>
                  </a:cubicBezTo>
                  <a:cubicBezTo>
                    <a:pt x="9764" y="7661"/>
                    <a:pt x="10279" y="6819"/>
                    <a:pt x="10790" y="5987"/>
                  </a:cubicBezTo>
                  <a:cubicBezTo>
                    <a:pt x="11280" y="5189"/>
                    <a:pt x="11805" y="4441"/>
                    <a:pt x="12288" y="3636"/>
                  </a:cubicBezTo>
                  <a:cubicBezTo>
                    <a:pt x="12560" y="3182"/>
                    <a:pt x="12794" y="2673"/>
                    <a:pt x="13063" y="2214"/>
                  </a:cubicBezTo>
                  <a:cubicBezTo>
                    <a:pt x="13250" y="1896"/>
                    <a:pt x="13641" y="1145"/>
                    <a:pt x="13966" y="1299"/>
                  </a:cubicBezTo>
                  <a:cubicBezTo>
                    <a:pt x="14167" y="1394"/>
                    <a:pt x="14325" y="1833"/>
                    <a:pt x="14430" y="2089"/>
                  </a:cubicBezTo>
                  <a:cubicBezTo>
                    <a:pt x="14581" y="2458"/>
                    <a:pt x="14704" y="2854"/>
                    <a:pt x="14827" y="3247"/>
                  </a:cubicBezTo>
                  <a:cubicBezTo>
                    <a:pt x="15121" y="4183"/>
                    <a:pt x="15389" y="5024"/>
                    <a:pt x="15397" y="6094"/>
                  </a:cubicBezTo>
                  <a:cubicBezTo>
                    <a:pt x="15399" y="6328"/>
                    <a:pt x="15581" y="6378"/>
                    <a:pt x="15660" y="6206"/>
                  </a:cubicBezTo>
                  <a:cubicBezTo>
                    <a:pt x="16065" y="5321"/>
                    <a:pt x="16538" y="4521"/>
                    <a:pt x="16977" y="3677"/>
                  </a:cubicBezTo>
                  <a:cubicBezTo>
                    <a:pt x="17361" y="2937"/>
                    <a:pt x="17644" y="2093"/>
                    <a:pt x="18018" y="1345"/>
                  </a:cubicBezTo>
                  <a:cubicBezTo>
                    <a:pt x="18387" y="607"/>
                    <a:pt x="18888" y="190"/>
                    <a:pt x="19455" y="682"/>
                  </a:cubicBezTo>
                  <a:cubicBezTo>
                    <a:pt x="19942" y="1106"/>
                    <a:pt x="20229" y="1979"/>
                    <a:pt x="20489" y="2713"/>
                  </a:cubicBezTo>
                  <a:cubicBezTo>
                    <a:pt x="20815" y="3630"/>
                    <a:pt x="21125" y="4582"/>
                    <a:pt x="21235" y="5627"/>
                  </a:cubicBezTo>
                  <a:cubicBezTo>
                    <a:pt x="21294" y="6185"/>
                    <a:pt x="21246" y="6755"/>
                    <a:pt x="21210" y="7312"/>
                  </a:cubicBezTo>
                  <a:cubicBezTo>
                    <a:pt x="21168" y="7947"/>
                    <a:pt x="21112" y="8580"/>
                    <a:pt x="21055" y="9212"/>
                  </a:cubicBezTo>
                  <a:cubicBezTo>
                    <a:pt x="20952" y="10364"/>
                    <a:pt x="20862" y="11515"/>
                    <a:pt x="20694" y="12649"/>
                  </a:cubicBezTo>
                  <a:cubicBezTo>
                    <a:pt x="20543" y="13667"/>
                    <a:pt x="20321" y="14651"/>
                    <a:pt x="20194" y="15679"/>
                  </a:cubicBezTo>
                  <a:cubicBezTo>
                    <a:pt x="20082" y="16598"/>
                    <a:pt x="19993" y="17565"/>
                    <a:pt x="19650" y="18354"/>
                  </a:cubicBezTo>
                  <a:cubicBezTo>
                    <a:pt x="19376" y="18984"/>
                    <a:pt x="18769" y="19227"/>
                    <a:pt x="18331" y="19410"/>
                  </a:cubicBezTo>
                  <a:cubicBezTo>
                    <a:pt x="17059" y="19943"/>
                    <a:pt x="15738" y="20344"/>
                    <a:pt x="14432" y="20586"/>
                  </a:cubicBezTo>
                  <a:cubicBezTo>
                    <a:pt x="13871" y="20690"/>
                    <a:pt x="13307" y="20739"/>
                    <a:pt x="12746" y="20833"/>
                  </a:cubicBezTo>
                  <a:cubicBezTo>
                    <a:pt x="12350" y="20899"/>
                    <a:pt x="11872" y="20983"/>
                    <a:pt x="11520" y="20626"/>
                  </a:cubicBezTo>
                  <a:cubicBezTo>
                    <a:pt x="11057" y="20156"/>
                    <a:pt x="11336" y="18929"/>
                    <a:pt x="11500" y="18322"/>
                  </a:cubicBezTo>
                  <a:cubicBezTo>
                    <a:pt x="11712" y="17540"/>
                    <a:pt x="12029" y="16837"/>
                    <a:pt x="12231" y="16050"/>
                  </a:cubicBezTo>
                  <a:cubicBezTo>
                    <a:pt x="12480" y="15085"/>
                    <a:pt x="12705" y="13889"/>
                    <a:pt x="13333" y="13371"/>
                  </a:cubicBezTo>
                  <a:cubicBezTo>
                    <a:pt x="13515" y="13221"/>
                    <a:pt x="13651" y="13096"/>
                    <a:pt x="13645" y="12739"/>
                  </a:cubicBezTo>
                  <a:cubicBezTo>
                    <a:pt x="13634" y="12029"/>
                    <a:pt x="13480" y="11307"/>
                    <a:pt x="13420" y="10604"/>
                  </a:cubicBezTo>
                  <a:cubicBezTo>
                    <a:pt x="13405" y="10434"/>
                    <a:pt x="13270" y="10282"/>
                    <a:pt x="13179" y="10447"/>
                  </a:cubicBezTo>
                  <a:cubicBezTo>
                    <a:pt x="12735" y="11251"/>
                    <a:pt x="12288" y="12051"/>
                    <a:pt x="11886" y="12907"/>
                  </a:cubicBezTo>
                  <a:cubicBezTo>
                    <a:pt x="11505" y="13717"/>
                    <a:pt x="11235" y="14560"/>
                    <a:pt x="10992" y="15486"/>
                  </a:cubicBezTo>
                  <a:cubicBezTo>
                    <a:pt x="10761" y="16368"/>
                    <a:pt x="10493" y="17223"/>
                    <a:pt x="9935" y="17687"/>
                  </a:cubicBezTo>
                  <a:cubicBezTo>
                    <a:pt x="9441" y="18099"/>
                    <a:pt x="8842" y="18180"/>
                    <a:pt x="8294" y="18259"/>
                  </a:cubicBezTo>
                  <a:cubicBezTo>
                    <a:pt x="6812" y="18470"/>
                    <a:pt x="5337" y="18757"/>
                    <a:pt x="3856" y="18989"/>
                  </a:cubicBezTo>
                  <a:cubicBezTo>
                    <a:pt x="3097" y="19109"/>
                    <a:pt x="2331" y="19077"/>
                    <a:pt x="1569" y="19070"/>
                  </a:cubicBezTo>
                  <a:cubicBezTo>
                    <a:pt x="1300" y="19067"/>
                    <a:pt x="1026" y="19089"/>
                    <a:pt x="760" y="19016"/>
                  </a:cubicBezTo>
                  <a:cubicBezTo>
                    <a:pt x="634" y="18982"/>
                    <a:pt x="509" y="18913"/>
                    <a:pt x="409" y="18783"/>
                  </a:cubicBezTo>
                  <a:cubicBezTo>
                    <a:pt x="301" y="18641"/>
                    <a:pt x="298" y="18348"/>
                    <a:pt x="288" y="18146"/>
                  </a:cubicBezTo>
                  <a:cubicBezTo>
                    <a:pt x="275" y="17872"/>
                    <a:pt x="272" y="17544"/>
                    <a:pt x="390" y="17321"/>
                  </a:cubicBezTo>
                  <a:cubicBezTo>
                    <a:pt x="501" y="17111"/>
                    <a:pt x="715" y="17049"/>
                    <a:pt x="873" y="16974"/>
                  </a:cubicBezTo>
                  <a:cubicBezTo>
                    <a:pt x="1326" y="16759"/>
                    <a:pt x="1763" y="16433"/>
                    <a:pt x="2191" y="16122"/>
                  </a:cubicBezTo>
                  <a:cubicBezTo>
                    <a:pt x="3139" y="15434"/>
                    <a:pt x="4049" y="14627"/>
                    <a:pt x="4946" y="13789"/>
                  </a:cubicBezTo>
                  <a:cubicBezTo>
                    <a:pt x="5102" y="13643"/>
                    <a:pt x="4960" y="13259"/>
                    <a:pt x="4803" y="13406"/>
                  </a:cubicBezTo>
                  <a:close/>
                  <a:moveTo>
                    <a:pt x="4803" y="1340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19" name="AutoShape 79"/>
            <p:cNvSpPr>
              <a:spLocks/>
            </p:cNvSpPr>
            <p:nvPr/>
          </p:nvSpPr>
          <p:spPr bwMode="auto">
            <a:xfrm rot="1150254">
              <a:off x="7230" y="6120"/>
              <a:ext cx="1529" cy="1461"/>
            </a:xfrm>
            <a:custGeom>
              <a:avLst/>
              <a:gdLst/>
              <a:ahLst/>
              <a:cxnLst/>
              <a:rect l="0" t="0" r="r" b="b"/>
              <a:pathLst>
                <a:path w="20915" h="21182">
                  <a:moveTo>
                    <a:pt x="38" y="19232"/>
                  </a:moveTo>
                  <a:cubicBezTo>
                    <a:pt x="333" y="19706"/>
                    <a:pt x="1444" y="19738"/>
                    <a:pt x="1909" y="19828"/>
                  </a:cubicBezTo>
                  <a:cubicBezTo>
                    <a:pt x="2895" y="20019"/>
                    <a:pt x="3893" y="20149"/>
                    <a:pt x="4829" y="20532"/>
                  </a:cubicBezTo>
                  <a:cubicBezTo>
                    <a:pt x="6263" y="21119"/>
                    <a:pt x="7838" y="21500"/>
                    <a:pt x="9309" y="20820"/>
                  </a:cubicBezTo>
                  <a:cubicBezTo>
                    <a:pt x="10670" y="20191"/>
                    <a:pt x="11669" y="19112"/>
                    <a:pt x="12609" y="17945"/>
                  </a:cubicBezTo>
                  <a:cubicBezTo>
                    <a:pt x="13599" y="16717"/>
                    <a:pt x="14622" y="15511"/>
                    <a:pt x="15562" y="14242"/>
                  </a:cubicBezTo>
                  <a:cubicBezTo>
                    <a:pt x="16610" y="12827"/>
                    <a:pt x="17516" y="11307"/>
                    <a:pt x="18376" y="9764"/>
                  </a:cubicBezTo>
                  <a:cubicBezTo>
                    <a:pt x="19930" y="6976"/>
                    <a:pt x="21476" y="3451"/>
                    <a:pt x="20716" y="172"/>
                  </a:cubicBezTo>
                  <a:cubicBezTo>
                    <a:pt x="20653" y="-100"/>
                    <a:pt x="20271" y="-27"/>
                    <a:pt x="20259" y="236"/>
                  </a:cubicBezTo>
                  <a:cubicBezTo>
                    <a:pt x="20253" y="385"/>
                    <a:pt x="20277" y="456"/>
                    <a:pt x="20296" y="610"/>
                  </a:cubicBezTo>
                  <a:cubicBezTo>
                    <a:pt x="20333" y="913"/>
                    <a:pt x="20800" y="917"/>
                    <a:pt x="20761" y="610"/>
                  </a:cubicBezTo>
                  <a:cubicBezTo>
                    <a:pt x="20746" y="494"/>
                    <a:pt x="20719" y="353"/>
                    <a:pt x="20724" y="236"/>
                  </a:cubicBezTo>
                  <a:cubicBezTo>
                    <a:pt x="20572" y="258"/>
                    <a:pt x="20420" y="279"/>
                    <a:pt x="20267" y="300"/>
                  </a:cubicBezTo>
                  <a:cubicBezTo>
                    <a:pt x="20983" y="3387"/>
                    <a:pt x="19507" y="6696"/>
                    <a:pt x="18077" y="9333"/>
                  </a:cubicBezTo>
                  <a:cubicBezTo>
                    <a:pt x="17336" y="10702"/>
                    <a:pt x="16534" y="12059"/>
                    <a:pt x="15645" y="13331"/>
                  </a:cubicBezTo>
                  <a:cubicBezTo>
                    <a:pt x="14748" y="14615"/>
                    <a:pt x="13733" y="15807"/>
                    <a:pt x="12748" y="17018"/>
                  </a:cubicBezTo>
                  <a:cubicBezTo>
                    <a:pt x="11876" y="18092"/>
                    <a:pt x="11044" y="19195"/>
                    <a:pt x="9889" y="19964"/>
                  </a:cubicBezTo>
                  <a:cubicBezTo>
                    <a:pt x="8364" y="20981"/>
                    <a:pt x="6777" y="20773"/>
                    <a:pt x="5157" y="20150"/>
                  </a:cubicBezTo>
                  <a:cubicBezTo>
                    <a:pt x="4294" y="19819"/>
                    <a:pt x="3457" y="19634"/>
                    <a:pt x="2551" y="19463"/>
                  </a:cubicBezTo>
                  <a:cubicBezTo>
                    <a:pt x="2100" y="19378"/>
                    <a:pt x="1648" y="19293"/>
                    <a:pt x="1199" y="19195"/>
                  </a:cubicBezTo>
                  <a:cubicBezTo>
                    <a:pt x="1043" y="19160"/>
                    <a:pt x="481" y="19056"/>
                    <a:pt x="440" y="18989"/>
                  </a:cubicBezTo>
                  <a:cubicBezTo>
                    <a:pt x="278" y="18729"/>
                    <a:pt x="-124" y="18970"/>
                    <a:pt x="38" y="19232"/>
                  </a:cubicBezTo>
                  <a:cubicBezTo>
                    <a:pt x="38" y="19232"/>
                    <a:pt x="38" y="19232"/>
                    <a:pt x="38" y="19232"/>
                  </a:cubicBezTo>
                  <a:close/>
                  <a:moveTo>
                    <a:pt x="38" y="1923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0" name="AutoShape 80"/>
            <p:cNvSpPr>
              <a:spLocks/>
            </p:cNvSpPr>
            <p:nvPr/>
          </p:nvSpPr>
          <p:spPr bwMode="auto">
            <a:xfrm rot="1150254">
              <a:off x="8490" y="6859"/>
              <a:ext cx="433" cy="854"/>
            </a:xfrm>
            <a:custGeom>
              <a:avLst/>
              <a:gdLst/>
              <a:ahLst/>
              <a:cxnLst/>
              <a:rect l="0" t="0" r="r" b="b"/>
              <a:pathLst>
                <a:path w="20688" h="21085">
                  <a:moveTo>
                    <a:pt x="19159" y="193"/>
                  </a:moveTo>
                  <a:cubicBezTo>
                    <a:pt x="17541" y="1514"/>
                    <a:pt x="16994" y="3061"/>
                    <a:pt x="16185" y="4538"/>
                  </a:cubicBezTo>
                  <a:cubicBezTo>
                    <a:pt x="15039" y="6634"/>
                    <a:pt x="13063" y="8698"/>
                    <a:pt x="11276" y="10668"/>
                  </a:cubicBezTo>
                  <a:cubicBezTo>
                    <a:pt x="9650" y="12458"/>
                    <a:pt x="7689" y="14108"/>
                    <a:pt x="5550" y="15752"/>
                  </a:cubicBezTo>
                  <a:cubicBezTo>
                    <a:pt x="3632" y="17224"/>
                    <a:pt x="2611" y="19074"/>
                    <a:pt x="222" y="20378"/>
                  </a:cubicBezTo>
                  <a:cubicBezTo>
                    <a:pt x="-486" y="20765"/>
                    <a:pt x="658" y="21345"/>
                    <a:pt x="1371" y="20956"/>
                  </a:cubicBezTo>
                  <a:cubicBezTo>
                    <a:pt x="3590" y="19745"/>
                    <a:pt x="4406" y="18135"/>
                    <a:pt x="6151" y="16780"/>
                  </a:cubicBezTo>
                  <a:cubicBezTo>
                    <a:pt x="8404" y="15031"/>
                    <a:pt x="10592" y="13313"/>
                    <a:pt x="12361" y="11423"/>
                  </a:cubicBezTo>
                  <a:cubicBezTo>
                    <a:pt x="14104" y="9562"/>
                    <a:pt x="15644" y="7651"/>
                    <a:pt x="17082" y="5723"/>
                  </a:cubicBezTo>
                  <a:cubicBezTo>
                    <a:pt x="18336" y="4040"/>
                    <a:pt x="18658" y="2155"/>
                    <a:pt x="20561" y="606"/>
                  </a:cubicBezTo>
                  <a:cubicBezTo>
                    <a:pt x="21114" y="156"/>
                    <a:pt x="19709" y="-255"/>
                    <a:pt x="19159" y="193"/>
                  </a:cubicBezTo>
                  <a:cubicBezTo>
                    <a:pt x="19159" y="193"/>
                    <a:pt x="19159" y="193"/>
                    <a:pt x="19159" y="193"/>
                  </a:cubicBezTo>
                  <a:close/>
                  <a:moveTo>
                    <a:pt x="19159" y="19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1" name="AutoShape 81"/>
            <p:cNvSpPr>
              <a:spLocks/>
            </p:cNvSpPr>
            <p:nvPr/>
          </p:nvSpPr>
          <p:spPr bwMode="auto">
            <a:xfrm rot="1150254">
              <a:off x="8535" y="6487"/>
              <a:ext cx="1278" cy="1458"/>
            </a:xfrm>
            <a:custGeom>
              <a:avLst/>
              <a:gdLst/>
              <a:ahLst/>
              <a:cxnLst/>
              <a:rect l="0" t="0" r="r" b="b"/>
              <a:pathLst>
                <a:path w="21430" h="21319">
                  <a:moveTo>
                    <a:pt x="20922" y="860"/>
                  </a:moveTo>
                  <a:cubicBezTo>
                    <a:pt x="20714" y="678"/>
                    <a:pt x="20656" y="480"/>
                    <a:pt x="20657" y="233"/>
                  </a:cubicBezTo>
                  <a:cubicBezTo>
                    <a:pt x="20471" y="254"/>
                    <a:pt x="20284" y="275"/>
                    <a:pt x="20098" y="297"/>
                  </a:cubicBezTo>
                  <a:cubicBezTo>
                    <a:pt x="20764" y="1670"/>
                    <a:pt x="20913" y="3113"/>
                    <a:pt x="20841" y="4584"/>
                  </a:cubicBezTo>
                  <a:cubicBezTo>
                    <a:pt x="20803" y="5378"/>
                    <a:pt x="20714" y="6169"/>
                    <a:pt x="20668" y="6962"/>
                  </a:cubicBezTo>
                  <a:cubicBezTo>
                    <a:pt x="20619" y="7797"/>
                    <a:pt x="20662" y="8633"/>
                    <a:pt x="20619" y="9468"/>
                  </a:cubicBezTo>
                  <a:cubicBezTo>
                    <a:pt x="20538" y="11024"/>
                    <a:pt x="20021" y="12557"/>
                    <a:pt x="19699" y="14086"/>
                  </a:cubicBezTo>
                  <a:cubicBezTo>
                    <a:pt x="19425" y="15388"/>
                    <a:pt x="19126" y="16687"/>
                    <a:pt x="18795" y="17980"/>
                  </a:cubicBezTo>
                  <a:cubicBezTo>
                    <a:pt x="18514" y="19081"/>
                    <a:pt x="18124" y="20345"/>
                    <a:pt x="16719" y="20717"/>
                  </a:cubicBezTo>
                  <a:cubicBezTo>
                    <a:pt x="16000" y="20908"/>
                    <a:pt x="15179" y="20823"/>
                    <a:pt x="14445" y="20754"/>
                  </a:cubicBezTo>
                  <a:cubicBezTo>
                    <a:pt x="13417" y="20657"/>
                    <a:pt x="12398" y="20500"/>
                    <a:pt x="11385" y="20330"/>
                  </a:cubicBezTo>
                  <a:cubicBezTo>
                    <a:pt x="7710" y="19713"/>
                    <a:pt x="4042" y="18974"/>
                    <a:pt x="272" y="19327"/>
                  </a:cubicBezTo>
                  <a:cubicBezTo>
                    <a:pt x="-89" y="19361"/>
                    <a:pt x="-93" y="19846"/>
                    <a:pt x="272" y="19811"/>
                  </a:cubicBezTo>
                  <a:cubicBezTo>
                    <a:pt x="4373" y="19428"/>
                    <a:pt x="8325" y="20354"/>
                    <a:pt x="12323" y="20973"/>
                  </a:cubicBezTo>
                  <a:cubicBezTo>
                    <a:pt x="13832" y="21207"/>
                    <a:pt x="15568" y="21529"/>
                    <a:pt x="17071" y="21131"/>
                  </a:cubicBezTo>
                  <a:cubicBezTo>
                    <a:pt x="18318" y="20800"/>
                    <a:pt x="18837" y="19708"/>
                    <a:pt x="19165" y="18733"/>
                  </a:cubicBezTo>
                  <a:cubicBezTo>
                    <a:pt x="19583" y="17486"/>
                    <a:pt x="19831" y="16166"/>
                    <a:pt x="20105" y="14893"/>
                  </a:cubicBezTo>
                  <a:cubicBezTo>
                    <a:pt x="20460" y="13243"/>
                    <a:pt x="20980" y="11582"/>
                    <a:pt x="21154" y="9912"/>
                  </a:cubicBezTo>
                  <a:cubicBezTo>
                    <a:pt x="21241" y="9089"/>
                    <a:pt x="21204" y="8262"/>
                    <a:pt x="21220" y="7438"/>
                  </a:cubicBezTo>
                  <a:cubicBezTo>
                    <a:pt x="21232" y="6565"/>
                    <a:pt x="21337" y="5694"/>
                    <a:pt x="21396" y="4823"/>
                  </a:cubicBezTo>
                  <a:cubicBezTo>
                    <a:pt x="21507" y="3236"/>
                    <a:pt x="21367" y="1650"/>
                    <a:pt x="20647" y="168"/>
                  </a:cubicBezTo>
                  <a:cubicBezTo>
                    <a:pt x="20531" y="-71"/>
                    <a:pt x="20088" y="-61"/>
                    <a:pt x="20088" y="233"/>
                  </a:cubicBezTo>
                  <a:cubicBezTo>
                    <a:pt x="20087" y="610"/>
                    <a:pt x="20206" y="928"/>
                    <a:pt x="20518" y="1203"/>
                  </a:cubicBezTo>
                  <a:cubicBezTo>
                    <a:pt x="20774" y="1427"/>
                    <a:pt x="21177" y="1084"/>
                    <a:pt x="20922" y="860"/>
                  </a:cubicBezTo>
                  <a:cubicBezTo>
                    <a:pt x="20922" y="860"/>
                    <a:pt x="20922" y="860"/>
                    <a:pt x="20922" y="860"/>
                  </a:cubicBezTo>
                  <a:close/>
                  <a:moveTo>
                    <a:pt x="20922" y="86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2" name="AutoShape 82"/>
            <p:cNvSpPr>
              <a:spLocks/>
            </p:cNvSpPr>
            <p:nvPr/>
          </p:nvSpPr>
          <p:spPr bwMode="auto">
            <a:xfrm rot="1150254">
              <a:off x="8451" y="6839"/>
              <a:ext cx="438" cy="601"/>
            </a:xfrm>
            <a:custGeom>
              <a:avLst/>
              <a:gdLst/>
              <a:ahLst/>
              <a:cxnLst/>
              <a:rect l="0" t="0" r="r" b="b"/>
              <a:pathLst>
                <a:path w="21371" h="21318">
                  <a:moveTo>
                    <a:pt x="770" y="21171"/>
                  </a:moveTo>
                  <a:cubicBezTo>
                    <a:pt x="2297" y="19204"/>
                    <a:pt x="4908" y="17676"/>
                    <a:pt x="7003" y="16012"/>
                  </a:cubicBezTo>
                  <a:cubicBezTo>
                    <a:pt x="9225" y="14244"/>
                    <a:pt x="11523" y="12515"/>
                    <a:pt x="13563" y="10640"/>
                  </a:cubicBezTo>
                  <a:cubicBezTo>
                    <a:pt x="16869" y="7601"/>
                    <a:pt x="21119" y="4317"/>
                    <a:pt x="21370" y="284"/>
                  </a:cubicBezTo>
                  <a:cubicBezTo>
                    <a:pt x="21396" y="-95"/>
                    <a:pt x="20567" y="-94"/>
                    <a:pt x="20541" y="284"/>
                  </a:cubicBezTo>
                  <a:cubicBezTo>
                    <a:pt x="20278" y="4542"/>
                    <a:pt x="15121" y="8425"/>
                    <a:pt x="11470" y="11543"/>
                  </a:cubicBezTo>
                  <a:cubicBezTo>
                    <a:pt x="9398" y="13313"/>
                    <a:pt x="7179" y="15009"/>
                    <a:pt x="5004" y="16715"/>
                  </a:cubicBezTo>
                  <a:cubicBezTo>
                    <a:pt x="3281" y="18068"/>
                    <a:pt x="1307" y="19258"/>
                    <a:pt x="55" y="20874"/>
                  </a:cubicBezTo>
                  <a:cubicBezTo>
                    <a:pt x="-204" y="21208"/>
                    <a:pt x="513" y="21505"/>
                    <a:pt x="770" y="21171"/>
                  </a:cubicBezTo>
                  <a:cubicBezTo>
                    <a:pt x="770" y="21171"/>
                    <a:pt x="770" y="21171"/>
                    <a:pt x="770" y="21171"/>
                  </a:cubicBezTo>
                  <a:close/>
                  <a:moveTo>
                    <a:pt x="770" y="2117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3" name="AutoShape 83"/>
            <p:cNvSpPr>
              <a:spLocks/>
            </p:cNvSpPr>
            <p:nvPr/>
          </p:nvSpPr>
          <p:spPr bwMode="auto">
            <a:xfrm rot="1150254">
              <a:off x="7455" y="6617"/>
              <a:ext cx="1105" cy="883"/>
            </a:xfrm>
            <a:custGeom>
              <a:avLst/>
              <a:gdLst/>
              <a:ahLst/>
              <a:cxnLst/>
              <a:rect l="0" t="0" r="r" b="b"/>
              <a:pathLst>
                <a:path w="21490" h="21435">
                  <a:moveTo>
                    <a:pt x="327" y="21295"/>
                  </a:moveTo>
                  <a:cubicBezTo>
                    <a:pt x="990" y="18735"/>
                    <a:pt x="2804" y="17021"/>
                    <a:pt x="4298" y="15183"/>
                  </a:cubicBezTo>
                  <a:cubicBezTo>
                    <a:pt x="5997" y="13092"/>
                    <a:pt x="7670" y="10970"/>
                    <a:pt x="9453" y="8986"/>
                  </a:cubicBezTo>
                  <a:cubicBezTo>
                    <a:pt x="11272" y="6962"/>
                    <a:pt x="13236" y="5142"/>
                    <a:pt x="15356" y="3614"/>
                  </a:cubicBezTo>
                  <a:cubicBezTo>
                    <a:pt x="16371" y="2882"/>
                    <a:pt x="17430" y="2249"/>
                    <a:pt x="18512" y="1680"/>
                  </a:cubicBezTo>
                  <a:cubicBezTo>
                    <a:pt x="19414" y="1204"/>
                    <a:pt x="20304" y="332"/>
                    <a:pt x="21330" y="407"/>
                  </a:cubicBezTo>
                  <a:cubicBezTo>
                    <a:pt x="21544" y="423"/>
                    <a:pt x="21542" y="20"/>
                    <a:pt x="21330" y="4"/>
                  </a:cubicBezTo>
                  <a:cubicBezTo>
                    <a:pt x="20459" y="-59"/>
                    <a:pt x="19654" y="529"/>
                    <a:pt x="18906" y="1001"/>
                  </a:cubicBezTo>
                  <a:cubicBezTo>
                    <a:pt x="17848" y="1667"/>
                    <a:pt x="16746" y="2209"/>
                    <a:pt x="15701" y="2911"/>
                  </a:cubicBezTo>
                  <a:cubicBezTo>
                    <a:pt x="13526" y="4368"/>
                    <a:pt x="11535" y="6210"/>
                    <a:pt x="9675" y="8203"/>
                  </a:cubicBezTo>
                  <a:cubicBezTo>
                    <a:pt x="7709" y="10311"/>
                    <a:pt x="5903" y="12630"/>
                    <a:pt x="4064" y="14899"/>
                  </a:cubicBezTo>
                  <a:cubicBezTo>
                    <a:pt x="2526" y="16797"/>
                    <a:pt x="692" y="18549"/>
                    <a:pt x="9" y="21188"/>
                  </a:cubicBezTo>
                  <a:cubicBezTo>
                    <a:pt x="-56" y="21436"/>
                    <a:pt x="263" y="21541"/>
                    <a:pt x="327" y="21295"/>
                  </a:cubicBezTo>
                  <a:cubicBezTo>
                    <a:pt x="327" y="21295"/>
                    <a:pt x="327" y="21295"/>
                    <a:pt x="327" y="21295"/>
                  </a:cubicBezTo>
                  <a:close/>
                  <a:moveTo>
                    <a:pt x="327" y="2129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4" name="AutoShape 84"/>
            <p:cNvSpPr>
              <a:spLocks/>
            </p:cNvSpPr>
            <p:nvPr/>
          </p:nvSpPr>
          <p:spPr bwMode="auto">
            <a:xfrm rot="1150254">
              <a:off x="8809" y="6927"/>
              <a:ext cx="898" cy="962"/>
            </a:xfrm>
            <a:custGeom>
              <a:avLst/>
              <a:gdLst/>
              <a:ahLst/>
              <a:cxnLst/>
              <a:rect l="0" t="0" r="r" b="b"/>
              <a:pathLst>
                <a:path w="21282" h="21292">
                  <a:moveTo>
                    <a:pt x="388" y="21215"/>
                  </a:moveTo>
                  <a:cubicBezTo>
                    <a:pt x="4053" y="16817"/>
                    <a:pt x="4247" y="11083"/>
                    <a:pt x="6819" y="6224"/>
                  </a:cubicBezTo>
                  <a:cubicBezTo>
                    <a:pt x="8330" y="3368"/>
                    <a:pt x="10694" y="1294"/>
                    <a:pt x="14151" y="595"/>
                  </a:cubicBezTo>
                  <a:cubicBezTo>
                    <a:pt x="15828" y="256"/>
                    <a:pt x="21138" y="71"/>
                    <a:pt x="20868" y="2684"/>
                  </a:cubicBezTo>
                  <a:cubicBezTo>
                    <a:pt x="20843" y="2920"/>
                    <a:pt x="21246" y="2917"/>
                    <a:pt x="21271" y="2684"/>
                  </a:cubicBezTo>
                  <a:cubicBezTo>
                    <a:pt x="21482" y="642"/>
                    <a:pt x="18511" y="140"/>
                    <a:pt x="16838" y="24"/>
                  </a:cubicBezTo>
                  <a:cubicBezTo>
                    <a:pt x="13610" y="-200"/>
                    <a:pt x="10177" y="1150"/>
                    <a:pt x="8213" y="3483"/>
                  </a:cubicBezTo>
                  <a:cubicBezTo>
                    <a:pt x="3850" y="8667"/>
                    <a:pt x="4373" y="15831"/>
                    <a:pt x="39" y="21030"/>
                  </a:cubicBezTo>
                  <a:cubicBezTo>
                    <a:pt x="-118" y="21218"/>
                    <a:pt x="232" y="21400"/>
                    <a:pt x="388" y="21215"/>
                  </a:cubicBezTo>
                  <a:cubicBezTo>
                    <a:pt x="388" y="21215"/>
                    <a:pt x="388" y="21215"/>
                    <a:pt x="388" y="21215"/>
                  </a:cubicBezTo>
                  <a:close/>
                  <a:moveTo>
                    <a:pt x="388" y="2121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5" name="AutoShape 85"/>
            <p:cNvSpPr>
              <a:spLocks/>
            </p:cNvSpPr>
            <p:nvPr/>
          </p:nvSpPr>
          <p:spPr bwMode="auto">
            <a:xfrm rot="1150254">
              <a:off x="5904" y="7510"/>
              <a:ext cx="1866" cy="219"/>
            </a:xfrm>
            <a:custGeom>
              <a:avLst/>
              <a:gdLst/>
              <a:ahLst/>
              <a:cxnLst/>
              <a:rect l="0" t="0" r="r" b="b"/>
              <a:pathLst>
                <a:path w="21492" h="20506">
                  <a:moveTo>
                    <a:pt x="21368" y="14"/>
                  </a:moveTo>
                  <a:cubicBezTo>
                    <a:pt x="19470" y="2675"/>
                    <a:pt x="17592" y="6113"/>
                    <a:pt x="15698" y="8937"/>
                  </a:cubicBezTo>
                  <a:cubicBezTo>
                    <a:pt x="13880" y="11650"/>
                    <a:pt x="12040" y="13200"/>
                    <a:pt x="10209" y="15240"/>
                  </a:cubicBezTo>
                  <a:cubicBezTo>
                    <a:pt x="8368" y="17293"/>
                    <a:pt x="6516" y="19162"/>
                    <a:pt x="4652" y="18854"/>
                  </a:cubicBezTo>
                  <a:cubicBezTo>
                    <a:pt x="3755" y="18707"/>
                    <a:pt x="2862" y="17874"/>
                    <a:pt x="1988" y="16272"/>
                  </a:cubicBezTo>
                  <a:cubicBezTo>
                    <a:pt x="1462" y="15313"/>
                    <a:pt x="534" y="16334"/>
                    <a:pt x="186" y="12372"/>
                  </a:cubicBezTo>
                  <a:cubicBezTo>
                    <a:pt x="115" y="11556"/>
                    <a:pt x="-55" y="12332"/>
                    <a:pt x="17" y="13153"/>
                  </a:cubicBezTo>
                  <a:cubicBezTo>
                    <a:pt x="280" y="16145"/>
                    <a:pt x="816" y="16622"/>
                    <a:pt x="1237" y="17042"/>
                  </a:cubicBezTo>
                  <a:cubicBezTo>
                    <a:pt x="2038" y="17839"/>
                    <a:pt x="2822" y="19296"/>
                    <a:pt x="3626" y="19930"/>
                  </a:cubicBezTo>
                  <a:cubicBezTo>
                    <a:pt x="5545" y="21440"/>
                    <a:pt x="7493" y="19706"/>
                    <a:pt x="9395" y="17677"/>
                  </a:cubicBezTo>
                  <a:cubicBezTo>
                    <a:pt x="11328" y="15616"/>
                    <a:pt x="13273" y="13895"/>
                    <a:pt x="15194" y="11232"/>
                  </a:cubicBezTo>
                  <a:cubicBezTo>
                    <a:pt x="17278" y="8342"/>
                    <a:pt x="19337" y="4429"/>
                    <a:pt x="21421" y="1508"/>
                  </a:cubicBezTo>
                  <a:cubicBezTo>
                    <a:pt x="21545" y="1334"/>
                    <a:pt x="21492" y="-160"/>
                    <a:pt x="21368" y="14"/>
                  </a:cubicBezTo>
                  <a:cubicBezTo>
                    <a:pt x="21368" y="14"/>
                    <a:pt x="21368" y="14"/>
                    <a:pt x="21368" y="14"/>
                  </a:cubicBezTo>
                  <a:close/>
                  <a:moveTo>
                    <a:pt x="21368" y="1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6" name="AutoShape 86"/>
            <p:cNvSpPr>
              <a:spLocks/>
            </p:cNvSpPr>
            <p:nvPr/>
          </p:nvSpPr>
          <p:spPr bwMode="auto">
            <a:xfrm rot="1150256">
              <a:off x="7684" y="8232"/>
              <a:ext cx="1578" cy="273"/>
            </a:xfrm>
            <a:custGeom>
              <a:avLst/>
              <a:gdLst/>
              <a:ahLst/>
              <a:cxnLst/>
              <a:rect l="0" t="0" r="r" b="b"/>
              <a:pathLst>
                <a:path w="21479" h="19926">
                  <a:moveTo>
                    <a:pt x="8" y="14020"/>
                  </a:moveTo>
                  <a:cubicBezTo>
                    <a:pt x="553" y="21341"/>
                    <a:pt x="1941" y="19931"/>
                    <a:pt x="3186" y="19581"/>
                  </a:cubicBezTo>
                  <a:cubicBezTo>
                    <a:pt x="5305" y="18987"/>
                    <a:pt x="7422" y="18230"/>
                    <a:pt x="9531" y="16993"/>
                  </a:cubicBezTo>
                  <a:cubicBezTo>
                    <a:pt x="13616" y="14594"/>
                    <a:pt x="17664" y="10019"/>
                    <a:pt x="21419" y="1104"/>
                  </a:cubicBezTo>
                  <a:cubicBezTo>
                    <a:pt x="21554" y="782"/>
                    <a:pt x="21436" y="-259"/>
                    <a:pt x="21302" y="60"/>
                  </a:cubicBezTo>
                  <a:cubicBezTo>
                    <a:pt x="17841" y="8278"/>
                    <a:pt x="14130" y="12720"/>
                    <a:pt x="10371" y="15257"/>
                  </a:cubicBezTo>
                  <a:cubicBezTo>
                    <a:pt x="8549" y="16486"/>
                    <a:pt x="6715" y="17246"/>
                    <a:pt x="4882" y="17857"/>
                  </a:cubicBezTo>
                  <a:cubicBezTo>
                    <a:pt x="4022" y="18144"/>
                    <a:pt x="3163" y="18354"/>
                    <a:pt x="2305" y="18637"/>
                  </a:cubicBezTo>
                  <a:cubicBezTo>
                    <a:pt x="1412" y="18934"/>
                    <a:pt x="599" y="18635"/>
                    <a:pt x="231" y="13700"/>
                  </a:cubicBezTo>
                  <a:cubicBezTo>
                    <a:pt x="178" y="12980"/>
                    <a:pt x="-46" y="13294"/>
                    <a:pt x="8" y="14020"/>
                  </a:cubicBezTo>
                  <a:cubicBezTo>
                    <a:pt x="8" y="14020"/>
                    <a:pt x="8" y="14020"/>
                    <a:pt x="8" y="14020"/>
                  </a:cubicBezTo>
                  <a:close/>
                  <a:moveTo>
                    <a:pt x="8" y="1402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7" name="AutoShape 87"/>
            <p:cNvSpPr>
              <a:spLocks/>
            </p:cNvSpPr>
            <p:nvPr/>
          </p:nvSpPr>
          <p:spPr bwMode="auto">
            <a:xfrm rot="1366746">
              <a:off x="11876" y="7218"/>
              <a:ext cx="3601" cy="1770"/>
            </a:xfrm>
            <a:custGeom>
              <a:avLst/>
              <a:gdLst/>
              <a:ahLst/>
              <a:cxnLst/>
              <a:rect l="0" t="0" r="r" b="b"/>
              <a:pathLst>
                <a:path w="21516" h="21340">
                  <a:moveTo>
                    <a:pt x="4295" y="875"/>
                  </a:moveTo>
                  <a:cubicBezTo>
                    <a:pt x="6086" y="-144"/>
                    <a:pt x="8114" y="618"/>
                    <a:pt x="9783" y="2088"/>
                  </a:cubicBezTo>
                  <a:cubicBezTo>
                    <a:pt x="10788" y="2975"/>
                    <a:pt x="11761" y="4139"/>
                    <a:pt x="12661" y="5380"/>
                  </a:cubicBezTo>
                  <a:cubicBezTo>
                    <a:pt x="13491" y="6526"/>
                    <a:pt x="14263" y="7854"/>
                    <a:pt x="15287" y="8262"/>
                  </a:cubicBezTo>
                  <a:cubicBezTo>
                    <a:pt x="15790" y="8464"/>
                    <a:pt x="16308" y="8296"/>
                    <a:pt x="16806" y="8102"/>
                  </a:cubicBezTo>
                  <a:cubicBezTo>
                    <a:pt x="17314" y="7904"/>
                    <a:pt x="17812" y="7610"/>
                    <a:pt x="18306" y="7305"/>
                  </a:cubicBezTo>
                  <a:cubicBezTo>
                    <a:pt x="18787" y="7009"/>
                    <a:pt x="19270" y="6721"/>
                    <a:pt x="19750" y="6417"/>
                  </a:cubicBezTo>
                  <a:cubicBezTo>
                    <a:pt x="20117" y="6185"/>
                    <a:pt x="20646" y="5803"/>
                    <a:pt x="20997" y="6305"/>
                  </a:cubicBezTo>
                  <a:cubicBezTo>
                    <a:pt x="21183" y="6572"/>
                    <a:pt x="21230" y="7104"/>
                    <a:pt x="21265" y="7521"/>
                  </a:cubicBezTo>
                  <a:cubicBezTo>
                    <a:pt x="21305" y="7991"/>
                    <a:pt x="21302" y="8472"/>
                    <a:pt x="21283" y="8946"/>
                  </a:cubicBezTo>
                  <a:cubicBezTo>
                    <a:pt x="21246" y="9865"/>
                    <a:pt x="21126" y="10768"/>
                    <a:pt x="20990" y="11648"/>
                  </a:cubicBezTo>
                  <a:cubicBezTo>
                    <a:pt x="20693" y="13559"/>
                    <a:pt x="20310" y="15440"/>
                    <a:pt x="19735" y="17098"/>
                  </a:cubicBezTo>
                  <a:cubicBezTo>
                    <a:pt x="19439" y="17951"/>
                    <a:pt x="19087" y="18725"/>
                    <a:pt x="18691" y="19402"/>
                  </a:cubicBezTo>
                  <a:cubicBezTo>
                    <a:pt x="18311" y="20051"/>
                    <a:pt x="17881" y="20627"/>
                    <a:pt x="17382" y="20840"/>
                  </a:cubicBezTo>
                  <a:cubicBezTo>
                    <a:pt x="17161" y="20935"/>
                    <a:pt x="16936" y="20920"/>
                    <a:pt x="16728" y="20745"/>
                  </a:cubicBezTo>
                  <a:cubicBezTo>
                    <a:pt x="16474" y="20532"/>
                    <a:pt x="16335" y="20017"/>
                    <a:pt x="16222" y="19552"/>
                  </a:cubicBezTo>
                  <a:cubicBezTo>
                    <a:pt x="16016" y="18703"/>
                    <a:pt x="15924" y="17763"/>
                    <a:pt x="15846" y="16842"/>
                  </a:cubicBezTo>
                  <a:cubicBezTo>
                    <a:pt x="15770" y="15933"/>
                    <a:pt x="15713" y="15018"/>
                    <a:pt x="15601" y="14124"/>
                  </a:cubicBezTo>
                  <a:cubicBezTo>
                    <a:pt x="15523" y="13495"/>
                    <a:pt x="15484" y="12853"/>
                    <a:pt x="15375" y="12239"/>
                  </a:cubicBezTo>
                  <a:cubicBezTo>
                    <a:pt x="15280" y="11703"/>
                    <a:pt x="15109" y="11242"/>
                    <a:pt x="14796" y="11445"/>
                  </a:cubicBezTo>
                  <a:cubicBezTo>
                    <a:pt x="14504" y="11633"/>
                    <a:pt x="14266" y="12238"/>
                    <a:pt x="14054" y="12651"/>
                  </a:cubicBezTo>
                  <a:cubicBezTo>
                    <a:pt x="13251" y="14213"/>
                    <a:pt x="12388" y="15662"/>
                    <a:pt x="11434" y="16855"/>
                  </a:cubicBezTo>
                  <a:cubicBezTo>
                    <a:pt x="10634" y="17857"/>
                    <a:pt x="9690" y="18406"/>
                    <a:pt x="8755" y="18642"/>
                  </a:cubicBezTo>
                  <a:cubicBezTo>
                    <a:pt x="7793" y="18885"/>
                    <a:pt x="6790" y="18820"/>
                    <a:pt x="5838" y="18467"/>
                  </a:cubicBezTo>
                  <a:cubicBezTo>
                    <a:pt x="5285" y="18263"/>
                    <a:pt x="4745" y="17932"/>
                    <a:pt x="4234" y="17468"/>
                  </a:cubicBezTo>
                  <a:cubicBezTo>
                    <a:pt x="3721" y="17001"/>
                    <a:pt x="3311" y="16349"/>
                    <a:pt x="2955" y="15489"/>
                  </a:cubicBezTo>
                  <a:cubicBezTo>
                    <a:pt x="2649" y="14750"/>
                    <a:pt x="2391" y="13936"/>
                    <a:pt x="2116" y="13153"/>
                  </a:cubicBezTo>
                  <a:cubicBezTo>
                    <a:pt x="1803" y="12263"/>
                    <a:pt x="1453" y="11427"/>
                    <a:pt x="1096" y="10606"/>
                  </a:cubicBezTo>
                  <a:cubicBezTo>
                    <a:pt x="838" y="10013"/>
                    <a:pt x="516" y="9440"/>
                    <a:pt x="324" y="8748"/>
                  </a:cubicBezTo>
                  <a:cubicBezTo>
                    <a:pt x="109" y="7977"/>
                    <a:pt x="277" y="7073"/>
                    <a:pt x="357" y="6273"/>
                  </a:cubicBezTo>
                  <a:cubicBezTo>
                    <a:pt x="460" y="5236"/>
                    <a:pt x="572" y="4206"/>
                    <a:pt x="715" y="3187"/>
                  </a:cubicBezTo>
                  <a:cubicBezTo>
                    <a:pt x="752" y="2927"/>
                    <a:pt x="768" y="2490"/>
                    <a:pt x="907" y="2356"/>
                  </a:cubicBezTo>
                  <a:cubicBezTo>
                    <a:pt x="1004" y="2263"/>
                    <a:pt x="1144" y="2330"/>
                    <a:pt x="1246" y="2346"/>
                  </a:cubicBezTo>
                  <a:cubicBezTo>
                    <a:pt x="1358" y="2364"/>
                    <a:pt x="1470" y="2381"/>
                    <a:pt x="1583" y="2394"/>
                  </a:cubicBezTo>
                  <a:cubicBezTo>
                    <a:pt x="2019" y="2445"/>
                    <a:pt x="2411" y="2305"/>
                    <a:pt x="2818" y="1995"/>
                  </a:cubicBezTo>
                  <a:cubicBezTo>
                    <a:pt x="3311" y="1621"/>
                    <a:pt x="3789" y="1176"/>
                    <a:pt x="4295" y="875"/>
                  </a:cubicBezTo>
                  <a:cubicBezTo>
                    <a:pt x="4431" y="794"/>
                    <a:pt x="4348" y="393"/>
                    <a:pt x="4213" y="474"/>
                  </a:cubicBezTo>
                  <a:cubicBezTo>
                    <a:pt x="3686" y="786"/>
                    <a:pt x="3187" y="1251"/>
                    <a:pt x="2674" y="1641"/>
                  </a:cubicBezTo>
                  <a:cubicBezTo>
                    <a:pt x="2188" y="2011"/>
                    <a:pt x="1728" y="1988"/>
                    <a:pt x="1217" y="1908"/>
                  </a:cubicBezTo>
                  <a:cubicBezTo>
                    <a:pt x="1048" y="1881"/>
                    <a:pt x="889" y="1857"/>
                    <a:pt x="742" y="2048"/>
                  </a:cubicBezTo>
                  <a:cubicBezTo>
                    <a:pt x="616" y="2211"/>
                    <a:pt x="575" y="2551"/>
                    <a:pt x="539" y="2817"/>
                  </a:cubicBezTo>
                  <a:cubicBezTo>
                    <a:pt x="398" y="3855"/>
                    <a:pt x="272" y="4894"/>
                    <a:pt x="165" y="5949"/>
                  </a:cubicBezTo>
                  <a:cubicBezTo>
                    <a:pt x="80" y="6793"/>
                    <a:pt x="-77" y="7695"/>
                    <a:pt x="44" y="8552"/>
                  </a:cubicBezTo>
                  <a:cubicBezTo>
                    <a:pt x="145" y="9261"/>
                    <a:pt x="459" y="9822"/>
                    <a:pt x="697" y="10358"/>
                  </a:cubicBezTo>
                  <a:cubicBezTo>
                    <a:pt x="1072" y="11206"/>
                    <a:pt x="1440" y="12068"/>
                    <a:pt x="1780" y="12973"/>
                  </a:cubicBezTo>
                  <a:cubicBezTo>
                    <a:pt x="2097" y="13821"/>
                    <a:pt x="2377" y="14721"/>
                    <a:pt x="2702" y="15558"/>
                  </a:cubicBezTo>
                  <a:cubicBezTo>
                    <a:pt x="3007" y="16342"/>
                    <a:pt x="3364" y="17021"/>
                    <a:pt x="3801" y="17514"/>
                  </a:cubicBezTo>
                  <a:cubicBezTo>
                    <a:pt x="4267" y="18040"/>
                    <a:pt x="4778" y="18396"/>
                    <a:pt x="5296" y="18668"/>
                  </a:cubicBezTo>
                  <a:cubicBezTo>
                    <a:pt x="6245" y="19167"/>
                    <a:pt x="7251" y="19281"/>
                    <a:pt x="8230" y="19172"/>
                  </a:cubicBezTo>
                  <a:cubicBezTo>
                    <a:pt x="9144" y="19070"/>
                    <a:pt x="10050" y="18667"/>
                    <a:pt x="10885" y="17918"/>
                  </a:cubicBezTo>
                  <a:cubicBezTo>
                    <a:pt x="11846" y="17056"/>
                    <a:pt x="12693" y="15695"/>
                    <a:pt x="13474" y="14318"/>
                  </a:cubicBezTo>
                  <a:cubicBezTo>
                    <a:pt x="13813" y="13720"/>
                    <a:pt x="14142" y="13095"/>
                    <a:pt x="14464" y="12462"/>
                  </a:cubicBezTo>
                  <a:cubicBezTo>
                    <a:pt x="14586" y="12223"/>
                    <a:pt x="14718" y="11976"/>
                    <a:pt x="14878" y="11846"/>
                  </a:cubicBezTo>
                  <a:cubicBezTo>
                    <a:pt x="15052" y="11705"/>
                    <a:pt x="15125" y="12156"/>
                    <a:pt x="15171" y="12400"/>
                  </a:cubicBezTo>
                  <a:cubicBezTo>
                    <a:pt x="15291" y="13036"/>
                    <a:pt x="15330" y="13728"/>
                    <a:pt x="15409" y="14387"/>
                  </a:cubicBezTo>
                  <a:cubicBezTo>
                    <a:pt x="15516" y="15286"/>
                    <a:pt x="15568" y="16208"/>
                    <a:pt x="15647" y="17118"/>
                  </a:cubicBezTo>
                  <a:cubicBezTo>
                    <a:pt x="15777" y="18627"/>
                    <a:pt x="16001" y="20965"/>
                    <a:pt x="16912" y="21302"/>
                  </a:cubicBezTo>
                  <a:cubicBezTo>
                    <a:pt x="17328" y="21456"/>
                    <a:pt x="17783" y="21112"/>
                    <a:pt x="18139" y="20717"/>
                  </a:cubicBezTo>
                  <a:cubicBezTo>
                    <a:pt x="18573" y="20235"/>
                    <a:pt x="18952" y="19568"/>
                    <a:pt x="19294" y="18862"/>
                  </a:cubicBezTo>
                  <a:cubicBezTo>
                    <a:pt x="19998" y="17412"/>
                    <a:pt x="20486" y="15611"/>
                    <a:pt x="20853" y="13754"/>
                  </a:cubicBezTo>
                  <a:cubicBezTo>
                    <a:pt x="21184" y="12088"/>
                    <a:pt x="21496" y="10270"/>
                    <a:pt x="21515" y="8465"/>
                  </a:cubicBezTo>
                  <a:cubicBezTo>
                    <a:pt x="21523" y="7698"/>
                    <a:pt x="21486" y="6733"/>
                    <a:pt x="21219" y="6127"/>
                  </a:cubicBezTo>
                  <a:cubicBezTo>
                    <a:pt x="20965" y="5549"/>
                    <a:pt x="20537" y="5592"/>
                    <a:pt x="20192" y="5729"/>
                  </a:cubicBezTo>
                  <a:cubicBezTo>
                    <a:pt x="19752" y="5904"/>
                    <a:pt x="19318" y="6224"/>
                    <a:pt x="18891" y="6488"/>
                  </a:cubicBezTo>
                  <a:cubicBezTo>
                    <a:pt x="18386" y="6800"/>
                    <a:pt x="17883" y="7127"/>
                    <a:pt x="17371" y="7398"/>
                  </a:cubicBezTo>
                  <a:cubicBezTo>
                    <a:pt x="16846" y="7676"/>
                    <a:pt x="16280" y="7940"/>
                    <a:pt x="15734" y="7924"/>
                  </a:cubicBezTo>
                  <a:cubicBezTo>
                    <a:pt x="15215" y="7910"/>
                    <a:pt x="14721" y="7527"/>
                    <a:pt x="14271" y="7048"/>
                  </a:cubicBezTo>
                  <a:cubicBezTo>
                    <a:pt x="13805" y="6552"/>
                    <a:pt x="13395" y="5893"/>
                    <a:pt x="12968" y="5281"/>
                  </a:cubicBezTo>
                  <a:cubicBezTo>
                    <a:pt x="12515" y="4632"/>
                    <a:pt x="12042" y="4041"/>
                    <a:pt x="11560" y="3480"/>
                  </a:cubicBezTo>
                  <a:cubicBezTo>
                    <a:pt x="10694" y="2471"/>
                    <a:pt x="9810" y="1534"/>
                    <a:pt x="8851" y="922"/>
                  </a:cubicBezTo>
                  <a:cubicBezTo>
                    <a:pt x="7962" y="355"/>
                    <a:pt x="7030" y="27"/>
                    <a:pt x="6095" y="1"/>
                  </a:cubicBezTo>
                  <a:cubicBezTo>
                    <a:pt x="5459" y="-17"/>
                    <a:pt x="4825" y="125"/>
                    <a:pt x="4213" y="474"/>
                  </a:cubicBezTo>
                  <a:cubicBezTo>
                    <a:pt x="4077" y="551"/>
                    <a:pt x="4161" y="951"/>
                    <a:pt x="4295" y="875"/>
                  </a:cubicBezTo>
                  <a:close/>
                  <a:moveTo>
                    <a:pt x="4295" y="87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8" name="AutoShape 88"/>
            <p:cNvSpPr>
              <a:spLocks/>
            </p:cNvSpPr>
            <p:nvPr/>
          </p:nvSpPr>
          <p:spPr bwMode="auto">
            <a:xfrm rot="1366746">
              <a:off x="12304" y="7195"/>
              <a:ext cx="1890" cy="1347"/>
            </a:xfrm>
            <a:custGeom>
              <a:avLst/>
              <a:gdLst/>
              <a:ahLst/>
              <a:cxnLst/>
              <a:rect l="0" t="0" r="r" b="b"/>
              <a:pathLst>
                <a:path w="21177" h="21213">
                  <a:moveTo>
                    <a:pt x="13083" y="2057"/>
                  </a:moveTo>
                  <a:cubicBezTo>
                    <a:pt x="11666" y="1348"/>
                    <a:pt x="10231" y="691"/>
                    <a:pt x="8746" y="302"/>
                  </a:cubicBezTo>
                  <a:cubicBezTo>
                    <a:pt x="7294" y="-78"/>
                    <a:pt x="5735" y="-192"/>
                    <a:pt x="4325" y="511"/>
                  </a:cubicBezTo>
                  <a:cubicBezTo>
                    <a:pt x="2902" y="1220"/>
                    <a:pt x="1843" y="2891"/>
                    <a:pt x="1095" y="4635"/>
                  </a:cubicBezTo>
                  <a:cubicBezTo>
                    <a:pt x="306" y="6470"/>
                    <a:pt x="-141" y="8583"/>
                    <a:pt x="40" y="10718"/>
                  </a:cubicBezTo>
                  <a:cubicBezTo>
                    <a:pt x="219" y="12852"/>
                    <a:pt x="1038" y="14775"/>
                    <a:pt x="2119" y="16291"/>
                  </a:cubicBezTo>
                  <a:cubicBezTo>
                    <a:pt x="3474" y="18192"/>
                    <a:pt x="5343" y="19612"/>
                    <a:pt x="7171" y="20445"/>
                  </a:cubicBezTo>
                  <a:cubicBezTo>
                    <a:pt x="8862" y="21217"/>
                    <a:pt x="10716" y="21408"/>
                    <a:pt x="12475" y="21012"/>
                  </a:cubicBezTo>
                  <a:cubicBezTo>
                    <a:pt x="14061" y="20654"/>
                    <a:pt x="15539" y="19720"/>
                    <a:pt x="16910" y="18599"/>
                  </a:cubicBezTo>
                  <a:cubicBezTo>
                    <a:pt x="18216" y="17531"/>
                    <a:pt x="19441" y="16143"/>
                    <a:pt x="20297" y="14406"/>
                  </a:cubicBezTo>
                  <a:cubicBezTo>
                    <a:pt x="21044" y="12891"/>
                    <a:pt x="21459" y="10944"/>
                    <a:pt x="20957" y="9179"/>
                  </a:cubicBezTo>
                  <a:cubicBezTo>
                    <a:pt x="20444" y="7373"/>
                    <a:pt x="19116" y="6518"/>
                    <a:pt x="18041" y="5454"/>
                  </a:cubicBezTo>
                  <a:cubicBezTo>
                    <a:pt x="16542" y="3970"/>
                    <a:pt x="14824" y="2899"/>
                    <a:pt x="13083" y="2057"/>
                  </a:cubicBezTo>
                  <a:cubicBezTo>
                    <a:pt x="12916" y="1977"/>
                    <a:pt x="12808" y="2324"/>
                    <a:pt x="12975" y="2404"/>
                  </a:cubicBezTo>
                  <a:cubicBezTo>
                    <a:pt x="14018" y="2909"/>
                    <a:pt x="15022" y="3541"/>
                    <a:pt x="16017" y="4197"/>
                  </a:cubicBezTo>
                  <a:cubicBezTo>
                    <a:pt x="17037" y="4868"/>
                    <a:pt x="17881" y="5844"/>
                    <a:pt x="18838" y="6652"/>
                  </a:cubicBezTo>
                  <a:cubicBezTo>
                    <a:pt x="19506" y="7216"/>
                    <a:pt x="20116" y="7892"/>
                    <a:pt x="20526" y="8824"/>
                  </a:cubicBezTo>
                  <a:cubicBezTo>
                    <a:pt x="20995" y="9890"/>
                    <a:pt x="20985" y="11179"/>
                    <a:pt x="20730" y="12339"/>
                  </a:cubicBezTo>
                  <a:cubicBezTo>
                    <a:pt x="20185" y="14834"/>
                    <a:pt x="18554" y="16722"/>
                    <a:pt x="17011" y="18073"/>
                  </a:cubicBezTo>
                  <a:cubicBezTo>
                    <a:pt x="15593" y="19313"/>
                    <a:pt x="14013" y="20283"/>
                    <a:pt x="12348" y="20659"/>
                  </a:cubicBezTo>
                  <a:cubicBezTo>
                    <a:pt x="10447" y="21088"/>
                    <a:pt x="8464" y="20741"/>
                    <a:pt x="6673" y="19802"/>
                  </a:cubicBezTo>
                  <a:cubicBezTo>
                    <a:pt x="4860" y="18852"/>
                    <a:pt x="3037" y="17301"/>
                    <a:pt x="1791" y="15233"/>
                  </a:cubicBezTo>
                  <a:cubicBezTo>
                    <a:pt x="718" y="13453"/>
                    <a:pt x="117" y="11151"/>
                    <a:pt x="301" y="8834"/>
                  </a:cubicBezTo>
                  <a:cubicBezTo>
                    <a:pt x="475" y="6641"/>
                    <a:pt x="1305" y="4494"/>
                    <a:pt x="2365" y="2866"/>
                  </a:cubicBezTo>
                  <a:cubicBezTo>
                    <a:pt x="2996" y="1897"/>
                    <a:pt x="3769" y="1148"/>
                    <a:pt x="4672" y="745"/>
                  </a:cubicBezTo>
                  <a:cubicBezTo>
                    <a:pt x="5570" y="345"/>
                    <a:pt x="6545" y="325"/>
                    <a:pt x="7476" y="436"/>
                  </a:cubicBezTo>
                  <a:cubicBezTo>
                    <a:pt x="9370" y="662"/>
                    <a:pt x="11201" y="1515"/>
                    <a:pt x="12975" y="2404"/>
                  </a:cubicBezTo>
                  <a:cubicBezTo>
                    <a:pt x="13141" y="2488"/>
                    <a:pt x="13249" y="2141"/>
                    <a:pt x="13083" y="2057"/>
                  </a:cubicBezTo>
                  <a:close/>
                  <a:moveTo>
                    <a:pt x="13083" y="205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29" name="AutoShape 89"/>
            <p:cNvSpPr>
              <a:spLocks/>
            </p:cNvSpPr>
            <p:nvPr/>
          </p:nvSpPr>
          <p:spPr bwMode="auto">
            <a:xfrm rot="1366746">
              <a:off x="14348" y="8304"/>
              <a:ext cx="851" cy="1093"/>
            </a:xfrm>
            <a:custGeom>
              <a:avLst/>
              <a:gdLst/>
              <a:ahLst/>
              <a:cxnLst/>
              <a:rect l="0" t="0" r="r" b="b"/>
              <a:pathLst>
                <a:path w="21355" h="21406">
                  <a:moveTo>
                    <a:pt x="2" y="14126"/>
                  </a:moveTo>
                  <a:cubicBezTo>
                    <a:pt x="126" y="16514"/>
                    <a:pt x="850" y="19318"/>
                    <a:pt x="3605" y="20773"/>
                  </a:cubicBezTo>
                  <a:cubicBezTo>
                    <a:pt x="4759" y="21382"/>
                    <a:pt x="6078" y="21586"/>
                    <a:pt x="7408" y="21232"/>
                  </a:cubicBezTo>
                  <a:cubicBezTo>
                    <a:pt x="8718" y="20885"/>
                    <a:pt x="9780" y="20077"/>
                    <a:pt x="10713" y="19329"/>
                  </a:cubicBezTo>
                  <a:cubicBezTo>
                    <a:pt x="13328" y="17235"/>
                    <a:pt x="15918" y="15082"/>
                    <a:pt x="17859" y="12586"/>
                  </a:cubicBezTo>
                  <a:cubicBezTo>
                    <a:pt x="19044" y="11061"/>
                    <a:pt x="19939" y="9418"/>
                    <a:pt x="20566" y="7714"/>
                  </a:cubicBezTo>
                  <a:cubicBezTo>
                    <a:pt x="21109" y="6237"/>
                    <a:pt x="21501" y="4736"/>
                    <a:pt x="21303" y="3198"/>
                  </a:cubicBezTo>
                  <a:cubicBezTo>
                    <a:pt x="21184" y="2283"/>
                    <a:pt x="20829" y="1358"/>
                    <a:pt x="19966" y="690"/>
                  </a:cubicBezTo>
                  <a:cubicBezTo>
                    <a:pt x="19235" y="124"/>
                    <a:pt x="18137" y="-14"/>
                    <a:pt x="17142" y="1"/>
                  </a:cubicBezTo>
                  <a:cubicBezTo>
                    <a:pt x="14715" y="41"/>
                    <a:pt x="12285" y="1029"/>
                    <a:pt x="10178" y="1862"/>
                  </a:cubicBezTo>
                  <a:cubicBezTo>
                    <a:pt x="4203" y="4225"/>
                    <a:pt x="-99" y="8921"/>
                    <a:pt x="2" y="14126"/>
                  </a:cubicBezTo>
                  <a:cubicBezTo>
                    <a:pt x="8" y="14426"/>
                    <a:pt x="618" y="14364"/>
                    <a:pt x="612" y="14066"/>
                  </a:cubicBezTo>
                  <a:cubicBezTo>
                    <a:pt x="543" y="10432"/>
                    <a:pt x="2703" y="7130"/>
                    <a:pt x="6114" y="4649"/>
                  </a:cubicBezTo>
                  <a:cubicBezTo>
                    <a:pt x="7636" y="3542"/>
                    <a:pt x="9393" y="2671"/>
                    <a:pt x="11278" y="1965"/>
                  </a:cubicBezTo>
                  <a:cubicBezTo>
                    <a:pt x="12715" y="1426"/>
                    <a:pt x="14191" y="909"/>
                    <a:pt x="15756" y="624"/>
                  </a:cubicBezTo>
                  <a:cubicBezTo>
                    <a:pt x="17274" y="348"/>
                    <a:pt x="18996" y="350"/>
                    <a:pt x="19968" y="1419"/>
                  </a:cubicBezTo>
                  <a:cubicBezTo>
                    <a:pt x="21157" y="2728"/>
                    <a:pt x="20813" y="4776"/>
                    <a:pt x="20424" y="6230"/>
                  </a:cubicBezTo>
                  <a:cubicBezTo>
                    <a:pt x="19468" y="9797"/>
                    <a:pt x="17173" y="13014"/>
                    <a:pt x="14112" y="15781"/>
                  </a:cubicBezTo>
                  <a:cubicBezTo>
                    <a:pt x="12953" y="16829"/>
                    <a:pt x="11693" y="17824"/>
                    <a:pt x="10479" y="18835"/>
                  </a:cubicBezTo>
                  <a:cubicBezTo>
                    <a:pt x="9380" y="19752"/>
                    <a:pt x="8038" y="20790"/>
                    <a:pt x="6338" y="20948"/>
                  </a:cubicBezTo>
                  <a:cubicBezTo>
                    <a:pt x="4304" y="21135"/>
                    <a:pt x="2606" y="19639"/>
                    <a:pt x="1812" y="18400"/>
                  </a:cubicBezTo>
                  <a:cubicBezTo>
                    <a:pt x="962" y="17065"/>
                    <a:pt x="688" y="15533"/>
                    <a:pt x="612" y="14066"/>
                  </a:cubicBezTo>
                  <a:cubicBezTo>
                    <a:pt x="597" y="13764"/>
                    <a:pt x="-14" y="13824"/>
                    <a:pt x="2" y="14126"/>
                  </a:cubicBezTo>
                  <a:close/>
                  <a:moveTo>
                    <a:pt x="2" y="1412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0" name="AutoShape 90"/>
            <p:cNvSpPr>
              <a:spLocks/>
            </p:cNvSpPr>
            <p:nvPr/>
          </p:nvSpPr>
          <p:spPr bwMode="auto">
            <a:xfrm rot="1366746">
              <a:off x="12234" y="6811"/>
              <a:ext cx="141" cy="612"/>
            </a:xfrm>
            <a:custGeom>
              <a:avLst/>
              <a:gdLst/>
              <a:ahLst/>
              <a:cxnLst/>
              <a:rect l="0" t="0" r="r" b="b"/>
              <a:pathLst>
                <a:path w="20982" h="21386">
                  <a:moveTo>
                    <a:pt x="19225" y="123"/>
                  </a:moveTo>
                  <a:cubicBezTo>
                    <a:pt x="12921" y="3488"/>
                    <a:pt x="8712" y="7013"/>
                    <a:pt x="5623" y="10600"/>
                  </a:cubicBezTo>
                  <a:cubicBezTo>
                    <a:pt x="4007" y="12481"/>
                    <a:pt x="2773" y="14378"/>
                    <a:pt x="1648" y="16278"/>
                  </a:cubicBezTo>
                  <a:cubicBezTo>
                    <a:pt x="696" y="17894"/>
                    <a:pt x="1582" y="19571"/>
                    <a:pt x="25" y="21159"/>
                  </a:cubicBezTo>
                  <a:cubicBezTo>
                    <a:pt x="-232" y="21423"/>
                    <a:pt x="1582" y="21475"/>
                    <a:pt x="1833" y="21213"/>
                  </a:cubicBezTo>
                  <a:cubicBezTo>
                    <a:pt x="3288" y="19744"/>
                    <a:pt x="2372" y="18231"/>
                    <a:pt x="3222" y="16741"/>
                  </a:cubicBezTo>
                  <a:cubicBezTo>
                    <a:pt x="4306" y="14837"/>
                    <a:pt x="5569" y="12940"/>
                    <a:pt x="7102" y="11054"/>
                  </a:cubicBezTo>
                  <a:cubicBezTo>
                    <a:pt x="10095" y="7364"/>
                    <a:pt x="14447" y="3738"/>
                    <a:pt x="20901" y="285"/>
                  </a:cubicBezTo>
                  <a:cubicBezTo>
                    <a:pt x="21368" y="38"/>
                    <a:pt x="19686" y="-125"/>
                    <a:pt x="19225" y="123"/>
                  </a:cubicBezTo>
                  <a:cubicBezTo>
                    <a:pt x="19225" y="123"/>
                    <a:pt x="19225" y="123"/>
                    <a:pt x="19225" y="123"/>
                  </a:cubicBezTo>
                  <a:close/>
                  <a:moveTo>
                    <a:pt x="19225" y="1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1" name="AutoShape 91"/>
            <p:cNvSpPr>
              <a:spLocks/>
            </p:cNvSpPr>
            <p:nvPr/>
          </p:nvSpPr>
          <p:spPr bwMode="auto">
            <a:xfrm rot="1366746">
              <a:off x="13790" y="7908"/>
              <a:ext cx="344" cy="828"/>
            </a:xfrm>
            <a:custGeom>
              <a:avLst/>
              <a:gdLst/>
              <a:ahLst/>
              <a:cxnLst/>
              <a:rect l="0" t="0" r="r" b="b"/>
              <a:pathLst>
                <a:path w="20881" h="21444">
                  <a:moveTo>
                    <a:pt x="8322" y="302"/>
                  </a:moveTo>
                  <a:cubicBezTo>
                    <a:pt x="12701" y="1186"/>
                    <a:pt x="16167" y="2703"/>
                    <a:pt x="18315" y="4509"/>
                  </a:cubicBezTo>
                  <a:cubicBezTo>
                    <a:pt x="20623" y="6448"/>
                    <a:pt x="20440" y="8716"/>
                    <a:pt x="19389" y="10785"/>
                  </a:cubicBezTo>
                  <a:cubicBezTo>
                    <a:pt x="17132" y="15240"/>
                    <a:pt x="8837" y="18667"/>
                    <a:pt x="154" y="21167"/>
                  </a:cubicBezTo>
                  <a:cubicBezTo>
                    <a:pt x="-242" y="21281"/>
                    <a:pt x="205" y="21529"/>
                    <a:pt x="601" y="21415"/>
                  </a:cubicBezTo>
                  <a:cubicBezTo>
                    <a:pt x="9958" y="18724"/>
                    <a:pt x="18209" y="15096"/>
                    <a:pt x="20383" y="10299"/>
                  </a:cubicBezTo>
                  <a:cubicBezTo>
                    <a:pt x="21358" y="8145"/>
                    <a:pt x="20987" y="5939"/>
                    <a:pt x="18505" y="3989"/>
                  </a:cubicBezTo>
                  <a:cubicBezTo>
                    <a:pt x="16336" y="2279"/>
                    <a:pt x="12780" y="859"/>
                    <a:pt x="8610" y="16"/>
                  </a:cubicBezTo>
                  <a:cubicBezTo>
                    <a:pt x="8180" y="-71"/>
                    <a:pt x="7889" y="214"/>
                    <a:pt x="8322" y="302"/>
                  </a:cubicBezTo>
                  <a:cubicBezTo>
                    <a:pt x="8322" y="302"/>
                    <a:pt x="8322" y="302"/>
                    <a:pt x="8322" y="302"/>
                  </a:cubicBezTo>
                  <a:close/>
                  <a:moveTo>
                    <a:pt x="8322" y="30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2" name="AutoShape 92"/>
            <p:cNvSpPr>
              <a:spLocks/>
            </p:cNvSpPr>
            <p:nvPr/>
          </p:nvSpPr>
          <p:spPr bwMode="auto">
            <a:xfrm rot="1366746">
              <a:off x="14377" y="8334"/>
              <a:ext cx="417" cy="595"/>
            </a:xfrm>
            <a:custGeom>
              <a:avLst/>
              <a:gdLst/>
              <a:ahLst/>
              <a:cxnLst/>
              <a:rect l="0" t="0" r="r" b="b"/>
              <a:pathLst>
                <a:path w="21138" h="21399">
                  <a:moveTo>
                    <a:pt x="20730" y="26"/>
                  </a:moveTo>
                  <a:cubicBezTo>
                    <a:pt x="9759" y="4097"/>
                    <a:pt x="-286" y="12191"/>
                    <a:pt x="6" y="21218"/>
                  </a:cubicBezTo>
                  <a:cubicBezTo>
                    <a:pt x="14" y="21495"/>
                    <a:pt x="633" y="21438"/>
                    <a:pt x="620" y="21161"/>
                  </a:cubicBezTo>
                  <a:cubicBezTo>
                    <a:pt x="339" y="12351"/>
                    <a:pt x="10263" y="4395"/>
                    <a:pt x="20963" y="425"/>
                  </a:cubicBezTo>
                  <a:cubicBezTo>
                    <a:pt x="21314" y="298"/>
                    <a:pt x="21083" y="-105"/>
                    <a:pt x="20730" y="26"/>
                  </a:cubicBezTo>
                  <a:cubicBezTo>
                    <a:pt x="20730" y="26"/>
                    <a:pt x="20730" y="26"/>
                    <a:pt x="20730" y="26"/>
                  </a:cubicBezTo>
                  <a:close/>
                  <a:moveTo>
                    <a:pt x="20730" y="2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3" name="AutoShape 93"/>
            <p:cNvSpPr>
              <a:spLocks/>
            </p:cNvSpPr>
            <p:nvPr/>
          </p:nvSpPr>
          <p:spPr bwMode="auto">
            <a:xfrm rot="411892">
              <a:off x="11828" y="9273"/>
              <a:ext cx="3414" cy="2069"/>
            </a:xfrm>
            <a:custGeom>
              <a:avLst/>
              <a:gdLst/>
              <a:ahLst/>
              <a:cxnLst/>
              <a:rect l="0" t="0" r="r" b="b"/>
              <a:pathLst>
                <a:path w="21428" h="21424">
                  <a:moveTo>
                    <a:pt x="5117" y="2520"/>
                  </a:moveTo>
                  <a:cubicBezTo>
                    <a:pt x="5712" y="2145"/>
                    <a:pt x="6356" y="1919"/>
                    <a:pt x="6991" y="2144"/>
                  </a:cubicBezTo>
                  <a:cubicBezTo>
                    <a:pt x="7623" y="2369"/>
                    <a:pt x="8088" y="3139"/>
                    <a:pt x="8502" y="3886"/>
                  </a:cubicBezTo>
                  <a:cubicBezTo>
                    <a:pt x="8681" y="4207"/>
                    <a:pt x="8858" y="4529"/>
                    <a:pt x="9044" y="4839"/>
                  </a:cubicBezTo>
                  <a:cubicBezTo>
                    <a:pt x="9192" y="5086"/>
                    <a:pt x="9363" y="5366"/>
                    <a:pt x="9581" y="5433"/>
                  </a:cubicBezTo>
                  <a:cubicBezTo>
                    <a:pt x="10058" y="5580"/>
                    <a:pt x="10037" y="4579"/>
                    <a:pt x="9992" y="4116"/>
                  </a:cubicBezTo>
                  <a:cubicBezTo>
                    <a:pt x="9713" y="1262"/>
                    <a:pt x="7587" y="588"/>
                    <a:pt x="6101" y="252"/>
                  </a:cubicBezTo>
                  <a:cubicBezTo>
                    <a:pt x="5038" y="11"/>
                    <a:pt x="3970" y="-112"/>
                    <a:pt x="2902" y="134"/>
                  </a:cubicBezTo>
                  <a:cubicBezTo>
                    <a:pt x="2575" y="208"/>
                    <a:pt x="2253" y="311"/>
                    <a:pt x="1934" y="441"/>
                  </a:cubicBezTo>
                  <a:cubicBezTo>
                    <a:pt x="1649" y="556"/>
                    <a:pt x="1364" y="560"/>
                    <a:pt x="1074" y="613"/>
                  </a:cubicBezTo>
                  <a:cubicBezTo>
                    <a:pt x="575" y="705"/>
                    <a:pt x="327" y="1201"/>
                    <a:pt x="217" y="1964"/>
                  </a:cubicBezTo>
                  <a:cubicBezTo>
                    <a:pt x="88" y="2865"/>
                    <a:pt x="53" y="3848"/>
                    <a:pt x="19" y="4770"/>
                  </a:cubicBezTo>
                  <a:cubicBezTo>
                    <a:pt x="-20" y="5799"/>
                    <a:pt x="2" y="6829"/>
                    <a:pt x="90" y="7850"/>
                  </a:cubicBezTo>
                  <a:cubicBezTo>
                    <a:pt x="250" y="9715"/>
                    <a:pt x="710" y="11430"/>
                    <a:pt x="1446" y="12890"/>
                  </a:cubicBezTo>
                  <a:cubicBezTo>
                    <a:pt x="2105" y="14198"/>
                    <a:pt x="3003" y="15441"/>
                    <a:pt x="4040" y="15861"/>
                  </a:cubicBezTo>
                  <a:cubicBezTo>
                    <a:pt x="5101" y="16291"/>
                    <a:pt x="6039" y="15090"/>
                    <a:pt x="6527" y="13678"/>
                  </a:cubicBezTo>
                  <a:cubicBezTo>
                    <a:pt x="6721" y="13118"/>
                    <a:pt x="6901" y="12528"/>
                    <a:pt x="7341" y="12443"/>
                  </a:cubicBezTo>
                  <a:cubicBezTo>
                    <a:pt x="7902" y="12336"/>
                    <a:pt x="8295" y="12819"/>
                    <a:pt x="8526" y="13596"/>
                  </a:cubicBezTo>
                  <a:cubicBezTo>
                    <a:pt x="8750" y="14353"/>
                    <a:pt x="8875" y="15177"/>
                    <a:pt x="9103" y="15937"/>
                  </a:cubicBezTo>
                  <a:cubicBezTo>
                    <a:pt x="9368" y="16822"/>
                    <a:pt x="9715" y="17657"/>
                    <a:pt x="10154" y="18345"/>
                  </a:cubicBezTo>
                  <a:cubicBezTo>
                    <a:pt x="10965" y="19618"/>
                    <a:pt x="12010" y="20418"/>
                    <a:pt x="13095" y="20898"/>
                  </a:cubicBezTo>
                  <a:cubicBezTo>
                    <a:pt x="13629" y="21134"/>
                    <a:pt x="14180" y="21277"/>
                    <a:pt x="14732" y="21340"/>
                  </a:cubicBezTo>
                  <a:cubicBezTo>
                    <a:pt x="15382" y="21412"/>
                    <a:pt x="16018" y="21488"/>
                    <a:pt x="16666" y="21332"/>
                  </a:cubicBezTo>
                  <a:cubicBezTo>
                    <a:pt x="17323" y="21174"/>
                    <a:pt x="17873" y="20647"/>
                    <a:pt x="18392" y="20007"/>
                  </a:cubicBezTo>
                  <a:cubicBezTo>
                    <a:pt x="18869" y="19420"/>
                    <a:pt x="19287" y="18793"/>
                    <a:pt x="19649" y="18022"/>
                  </a:cubicBezTo>
                  <a:cubicBezTo>
                    <a:pt x="19828" y="17639"/>
                    <a:pt x="20009" y="17263"/>
                    <a:pt x="20217" y="16917"/>
                  </a:cubicBezTo>
                  <a:cubicBezTo>
                    <a:pt x="20427" y="16570"/>
                    <a:pt x="20663" y="16281"/>
                    <a:pt x="20829" y="15869"/>
                  </a:cubicBezTo>
                  <a:cubicBezTo>
                    <a:pt x="20973" y="15511"/>
                    <a:pt x="21052" y="15072"/>
                    <a:pt x="21126" y="14666"/>
                  </a:cubicBezTo>
                  <a:cubicBezTo>
                    <a:pt x="21217" y="14163"/>
                    <a:pt x="21298" y="13649"/>
                    <a:pt x="21357" y="13134"/>
                  </a:cubicBezTo>
                  <a:cubicBezTo>
                    <a:pt x="21580" y="11222"/>
                    <a:pt x="21260" y="9250"/>
                    <a:pt x="20607" y="7628"/>
                  </a:cubicBezTo>
                  <a:cubicBezTo>
                    <a:pt x="20082" y="6322"/>
                    <a:pt x="19197" y="5859"/>
                    <a:pt x="18269" y="5819"/>
                  </a:cubicBezTo>
                  <a:cubicBezTo>
                    <a:pt x="17876" y="5801"/>
                    <a:pt x="17441" y="5903"/>
                    <a:pt x="17147" y="6356"/>
                  </a:cubicBezTo>
                  <a:cubicBezTo>
                    <a:pt x="16908" y="6724"/>
                    <a:pt x="16838" y="7387"/>
                    <a:pt x="16898" y="7888"/>
                  </a:cubicBezTo>
                  <a:cubicBezTo>
                    <a:pt x="16987" y="8642"/>
                    <a:pt x="17476" y="8461"/>
                    <a:pt x="17789" y="8230"/>
                  </a:cubicBezTo>
                  <a:cubicBezTo>
                    <a:pt x="18053" y="8035"/>
                    <a:pt x="18277" y="7871"/>
                    <a:pt x="18572" y="7875"/>
                  </a:cubicBezTo>
                  <a:cubicBezTo>
                    <a:pt x="18821" y="7880"/>
                    <a:pt x="19066" y="8007"/>
                    <a:pt x="19279" y="8210"/>
                  </a:cubicBezTo>
                  <a:cubicBezTo>
                    <a:pt x="19482" y="8405"/>
                    <a:pt x="19630" y="8710"/>
                    <a:pt x="19700" y="9071"/>
                  </a:cubicBezTo>
                  <a:cubicBezTo>
                    <a:pt x="19724" y="9195"/>
                    <a:pt x="19774" y="9500"/>
                    <a:pt x="19666" y="9563"/>
                  </a:cubicBezTo>
                  <a:cubicBezTo>
                    <a:pt x="19569" y="9621"/>
                    <a:pt x="19435" y="9525"/>
                    <a:pt x="19348" y="9459"/>
                  </a:cubicBezTo>
                  <a:cubicBezTo>
                    <a:pt x="18833" y="9069"/>
                    <a:pt x="18321" y="8971"/>
                    <a:pt x="17755" y="8930"/>
                  </a:cubicBezTo>
                  <a:cubicBezTo>
                    <a:pt x="16362" y="8831"/>
                    <a:pt x="14976" y="8640"/>
                    <a:pt x="13579" y="8701"/>
                  </a:cubicBezTo>
                  <a:cubicBezTo>
                    <a:pt x="12877" y="8732"/>
                    <a:pt x="12177" y="8826"/>
                    <a:pt x="11483" y="8987"/>
                  </a:cubicBezTo>
                  <a:cubicBezTo>
                    <a:pt x="10904" y="9122"/>
                    <a:pt x="10316" y="9110"/>
                    <a:pt x="9739" y="9267"/>
                  </a:cubicBezTo>
                  <a:cubicBezTo>
                    <a:pt x="9479" y="9338"/>
                    <a:pt x="9229" y="9460"/>
                    <a:pt x="8989" y="9634"/>
                  </a:cubicBezTo>
                  <a:cubicBezTo>
                    <a:pt x="8690" y="9853"/>
                    <a:pt x="8489" y="10120"/>
                    <a:pt x="8143" y="9985"/>
                  </a:cubicBezTo>
                  <a:cubicBezTo>
                    <a:pt x="7829" y="9863"/>
                    <a:pt x="7555" y="9526"/>
                    <a:pt x="7338" y="9156"/>
                  </a:cubicBezTo>
                  <a:cubicBezTo>
                    <a:pt x="7121" y="8787"/>
                    <a:pt x="7072" y="8210"/>
                    <a:pt x="6966" y="7750"/>
                  </a:cubicBezTo>
                  <a:cubicBezTo>
                    <a:pt x="6590" y="6121"/>
                    <a:pt x="5691" y="5396"/>
                    <a:pt x="4815" y="4555"/>
                  </a:cubicBezTo>
                  <a:cubicBezTo>
                    <a:pt x="4628" y="4377"/>
                    <a:pt x="4457" y="4216"/>
                    <a:pt x="4258" y="4074"/>
                  </a:cubicBezTo>
                  <a:cubicBezTo>
                    <a:pt x="4121" y="3977"/>
                    <a:pt x="3852" y="3825"/>
                    <a:pt x="3962" y="3529"/>
                  </a:cubicBezTo>
                  <a:cubicBezTo>
                    <a:pt x="4074" y="3231"/>
                    <a:pt x="4353" y="3055"/>
                    <a:pt x="4540" y="2914"/>
                  </a:cubicBezTo>
                  <a:cubicBezTo>
                    <a:pt x="4739" y="2763"/>
                    <a:pt x="4947" y="2640"/>
                    <a:pt x="5149" y="2498"/>
                  </a:cubicBezTo>
                  <a:cubicBezTo>
                    <a:pt x="5308" y="2387"/>
                    <a:pt x="5171" y="2014"/>
                    <a:pt x="5013" y="2125"/>
                  </a:cubicBezTo>
                  <a:cubicBezTo>
                    <a:pt x="4602" y="2414"/>
                    <a:pt x="4133" y="2632"/>
                    <a:pt x="3808" y="3155"/>
                  </a:cubicBezTo>
                  <a:cubicBezTo>
                    <a:pt x="3505" y="3642"/>
                    <a:pt x="3723" y="4127"/>
                    <a:pt x="4036" y="4383"/>
                  </a:cubicBezTo>
                  <a:cubicBezTo>
                    <a:pt x="4525" y="4781"/>
                    <a:pt x="5002" y="5204"/>
                    <a:pt x="5469" y="5673"/>
                  </a:cubicBezTo>
                  <a:cubicBezTo>
                    <a:pt x="5909" y="6114"/>
                    <a:pt x="6303" y="6620"/>
                    <a:pt x="6560" y="7357"/>
                  </a:cubicBezTo>
                  <a:cubicBezTo>
                    <a:pt x="6696" y="7746"/>
                    <a:pt x="6770" y="8175"/>
                    <a:pt x="6858" y="8596"/>
                  </a:cubicBezTo>
                  <a:cubicBezTo>
                    <a:pt x="6949" y="9041"/>
                    <a:pt x="7089" y="9394"/>
                    <a:pt x="7304" y="9711"/>
                  </a:cubicBezTo>
                  <a:cubicBezTo>
                    <a:pt x="7668" y="10246"/>
                    <a:pt x="8241" y="10692"/>
                    <a:pt x="8726" y="10338"/>
                  </a:cubicBezTo>
                  <a:cubicBezTo>
                    <a:pt x="8977" y="10154"/>
                    <a:pt x="9204" y="9933"/>
                    <a:pt x="9471" y="9807"/>
                  </a:cubicBezTo>
                  <a:cubicBezTo>
                    <a:pt x="9777" y="9664"/>
                    <a:pt x="10097" y="9611"/>
                    <a:pt x="10413" y="9568"/>
                  </a:cubicBezTo>
                  <a:cubicBezTo>
                    <a:pt x="11040" y="9482"/>
                    <a:pt x="11662" y="9362"/>
                    <a:pt x="12288" y="9262"/>
                  </a:cubicBezTo>
                  <a:cubicBezTo>
                    <a:pt x="13721" y="9032"/>
                    <a:pt x="15167" y="9108"/>
                    <a:pt x="16602" y="9251"/>
                  </a:cubicBezTo>
                  <a:cubicBezTo>
                    <a:pt x="17229" y="9314"/>
                    <a:pt x="17875" y="9312"/>
                    <a:pt x="18497" y="9460"/>
                  </a:cubicBezTo>
                  <a:cubicBezTo>
                    <a:pt x="18771" y="9526"/>
                    <a:pt x="19007" y="9678"/>
                    <a:pt x="19256" y="9866"/>
                  </a:cubicBezTo>
                  <a:cubicBezTo>
                    <a:pt x="19413" y="9985"/>
                    <a:pt x="19603" y="10060"/>
                    <a:pt x="19771" y="9961"/>
                  </a:cubicBezTo>
                  <a:cubicBezTo>
                    <a:pt x="20181" y="9719"/>
                    <a:pt x="19954" y="8757"/>
                    <a:pt x="19778" y="8367"/>
                  </a:cubicBezTo>
                  <a:cubicBezTo>
                    <a:pt x="19523" y="7803"/>
                    <a:pt x="19098" y="7529"/>
                    <a:pt x="18680" y="7453"/>
                  </a:cubicBezTo>
                  <a:cubicBezTo>
                    <a:pt x="18462" y="7414"/>
                    <a:pt x="18235" y="7462"/>
                    <a:pt x="18028" y="7579"/>
                  </a:cubicBezTo>
                  <a:cubicBezTo>
                    <a:pt x="17844" y="7683"/>
                    <a:pt x="17406" y="8221"/>
                    <a:pt x="17220" y="7979"/>
                  </a:cubicBezTo>
                  <a:cubicBezTo>
                    <a:pt x="17098" y="7820"/>
                    <a:pt x="17145" y="7411"/>
                    <a:pt x="17173" y="7205"/>
                  </a:cubicBezTo>
                  <a:cubicBezTo>
                    <a:pt x="17216" y="6886"/>
                    <a:pt x="17314" y="6646"/>
                    <a:pt x="17490" y="6479"/>
                  </a:cubicBezTo>
                  <a:cubicBezTo>
                    <a:pt x="17867" y="6124"/>
                    <a:pt x="18413" y="6228"/>
                    <a:pt x="18823" y="6338"/>
                  </a:cubicBezTo>
                  <a:cubicBezTo>
                    <a:pt x="19305" y="6466"/>
                    <a:pt x="19743" y="6722"/>
                    <a:pt x="20095" y="7285"/>
                  </a:cubicBezTo>
                  <a:cubicBezTo>
                    <a:pt x="20473" y="7888"/>
                    <a:pt x="20687" y="8728"/>
                    <a:pt x="20880" y="9510"/>
                  </a:cubicBezTo>
                  <a:cubicBezTo>
                    <a:pt x="21148" y="10602"/>
                    <a:pt x="21222" y="11725"/>
                    <a:pt x="21112" y="12887"/>
                  </a:cubicBezTo>
                  <a:cubicBezTo>
                    <a:pt x="21066" y="13373"/>
                    <a:pt x="20982" y="13851"/>
                    <a:pt x="20904" y="14327"/>
                  </a:cubicBezTo>
                  <a:cubicBezTo>
                    <a:pt x="20824" y="14818"/>
                    <a:pt x="20732" y="15314"/>
                    <a:pt x="20559" y="15743"/>
                  </a:cubicBezTo>
                  <a:cubicBezTo>
                    <a:pt x="20398" y="16143"/>
                    <a:pt x="20128" y="16426"/>
                    <a:pt x="19931" y="16776"/>
                  </a:cubicBezTo>
                  <a:cubicBezTo>
                    <a:pt x="19731" y="17132"/>
                    <a:pt x="19553" y="17513"/>
                    <a:pt x="19374" y="17895"/>
                  </a:cubicBezTo>
                  <a:cubicBezTo>
                    <a:pt x="18978" y="18736"/>
                    <a:pt x="18465" y="19420"/>
                    <a:pt x="17928" y="20018"/>
                  </a:cubicBezTo>
                  <a:cubicBezTo>
                    <a:pt x="17659" y="20318"/>
                    <a:pt x="17369" y="20591"/>
                    <a:pt x="17055" y="20748"/>
                  </a:cubicBezTo>
                  <a:cubicBezTo>
                    <a:pt x="16713" y="20920"/>
                    <a:pt x="16352" y="20978"/>
                    <a:pt x="15996" y="20999"/>
                  </a:cubicBezTo>
                  <a:cubicBezTo>
                    <a:pt x="14798" y="21068"/>
                    <a:pt x="13553" y="20768"/>
                    <a:pt x="12430" y="20100"/>
                  </a:cubicBezTo>
                  <a:cubicBezTo>
                    <a:pt x="11281" y="19416"/>
                    <a:pt x="10275" y="18260"/>
                    <a:pt x="9624" y="16572"/>
                  </a:cubicBezTo>
                  <a:cubicBezTo>
                    <a:pt x="9316" y="15770"/>
                    <a:pt x="9112" y="14903"/>
                    <a:pt x="8918" y="14018"/>
                  </a:cubicBezTo>
                  <a:cubicBezTo>
                    <a:pt x="8773" y="13359"/>
                    <a:pt x="8590" y="12714"/>
                    <a:pt x="8219" y="12313"/>
                  </a:cubicBezTo>
                  <a:cubicBezTo>
                    <a:pt x="7863" y="11929"/>
                    <a:pt x="7330" y="11898"/>
                    <a:pt x="6948" y="12182"/>
                  </a:cubicBezTo>
                  <a:cubicBezTo>
                    <a:pt x="6612" y="12432"/>
                    <a:pt x="6440" y="13040"/>
                    <a:pt x="6271" y="13529"/>
                  </a:cubicBezTo>
                  <a:cubicBezTo>
                    <a:pt x="6001" y="14310"/>
                    <a:pt x="5610" y="14968"/>
                    <a:pt x="5091" y="15318"/>
                  </a:cubicBezTo>
                  <a:cubicBezTo>
                    <a:pt x="4538" y="15691"/>
                    <a:pt x="3974" y="15462"/>
                    <a:pt x="3460" y="15050"/>
                  </a:cubicBezTo>
                  <a:cubicBezTo>
                    <a:pt x="2466" y="14257"/>
                    <a:pt x="1627" y="12809"/>
                    <a:pt x="1074" y="11281"/>
                  </a:cubicBezTo>
                  <a:cubicBezTo>
                    <a:pt x="422" y="9476"/>
                    <a:pt x="240" y="7331"/>
                    <a:pt x="274" y="5275"/>
                  </a:cubicBezTo>
                  <a:cubicBezTo>
                    <a:pt x="291" y="4269"/>
                    <a:pt x="361" y="3257"/>
                    <a:pt x="455" y="2263"/>
                  </a:cubicBezTo>
                  <a:cubicBezTo>
                    <a:pt x="492" y="1880"/>
                    <a:pt x="564" y="1437"/>
                    <a:pt x="767" y="1195"/>
                  </a:cubicBezTo>
                  <a:cubicBezTo>
                    <a:pt x="976" y="947"/>
                    <a:pt x="1348" y="1012"/>
                    <a:pt x="1593" y="979"/>
                  </a:cubicBezTo>
                  <a:cubicBezTo>
                    <a:pt x="1870" y="941"/>
                    <a:pt x="2136" y="800"/>
                    <a:pt x="2407" y="708"/>
                  </a:cubicBezTo>
                  <a:cubicBezTo>
                    <a:pt x="2771" y="584"/>
                    <a:pt x="3140" y="508"/>
                    <a:pt x="3511" y="462"/>
                  </a:cubicBezTo>
                  <a:cubicBezTo>
                    <a:pt x="4121" y="386"/>
                    <a:pt x="4733" y="425"/>
                    <a:pt x="5341" y="533"/>
                  </a:cubicBezTo>
                  <a:cubicBezTo>
                    <a:pt x="6182" y="684"/>
                    <a:pt x="7025" y="876"/>
                    <a:pt x="7832" y="1298"/>
                  </a:cubicBezTo>
                  <a:cubicBezTo>
                    <a:pt x="8591" y="1693"/>
                    <a:pt x="9426" y="2389"/>
                    <a:pt x="9663" y="3713"/>
                  </a:cubicBezTo>
                  <a:cubicBezTo>
                    <a:pt x="9720" y="4031"/>
                    <a:pt x="9757" y="4370"/>
                    <a:pt x="9755" y="4702"/>
                  </a:cubicBezTo>
                  <a:cubicBezTo>
                    <a:pt x="9752" y="5346"/>
                    <a:pt x="9353" y="4728"/>
                    <a:pt x="9234" y="4533"/>
                  </a:cubicBezTo>
                  <a:cubicBezTo>
                    <a:pt x="8830" y="3869"/>
                    <a:pt x="8481" y="3116"/>
                    <a:pt x="8031" y="2524"/>
                  </a:cubicBezTo>
                  <a:cubicBezTo>
                    <a:pt x="7156" y="1374"/>
                    <a:pt x="6048" y="1471"/>
                    <a:pt x="5045" y="2103"/>
                  </a:cubicBezTo>
                  <a:cubicBezTo>
                    <a:pt x="4886" y="2203"/>
                    <a:pt x="4955" y="2622"/>
                    <a:pt x="5117" y="2520"/>
                  </a:cubicBezTo>
                  <a:close/>
                  <a:moveTo>
                    <a:pt x="5117" y="252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4" name="AutoShape 94"/>
            <p:cNvSpPr>
              <a:spLocks/>
            </p:cNvSpPr>
            <p:nvPr/>
          </p:nvSpPr>
          <p:spPr bwMode="auto">
            <a:xfrm rot="411892">
              <a:off x="12142" y="9166"/>
              <a:ext cx="443" cy="354"/>
            </a:xfrm>
            <a:custGeom>
              <a:avLst/>
              <a:gdLst/>
              <a:ahLst/>
              <a:cxnLst/>
              <a:rect l="0" t="0" r="r" b="b"/>
              <a:pathLst>
                <a:path w="21244" h="21018">
                  <a:moveTo>
                    <a:pt x="0" y="797"/>
                  </a:moveTo>
                  <a:cubicBezTo>
                    <a:pt x="-2" y="2410"/>
                    <a:pt x="1251" y="3722"/>
                    <a:pt x="2149" y="4720"/>
                  </a:cubicBezTo>
                  <a:cubicBezTo>
                    <a:pt x="3705" y="6445"/>
                    <a:pt x="5459" y="7915"/>
                    <a:pt x="7156" y="9432"/>
                  </a:cubicBezTo>
                  <a:cubicBezTo>
                    <a:pt x="11539" y="13353"/>
                    <a:pt x="15183" y="18626"/>
                    <a:pt x="20414" y="20962"/>
                  </a:cubicBezTo>
                  <a:cubicBezTo>
                    <a:pt x="21245" y="21334"/>
                    <a:pt x="21598" y="19735"/>
                    <a:pt x="20779" y="19368"/>
                  </a:cubicBezTo>
                  <a:cubicBezTo>
                    <a:pt x="16048" y="17253"/>
                    <a:pt x="12628" y="12471"/>
                    <a:pt x="8734" y="8811"/>
                  </a:cubicBezTo>
                  <a:cubicBezTo>
                    <a:pt x="7371" y="7534"/>
                    <a:pt x="5958" y="6345"/>
                    <a:pt x="4599" y="5058"/>
                  </a:cubicBezTo>
                  <a:cubicBezTo>
                    <a:pt x="3705" y="4202"/>
                    <a:pt x="1367" y="2382"/>
                    <a:pt x="1371" y="797"/>
                  </a:cubicBezTo>
                  <a:cubicBezTo>
                    <a:pt x="1372" y="-266"/>
                    <a:pt x="4" y="-266"/>
                    <a:pt x="0" y="797"/>
                  </a:cubicBezTo>
                  <a:cubicBezTo>
                    <a:pt x="0" y="797"/>
                    <a:pt x="0" y="797"/>
                    <a:pt x="0" y="797"/>
                  </a:cubicBezTo>
                  <a:close/>
                  <a:moveTo>
                    <a:pt x="0" y="79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5" name="AutoShape 95"/>
            <p:cNvSpPr>
              <a:spLocks/>
            </p:cNvSpPr>
            <p:nvPr/>
          </p:nvSpPr>
          <p:spPr bwMode="auto">
            <a:xfrm rot="411892">
              <a:off x="11942" y="9416"/>
              <a:ext cx="922" cy="1123"/>
            </a:xfrm>
            <a:custGeom>
              <a:avLst/>
              <a:gdLst/>
              <a:ahLst/>
              <a:cxnLst/>
              <a:rect l="0" t="0" r="r" b="b"/>
              <a:pathLst>
                <a:path w="21258" h="20221">
                  <a:moveTo>
                    <a:pt x="0" y="1757"/>
                  </a:moveTo>
                  <a:cubicBezTo>
                    <a:pt x="30" y="4986"/>
                    <a:pt x="977" y="8327"/>
                    <a:pt x="2401" y="11365"/>
                  </a:cubicBezTo>
                  <a:cubicBezTo>
                    <a:pt x="3442" y="13590"/>
                    <a:pt x="4878" y="15766"/>
                    <a:pt x="6888" y="17578"/>
                  </a:cubicBezTo>
                  <a:cubicBezTo>
                    <a:pt x="8682" y="19195"/>
                    <a:pt x="11192" y="20466"/>
                    <a:pt x="14080" y="20180"/>
                  </a:cubicBezTo>
                  <a:cubicBezTo>
                    <a:pt x="17225" y="19866"/>
                    <a:pt x="19438" y="17892"/>
                    <a:pt x="20522" y="15752"/>
                  </a:cubicBezTo>
                  <a:cubicBezTo>
                    <a:pt x="21561" y="13707"/>
                    <a:pt x="21541" y="11375"/>
                    <a:pt x="20195" y="9420"/>
                  </a:cubicBezTo>
                  <a:cubicBezTo>
                    <a:pt x="18589" y="7089"/>
                    <a:pt x="15112" y="5602"/>
                    <a:pt x="12356" y="4164"/>
                  </a:cubicBezTo>
                  <a:cubicBezTo>
                    <a:pt x="9752" y="2805"/>
                    <a:pt x="7038" y="1316"/>
                    <a:pt x="4095" y="399"/>
                  </a:cubicBezTo>
                  <a:cubicBezTo>
                    <a:pt x="3206" y="121"/>
                    <a:pt x="2146" y="-131"/>
                    <a:pt x="1188" y="75"/>
                  </a:cubicBezTo>
                  <a:cubicBezTo>
                    <a:pt x="216" y="284"/>
                    <a:pt x="-4" y="1088"/>
                    <a:pt x="0" y="1757"/>
                  </a:cubicBezTo>
                  <a:cubicBezTo>
                    <a:pt x="1" y="1918"/>
                    <a:pt x="330" y="1919"/>
                    <a:pt x="329" y="1757"/>
                  </a:cubicBezTo>
                  <a:cubicBezTo>
                    <a:pt x="310" y="-1134"/>
                    <a:pt x="5106" y="965"/>
                    <a:pt x="6758" y="1722"/>
                  </a:cubicBezTo>
                  <a:cubicBezTo>
                    <a:pt x="8772" y="2646"/>
                    <a:pt x="10750" y="3623"/>
                    <a:pt x="12684" y="4639"/>
                  </a:cubicBezTo>
                  <a:cubicBezTo>
                    <a:pt x="14437" y="5561"/>
                    <a:pt x="16237" y="6463"/>
                    <a:pt x="17810" y="7565"/>
                  </a:cubicBezTo>
                  <a:cubicBezTo>
                    <a:pt x="20830" y="9678"/>
                    <a:pt x="21596" y="12624"/>
                    <a:pt x="20276" y="15536"/>
                  </a:cubicBezTo>
                  <a:cubicBezTo>
                    <a:pt x="19141" y="18040"/>
                    <a:pt x="16225" y="20219"/>
                    <a:pt x="12537" y="19950"/>
                  </a:cubicBezTo>
                  <a:cubicBezTo>
                    <a:pt x="8384" y="19646"/>
                    <a:pt x="5641" y="16205"/>
                    <a:pt x="4009" y="13646"/>
                  </a:cubicBezTo>
                  <a:cubicBezTo>
                    <a:pt x="3165" y="12324"/>
                    <a:pt x="2484" y="10935"/>
                    <a:pt x="1981" y="9516"/>
                  </a:cubicBezTo>
                  <a:cubicBezTo>
                    <a:pt x="1080" y="6988"/>
                    <a:pt x="353" y="4385"/>
                    <a:pt x="329" y="1757"/>
                  </a:cubicBezTo>
                  <a:cubicBezTo>
                    <a:pt x="328" y="1595"/>
                    <a:pt x="-2" y="1595"/>
                    <a:pt x="0" y="1757"/>
                  </a:cubicBezTo>
                  <a:close/>
                  <a:moveTo>
                    <a:pt x="0" y="175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6" name="AutoShape 96"/>
            <p:cNvSpPr>
              <a:spLocks/>
            </p:cNvSpPr>
            <p:nvPr/>
          </p:nvSpPr>
          <p:spPr bwMode="auto">
            <a:xfrm rot="411892">
              <a:off x="13299" y="10308"/>
              <a:ext cx="1609" cy="953"/>
            </a:xfrm>
            <a:custGeom>
              <a:avLst/>
              <a:gdLst/>
              <a:ahLst/>
              <a:cxnLst/>
              <a:rect l="0" t="0" r="r" b="b"/>
              <a:pathLst>
                <a:path w="20529" h="21333">
                  <a:moveTo>
                    <a:pt x="4016" y="13"/>
                  </a:moveTo>
                  <a:cubicBezTo>
                    <a:pt x="3097" y="65"/>
                    <a:pt x="2129" y="133"/>
                    <a:pt x="1305" y="914"/>
                  </a:cubicBezTo>
                  <a:cubicBezTo>
                    <a:pt x="523" y="1655"/>
                    <a:pt x="175" y="3109"/>
                    <a:pt x="50" y="4552"/>
                  </a:cubicBezTo>
                  <a:cubicBezTo>
                    <a:pt x="-241" y="7892"/>
                    <a:pt x="801" y="11178"/>
                    <a:pt x="1993" y="13678"/>
                  </a:cubicBezTo>
                  <a:cubicBezTo>
                    <a:pt x="3260" y="16337"/>
                    <a:pt x="4874" y="18278"/>
                    <a:pt x="6733" y="19529"/>
                  </a:cubicBezTo>
                  <a:cubicBezTo>
                    <a:pt x="8611" y="20791"/>
                    <a:pt x="10656" y="21527"/>
                    <a:pt x="12679" y="21288"/>
                  </a:cubicBezTo>
                  <a:cubicBezTo>
                    <a:pt x="14648" y="21056"/>
                    <a:pt x="16485" y="19670"/>
                    <a:pt x="17824" y="17171"/>
                  </a:cubicBezTo>
                  <a:cubicBezTo>
                    <a:pt x="18543" y="15829"/>
                    <a:pt x="19167" y="14270"/>
                    <a:pt x="19679" y="12679"/>
                  </a:cubicBezTo>
                  <a:cubicBezTo>
                    <a:pt x="20187" y="11102"/>
                    <a:pt x="20569" y="9328"/>
                    <a:pt x="20526" y="7504"/>
                  </a:cubicBezTo>
                  <a:cubicBezTo>
                    <a:pt x="20447" y="4227"/>
                    <a:pt x="18614" y="2887"/>
                    <a:pt x="16989" y="2293"/>
                  </a:cubicBezTo>
                  <a:cubicBezTo>
                    <a:pt x="15876" y="1888"/>
                    <a:pt x="14743" y="1796"/>
                    <a:pt x="13620" y="1517"/>
                  </a:cubicBezTo>
                  <a:cubicBezTo>
                    <a:pt x="13005" y="1362"/>
                    <a:pt x="12410" y="1038"/>
                    <a:pt x="11803" y="812"/>
                  </a:cubicBezTo>
                  <a:cubicBezTo>
                    <a:pt x="11162" y="573"/>
                    <a:pt x="10519" y="509"/>
                    <a:pt x="9865" y="450"/>
                  </a:cubicBezTo>
                  <a:cubicBezTo>
                    <a:pt x="7915" y="273"/>
                    <a:pt x="5972" y="-73"/>
                    <a:pt x="4016" y="13"/>
                  </a:cubicBezTo>
                  <a:cubicBezTo>
                    <a:pt x="3899" y="18"/>
                    <a:pt x="3899" y="330"/>
                    <a:pt x="4016" y="325"/>
                  </a:cubicBezTo>
                  <a:cubicBezTo>
                    <a:pt x="5496" y="260"/>
                    <a:pt x="6972" y="434"/>
                    <a:pt x="8447" y="607"/>
                  </a:cubicBezTo>
                  <a:cubicBezTo>
                    <a:pt x="9876" y="776"/>
                    <a:pt x="11258" y="865"/>
                    <a:pt x="12650" y="1483"/>
                  </a:cubicBezTo>
                  <a:cubicBezTo>
                    <a:pt x="14742" y="2409"/>
                    <a:pt x="17075" y="1929"/>
                    <a:pt x="19005" y="3847"/>
                  </a:cubicBezTo>
                  <a:cubicBezTo>
                    <a:pt x="21359" y="6187"/>
                    <a:pt x="20086" y="11194"/>
                    <a:pt x="18937" y="14170"/>
                  </a:cubicBezTo>
                  <a:cubicBezTo>
                    <a:pt x="18309" y="15794"/>
                    <a:pt x="17588" y="17364"/>
                    <a:pt x="16676" y="18546"/>
                  </a:cubicBezTo>
                  <a:cubicBezTo>
                    <a:pt x="15844" y="19625"/>
                    <a:pt x="14864" y="20310"/>
                    <a:pt x="13849" y="20691"/>
                  </a:cubicBezTo>
                  <a:cubicBezTo>
                    <a:pt x="11939" y="21412"/>
                    <a:pt x="9915" y="20924"/>
                    <a:pt x="8062" y="19983"/>
                  </a:cubicBezTo>
                  <a:cubicBezTo>
                    <a:pt x="6192" y="19035"/>
                    <a:pt x="4528" y="17560"/>
                    <a:pt x="3105" y="15263"/>
                  </a:cubicBezTo>
                  <a:cubicBezTo>
                    <a:pt x="1644" y="12904"/>
                    <a:pt x="366" y="9716"/>
                    <a:pt x="200" y="6208"/>
                  </a:cubicBezTo>
                  <a:cubicBezTo>
                    <a:pt x="123" y="4562"/>
                    <a:pt x="336" y="2702"/>
                    <a:pt x="1081" y="1562"/>
                  </a:cubicBezTo>
                  <a:cubicBezTo>
                    <a:pt x="1846" y="392"/>
                    <a:pt x="3055" y="380"/>
                    <a:pt x="4016" y="325"/>
                  </a:cubicBezTo>
                  <a:cubicBezTo>
                    <a:pt x="4134" y="318"/>
                    <a:pt x="4135" y="6"/>
                    <a:pt x="4016" y="13"/>
                  </a:cubicBezTo>
                  <a:close/>
                  <a:moveTo>
                    <a:pt x="4016" y="1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7" name="AutoShape 97"/>
            <p:cNvSpPr>
              <a:spLocks/>
            </p:cNvSpPr>
            <p:nvPr/>
          </p:nvSpPr>
          <p:spPr bwMode="auto">
            <a:xfrm rot="411892">
              <a:off x="13181" y="10160"/>
              <a:ext cx="93" cy="368"/>
            </a:xfrm>
            <a:custGeom>
              <a:avLst/>
              <a:gdLst/>
              <a:ahLst/>
              <a:cxnLst/>
              <a:rect l="0" t="0" r="r" b="b"/>
              <a:pathLst>
                <a:path w="14961" h="21254">
                  <a:moveTo>
                    <a:pt x="13268" y="66"/>
                  </a:moveTo>
                  <a:cubicBezTo>
                    <a:pt x="-5925" y="4413"/>
                    <a:pt x="693" y="14300"/>
                    <a:pt x="2932" y="20871"/>
                  </a:cubicBezTo>
                  <a:cubicBezTo>
                    <a:pt x="3113" y="21380"/>
                    <a:pt x="5417" y="21385"/>
                    <a:pt x="5235" y="20871"/>
                  </a:cubicBezTo>
                  <a:cubicBezTo>
                    <a:pt x="3126" y="14662"/>
                    <a:pt x="-3745" y="4876"/>
                    <a:pt x="14423" y="762"/>
                  </a:cubicBezTo>
                  <a:cubicBezTo>
                    <a:pt x="15675" y="479"/>
                    <a:pt x="14514" y="-215"/>
                    <a:pt x="13268" y="66"/>
                  </a:cubicBezTo>
                  <a:cubicBezTo>
                    <a:pt x="13268" y="66"/>
                    <a:pt x="13268" y="66"/>
                    <a:pt x="13268" y="66"/>
                  </a:cubicBezTo>
                  <a:close/>
                  <a:moveTo>
                    <a:pt x="13268" y="6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8" name="AutoShape 98"/>
            <p:cNvSpPr>
              <a:spLocks/>
            </p:cNvSpPr>
            <p:nvPr/>
          </p:nvSpPr>
          <p:spPr bwMode="auto">
            <a:xfrm rot="411892">
              <a:off x="12867" y="9960"/>
              <a:ext cx="82" cy="482"/>
            </a:xfrm>
            <a:custGeom>
              <a:avLst/>
              <a:gdLst/>
              <a:ahLst/>
              <a:cxnLst/>
              <a:rect l="0" t="0" r="r" b="b"/>
              <a:pathLst>
                <a:path w="19460" h="21256">
                  <a:moveTo>
                    <a:pt x="4377" y="520"/>
                  </a:moveTo>
                  <a:cubicBezTo>
                    <a:pt x="18885" y="2991"/>
                    <a:pt x="16764" y="7506"/>
                    <a:pt x="14597" y="10762"/>
                  </a:cubicBezTo>
                  <a:cubicBezTo>
                    <a:pt x="12296" y="14198"/>
                    <a:pt x="7429" y="17689"/>
                    <a:pt x="137" y="20888"/>
                  </a:cubicBezTo>
                  <a:cubicBezTo>
                    <a:pt x="-700" y="21254"/>
                    <a:pt x="2551" y="21413"/>
                    <a:pt x="3388" y="21051"/>
                  </a:cubicBezTo>
                  <a:cubicBezTo>
                    <a:pt x="11393" y="17551"/>
                    <a:pt x="16194" y="13755"/>
                    <a:pt x="18457" y="9990"/>
                  </a:cubicBezTo>
                  <a:cubicBezTo>
                    <a:pt x="20396" y="6770"/>
                    <a:pt x="20900" y="2492"/>
                    <a:pt x="6763" y="87"/>
                  </a:cubicBezTo>
                  <a:cubicBezTo>
                    <a:pt x="5175" y="-187"/>
                    <a:pt x="2780" y="249"/>
                    <a:pt x="4377" y="520"/>
                  </a:cubicBezTo>
                  <a:cubicBezTo>
                    <a:pt x="4377" y="520"/>
                    <a:pt x="4377" y="520"/>
                    <a:pt x="4377" y="520"/>
                  </a:cubicBezTo>
                  <a:close/>
                  <a:moveTo>
                    <a:pt x="4377" y="52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39" name="AutoShape 99"/>
            <p:cNvSpPr>
              <a:spLocks/>
            </p:cNvSpPr>
            <p:nvPr/>
          </p:nvSpPr>
          <p:spPr bwMode="auto">
            <a:xfrm rot="411892">
              <a:off x="14938" y="10382"/>
              <a:ext cx="259" cy="409"/>
            </a:xfrm>
            <a:custGeom>
              <a:avLst/>
              <a:gdLst/>
              <a:ahLst/>
              <a:cxnLst/>
              <a:rect l="0" t="0" r="r" b="b"/>
              <a:pathLst>
                <a:path w="20208" h="20848">
                  <a:moveTo>
                    <a:pt x="532" y="1330"/>
                  </a:moveTo>
                  <a:cubicBezTo>
                    <a:pt x="5434" y="3203"/>
                    <a:pt x="9227" y="6239"/>
                    <a:pt x="12316" y="9249"/>
                  </a:cubicBezTo>
                  <a:cubicBezTo>
                    <a:pt x="15387" y="12246"/>
                    <a:pt x="18723" y="16243"/>
                    <a:pt x="17913" y="19958"/>
                  </a:cubicBezTo>
                  <a:cubicBezTo>
                    <a:pt x="17716" y="20851"/>
                    <a:pt x="19860" y="21236"/>
                    <a:pt x="20054" y="20333"/>
                  </a:cubicBezTo>
                  <a:cubicBezTo>
                    <a:pt x="20905" y="16457"/>
                    <a:pt x="18075" y="12612"/>
                    <a:pt x="15046" y="9362"/>
                  </a:cubicBezTo>
                  <a:cubicBezTo>
                    <a:pt x="11750" y="5817"/>
                    <a:pt x="7258" y="2246"/>
                    <a:pt x="1656" y="105"/>
                  </a:cubicBezTo>
                  <a:cubicBezTo>
                    <a:pt x="419" y="-364"/>
                    <a:pt x="-695" y="860"/>
                    <a:pt x="532" y="1330"/>
                  </a:cubicBezTo>
                  <a:cubicBezTo>
                    <a:pt x="532" y="1330"/>
                    <a:pt x="532" y="1330"/>
                    <a:pt x="532" y="1330"/>
                  </a:cubicBezTo>
                  <a:close/>
                  <a:moveTo>
                    <a:pt x="532" y="133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0" name="AutoShape 100"/>
            <p:cNvSpPr>
              <a:spLocks/>
            </p:cNvSpPr>
            <p:nvPr/>
          </p:nvSpPr>
          <p:spPr bwMode="auto">
            <a:xfrm rot="-769616">
              <a:off x="8977" y="11991"/>
              <a:ext cx="22" cy="512"/>
            </a:xfrm>
            <a:custGeom>
              <a:avLst/>
              <a:gdLst/>
              <a:ahLst/>
              <a:cxnLst/>
              <a:rect l="0" t="0" r="r" b="b"/>
              <a:pathLst>
                <a:path w="15787" h="21421">
                  <a:moveTo>
                    <a:pt x="2769" y="266"/>
                  </a:moveTo>
                  <a:cubicBezTo>
                    <a:pt x="2613" y="7219"/>
                    <a:pt x="-5244" y="14221"/>
                    <a:pt x="6230" y="21156"/>
                  </a:cubicBezTo>
                  <a:cubicBezTo>
                    <a:pt x="6797" y="21508"/>
                    <a:pt x="16356" y="21511"/>
                    <a:pt x="15760" y="21156"/>
                  </a:cubicBezTo>
                  <a:cubicBezTo>
                    <a:pt x="4272" y="14221"/>
                    <a:pt x="12130" y="7219"/>
                    <a:pt x="12300" y="266"/>
                  </a:cubicBezTo>
                  <a:cubicBezTo>
                    <a:pt x="12314" y="-89"/>
                    <a:pt x="2783" y="-89"/>
                    <a:pt x="2769" y="266"/>
                  </a:cubicBezTo>
                  <a:cubicBezTo>
                    <a:pt x="2769" y="266"/>
                    <a:pt x="2769" y="266"/>
                    <a:pt x="2769" y="266"/>
                  </a:cubicBezTo>
                  <a:close/>
                  <a:moveTo>
                    <a:pt x="2769" y="26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1" name="AutoShape 101"/>
            <p:cNvSpPr>
              <a:spLocks/>
            </p:cNvSpPr>
            <p:nvPr/>
          </p:nvSpPr>
          <p:spPr bwMode="auto">
            <a:xfrm rot="-769616">
              <a:off x="4812" y="11551"/>
              <a:ext cx="4399" cy="1808"/>
            </a:xfrm>
            <a:custGeom>
              <a:avLst/>
              <a:gdLst/>
              <a:ahLst/>
              <a:cxnLst/>
              <a:rect l="0" t="0" r="r" b="b"/>
              <a:pathLst>
                <a:path w="21319" h="21489">
                  <a:moveTo>
                    <a:pt x="3053" y="347"/>
                  </a:moveTo>
                  <a:cubicBezTo>
                    <a:pt x="2634" y="500"/>
                    <a:pt x="2204" y="652"/>
                    <a:pt x="1806" y="1016"/>
                  </a:cubicBezTo>
                  <a:cubicBezTo>
                    <a:pt x="1443" y="1349"/>
                    <a:pt x="1187" y="1905"/>
                    <a:pt x="961" y="2648"/>
                  </a:cubicBezTo>
                  <a:cubicBezTo>
                    <a:pt x="481" y="4222"/>
                    <a:pt x="180" y="6160"/>
                    <a:pt x="51" y="8073"/>
                  </a:cubicBezTo>
                  <a:cubicBezTo>
                    <a:pt x="-81" y="10020"/>
                    <a:pt x="43" y="11885"/>
                    <a:pt x="439" y="13618"/>
                  </a:cubicBezTo>
                  <a:cubicBezTo>
                    <a:pt x="865" y="15481"/>
                    <a:pt x="1596" y="16699"/>
                    <a:pt x="2386" y="17573"/>
                  </a:cubicBezTo>
                  <a:cubicBezTo>
                    <a:pt x="2777" y="18006"/>
                    <a:pt x="3185" y="18356"/>
                    <a:pt x="3588" y="18719"/>
                  </a:cubicBezTo>
                  <a:cubicBezTo>
                    <a:pt x="4038" y="19124"/>
                    <a:pt x="4479" y="19575"/>
                    <a:pt x="4936" y="19929"/>
                  </a:cubicBezTo>
                  <a:cubicBezTo>
                    <a:pt x="5883" y="20659"/>
                    <a:pt x="6870" y="21078"/>
                    <a:pt x="7857" y="21330"/>
                  </a:cubicBezTo>
                  <a:cubicBezTo>
                    <a:pt x="8892" y="21595"/>
                    <a:pt x="9937" y="21514"/>
                    <a:pt x="10968" y="21190"/>
                  </a:cubicBezTo>
                  <a:cubicBezTo>
                    <a:pt x="11477" y="21029"/>
                    <a:pt x="11982" y="20804"/>
                    <a:pt x="12483" y="20534"/>
                  </a:cubicBezTo>
                  <a:cubicBezTo>
                    <a:pt x="12895" y="20312"/>
                    <a:pt x="13295" y="19979"/>
                    <a:pt x="13707" y="19766"/>
                  </a:cubicBezTo>
                  <a:cubicBezTo>
                    <a:pt x="13898" y="19667"/>
                    <a:pt x="14099" y="19613"/>
                    <a:pt x="14292" y="19720"/>
                  </a:cubicBezTo>
                  <a:cubicBezTo>
                    <a:pt x="14450" y="19808"/>
                    <a:pt x="14578" y="20072"/>
                    <a:pt x="14734" y="20176"/>
                  </a:cubicBezTo>
                  <a:cubicBezTo>
                    <a:pt x="15055" y="20389"/>
                    <a:pt x="15399" y="19637"/>
                    <a:pt x="15622" y="19178"/>
                  </a:cubicBezTo>
                  <a:cubicBezTo>
                    <a:pt x="15726" y="18963"/>
                    <a:pt x="15826" y="18739"/>
                    <a:pt x="15949" y="18582"/>
                  </a:cubicBezTo>
                  <a:cubicBezTo>
                    <a:pt x="16114" y="18371"/>
                    <a:pt x="16311" y="18437"/>
                    <a:pt x="16485" y="18532"/>
                  </a:cubicBezTo>
                  <a:cubicBezTo>
                    <a:pt x="16890" y="18753"/>
                    <a:pt x="17281" y="18797"/>
                    <a:pt x="17696" y="18706"/>
                  </a:cubicBezTo>
                  <a:cubicBezTo>
                    <a:pt x="18490" y="18531"/>
                    <a:pt x="19273" y="18043"/>
                    <a:pt x="20056" y="17695"/>
                  </a:cubicBezTo>
                  <a:cubicBezTo>
                    <a:pt x="20363" y="17558"/>
                    <a:pt x="20721" y="17396"/>
                    <a:pt x="20958" y="16867"/>
                  </a:cubicBezTo>
                  <a:cubicBezTo>
                    <a:pt x="21197" y="16332"/>
                    <a:pt x="21203" y="15393"/>
                    <a:pt x="21212" y="14669"/>
                  </a:cubicBezTo>
                  <a:cubicBezTo>
                    <a:pt x="21239" y="12675"/>
                    <a:pt x="21519" y="10311"/>
                    <a:pt x="21044" y="8500"/>
                  </a:cubicBezTo>
                  <a:cubicBezTo>
                    <a:pt x="21022" y="8416"/>
                    <a:pt x="20975" y="8356"/>
                    <a:pt x="20934" y="8392"/>
                  </a:cubicBezTo>
                  <a:cubicBezTo>
                    <a:pt x="19433" y="9688"/>
                    <a:pt x="17870" y="10251"/>
                    <a:pt x="16282" y="10418"/>
                  </a:cubicBezTo>
                  <a:cubicBezTo>
                    <a:pt x="16225" y="10424"/>
                    <a:pt x="16187" y="10521"/>
                    <a:pt x="16183" y="10653"/>
                  </a:cubicBezTo>
                  <a:cubicBezTo>
                    <a:pt x="16176" y="10916"/>
                    <a:pt x="16187" y="11204"/>
                    <a:pt x="16153" y="11457"/>
                  </a:cubicBezTo>
                  <a:cubicBezTo>
                    <a:pt x="16113" y="11748"/>
                    <a:pt x="15957" y="11974"/>
                    <a:pt x="15860" y="12134"/>
                  </a:cubicBezTo>
                  <a:cubicBezTo>
                    <a:pt x="15616" y="12535"/>
                    <a:pt x="15303" y="13089"/>
                    <a:pt x="14996" y="12904"/>
                  </a:cubicBezTo>
                  <a:cubicBezTo>
                    <a:pt x="14766" y="12766"/>
                    <a:pt x="14517" y="12680"/>
                    <a:pt x="14320" y="13051"/>
                  </a:cubicBezTo>
                  <a:cubicBezTo>
                    <a:pt x="14209" y="13263"/>
                    <a:pt x="14113" y="13501"/>
                    <a:pt x="13992" y="13690"/>
                  </a:cubicBezTo>
                  <a:cubicBezTo>
                    <a:pt x="13838" y="13929"/>
                    <a:pt x="13669" y="14110"/>
                    <a:pt x="13498" y="14264"/>
                  </a:cubicBezTo>
                  <a:cubicBezTo>
                    <a:pt x="12843" y="14853"/>
                    <a:pt x="12120" y="15016"/>
                    <a:pt x="11429" y="15195"/>
                  </a:cubicBezTo>
                  <a:cubicBezTo>
                    <a:pt x="10559" y="15422"/>
                    <a:pt x="9685" y="15537"/>
                    <a:pt x="8816" y="15787"/>
                  </a:cubicBezTo>
                  <a:cubicBezTo>
                    <a:pt x="8825" y="15941"/>
                    <a:pt x="8833" y="16094"/>
                    <a:pt x="8842" y="16249"/>
                  </a:cubicBezTo>
                  <a:cubicBezTo>
                    <a:pt x="9550" y="15867"/>
                    <a:pt x="10149" y="14297"/>
                    <a:pt x="10414" y="12737"/>
                  </a:cubicBezTo>
                  <a:cubicBezTo>
                    <a:pt x="10575" y="11788"/>
                    <a:pt x="10534" y="10687"/>
                    <a:pt x="10494" y="9693"/>
                  </a:cubicBezTo>
                  <a:cubicBezTo>
                    <a:pt x="10452" y="8630"/>
                    <a:pt x="10419" y="7570"/>
                    <a:pt x="10383" y="6505"/>
                  </a:cubicBezTo>
                  <a:cubicBezTo>
                    <a:pt x="10357" y="5731"/>
                    <a:pt x="10287" y="4972"/>
                    <a:pt x="10122" y="4296"/>
                  </a:cubicBezTo>
                  <a:cubicBezTo>
                    <a:pt x="9927" y="3501"/>
                    <a:pt x="9602" y="2969"/>
                    <a:pt x="9280" y="2497"/>
                  </a:cubicBezTo>
                  <a:cubicBezTo>
                    <a:pt x="8455" y="1287"/>
                    <a:pt x="7478" y="545"/>
                    <a:pt x="6530" y="132"/>
                  </a:cubicBezTo>
                  <a:cubicBezTo>
                    <a:pt x="6273" y="20"/>
                    <a:pt x="6008" y="38"/>
                    <a:pt x="5748" y="37"/>
                  </a:cubicBezTo>
                  <a:cubicBezTo>
                    <a:pt x="5445" y="37"/>
                    <a:pt x="5142" y="-5"/>
                    <a:pt x="4839" y="0"/>
                  </a:cubicBezTo>
                  <a:cubicBezTo>
                    <a:pt x="4241" y="12"/>
                    <a:pt x="3644" y="140"/>
                    <a:pt x="3053" y="347"/>
                  </a:cubicBezTo>
                  <a:cubicBezTo>
                    <a:pt x="2928" y="392"/>
                    <a:pt x="2982" y="844"/>
                    <a:pt x="3105" y="800"/>
                  </a:cubicBezTo>
                  <a:cubicBezTo>
                    <a:pt x="4135" y="439"/>
                    <a:pt x="5180" y="412"/>
                    <a:pt x="6218" y="524"/>
                  </a:cubicBezTo>
                  <a:cubicBezTo>
                    <a:pt x="6465" y="550"/>
                    <a:pt x="6702" y="700"/>
                    <a:pt x="6941" y="836"/>
                  </a:cubicBezTo>
                  <a:cubicBezTo>
                    <a:pt x="7197" y="982"/>
                    <a:pt x="7452" y="1142"/>
                    <a:pt x="7703" y="1334"/>
                  </a:cubicBezTo>
                  <a:cubicBezTo>
                    <a:pt x="8181" y="1698"/>
                    <a:pt x="8644" y="2166"/>
                    <a:pt x="9080" y="2760"/>
                  </a:cubicBezTo>
                  <a:cubicBezTo>
                    <a:pt x="9438" y="3249"/>
                    <a:pt x="9787" y="3814"/>
                    <a:pt x="9991" y="4695"/>
                  </a:cubicBezTo>
                  <a:cubicBezTo>
                    <a:pt x="10161" y="5436"/>
                    <a:pt x="10188" y="6322"/>
                    <a:pt x="10203" y="7150"/>
                  </a:cubicBezTo>
                  <a:cubicBezTo>
                    <a:pt x="10223" y="8281"/>
                    <a:pt x="10299" y="9398"/>
                    <a:pt x="10324" y="10528"/>
                  </a:cubicBezTo>
                  <a:cubicBezTo>
                    <a:pt x="10348" y="11596"/>
                    <a:pt x="10285" y="12513"/>
                    <a:pt x="10047" y="13426"/>
                  </a:cubicBezTo>
                  <a:cubicBezTo>
                    <a:pt x="9770" y="14488"/>
                    <a:pt x="9312" y="15513"/>
                    <a:pt x="8790" y="15795"/>
                  </a:cubicBezTo>
                  <a:cubicBezTo>
                    <a:pt x="8683" y="15853"/>
                    <a:pt x="8705" y="16289"/>
                    <a:pt x="8816" y="16257"/>
                  </a:cubicBezTo>
                  <a:cubicBezTo>
                    <a:pt x="9748" y="15988"/>
                    <a:pt x="10686" y="15870"/>
                    <a:pt x="11619" y="15615"/>
                  </a:cubicBezTo>
                  <a:cubicBezTo>
                    <a:pt x="12321" y="15423"/>
                    <a:pt x="13055" y="15237"/>
                    <a:pt x="13711" y="14565"/>
                  </a:cubicBezTo>
                  <a:cubicBezTo>
                    <a:pt x="13871" y="14400"/>
                    <a:pt x="14024" y="14209"/>
                    <a:pt x="14168" y="13972"/>
                  </a:cubicBezTo>
                  <a:cubicBezTo>
                    <a:pt x="14282" y="13785"/>
                    <a:pt x="14372" y="13525"/>
                    <a:pt x="14485" y="13340"/>
                  </a:cubicBezTo>
                  <a:cubicBezTo>
                    <a:pt x="14607" y="13140"/>
                    <a:pt x="14813" y="13279"/>
                    <a:pt x="14943" y="13358"/>
                  </a:cubicBezTo>
                  <a:cubicBezTo>
                    <a:pt x="15063" y="13430"/>
                    <a:pt x="15171" y="13457"/>
                    <a:pt x="15292" y="13387"/>
                  </a:cubicBezTo>
                  <a:cubicBezTo>
                    <a:pt x="15451" y="13297"/>
                    <a:pt x="15605" y="13053"/>
                    <a:pt x="15746" y="12860"/>
                  </a:cubicBezTo>
                  <a:cubicBezTo>
                    <a:pt x="15892" y="12658"/>
                    <a:pt x="16032" y="12434"/>
                    <a:pt x="16162" y="12175"/>
                  </a:cubicBezTo>
                  <a:cubicBezTo>
                    <a:pt x="16372" y="11759"/>
                    <a:pt x="16364" y="11249"/>
                    <a:pt x="16380" y="10653"/>
                  </a:cubicBezTo>
                  <a:cubicBezTo>
                    <a:pt x="16347" y="10732"/>
                    <a:pt x="16314" y="10810"/>
                    <a:pt x="16282" y="10889"/>
                  </a:cubicBezTo>
                  <a:cubicBezTo>
                    <a:pt x="17887" y="10719"/>
                    <a:pt x="19470" y="10155"/>
                    <a:pt x="20986" y="8846"/>
                  </a:cubicBezTo>
                  <a:cubicBezTo>
                    <a:pt x="20949" y="8810"/>
                    <a:pt x="20912" y="8774"/>
                    <a:pt x="20875" y="8737"/>
                  </a:cubicBezTo>
                  <a:cubicBezTo>
                    <a:pt x="21311" y="10401"/>
                    <a:pt x="21040" y="12545"/>
                    <a:pt x="21019" y="14372"/>
                  </a:cubicBezTo>
                  <a:cubicBezTo>
                    <a:pt x="21010" y="15146"/>
                    <a:pt x="21041" y="16211"/>
                    <a:pt x="20734" y="16693"/>
                  </a:cubicBezTo>
                  <a:cubicBezTo>
                    <a:pt x="20449" y="17141"/>
                    <a:pt x="20054" y="17222"/>
                    <a:pt x="19726" y="17360"/>
                  </a:cubicBezTo>
                  <a:cubicBezTo>
                    <a:pt x="18897" y="17709"/>
                    <a:pt x="18077" y="18285"/>
                    <a:pt x="17230" y="18292"/>
                  </a:cubicBezTo>
                  <a:cubicBezTo>
                    <a:pt x="17029" y="18294"/>
                    <a:pt x="16830" y="18248"/>
                    <a:pt x="16635" y="18139"/>
                  </a:cubicBezTo>
                  <a:cubicBezTo>
                    <a:pt x="16456" y="18040"/>
                    <a:pt x="16278" y="17929"/>
                    <a:pt x="16092" y="17994"/>
                  </a:cubicBezTo>
                  <a:cubicBezTo>
                    <a:pt x="15803" y="18094"/>
                    <a:pt x="15608" y="18600"/>
                    <a:pt x="15393" y="19027"/>
                  </a:cubicBezTo>
                  <a:cubicBezTo>
                    <a:pt x="15250" y="19313"/>
                    <a:pt x="15053" y="19689"/>
                    <a:pt x="14862" y="19736"/>
                  </a:cubicBezTo>
                  <a:cubicBezTo>
                    <a:pt x="14715" y="19773"/>
                    <a:pt x="14558" y="19460"/>
                    <a:pt x="14426" y="19331"/>
                  </a:cubicBezTo>
                  <a:cubicBezTo>
                    <a:pt x="14079" y="18990"/>
                    <a:pt x="13650" y="19292"/>
                    <a:pt x="13309" y="19522"/>
                  </a:cubicBezTo>
                  <a:cubicBezTo>
                    <a:pt x="12356" y="20163"/>
                    <a:pt x="11394" y="20644"/>
                    <a:pt x="10408" y="20873"/>
                  </a:cubicBezTo>
                  <a:cubicBezTo>
                    <a:pt x="8389" y="21342"/>
                    <a:pt x="6264" y="20702"/>
                    <a:pt x="4369" y="18951"/>
                  </a:cubicBezTo>
                  <a:cubicBezTo>
                    <a:pt x="3533" y="18179"/>
                    <a:pt x="2652" y="17511"/>
                    <a:pt x="1879" y="16407"/>
                  </a:cubicBezTo>
                  <a:cubicBezTo>
                    <a:pt x="1073" y="15254"/>
                    <a:pt x="506" y="13537"/>
                    <a:pt x="272" y="11349"/>
                  </a:cubicBezTo>
                  <a:cubicBezTo>
                    <a:pt x="67" y="9429"/>
                    <a:pt x="256" y="7327"/>
                    <a:pt x="545" y="5515"/>
                  </a:cubicBezTo>
                  <a:cubicBezTo>
                    <a:pt x="692" y="4585"/>
                    <a:pt x="889" y="3696"/>
                    <a:pt x="1130" y="2884"/>
                  </a:cubicBezTo>
                  <a:cubicBezTo>
                    <a:pt x="1387" y="2022"/>
                    <a:pt x="1710" y="1541"/>
                    <a:pt x="2133" y="1252"/>
                  </a:cubicBezTo>
                  <a:cubicBezTo>
                    <a:pt x="2450" y="1035"/>
                    <a:pt x="2781" y="918"/>
                    <a:pt x="3105" y="800"/>
                  </a:cubicBezTo>
                  <a:cubicBezTo>
                    <a:pt x="3230" y="755"/>
                    <a:pt x="3177" y="303"/>
                    <a:pt x="3053" y="347"/>
                  </a:cubicBezTo>
                  <a:close/>
                  <a:moveTo>
                    <a:pt x="3053" y="34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2" name="AutoShape 102"/>
            <p:cNvSpPr>
              <a:spLocks/>
            </p:cNvSpPr>
            <p:nvPr/>
          </p:nvSpPr>
          <p:spPr bwMode="auto">
            <a:xfrm rot="-769616">
              <a:off x="5187" y="12386"/>
              <a:ext cx="1589" cy="409"/>
            </a:xfrm>
            <a:custGeom>
              <a:avLst/>
              <a:gdLst/>
              <a:ahLst/>
              <a:cxnLst/>
              <a:rect l="0" t="0" r="r" b="b"/>
              <a:pathLst>
                <a:path w="20882" h="21325">
                  <a:moveTo>
                    <a:pt x="3523" y="14763"/>
                  </a:moveTo>
                  <a:cubicBezTo>
                    <a:pt x="2995" y="14095"/>
                    <a:pt x="2441" y="13727"/>
                    <a:pt x="1905" y="13161"/>
                  </a:cubicBezTo>
                  <a:cubicBezTo>
                    <a:pt x="1440" y="12666"/>
                    <a:pt x="649" y="12053"/>
                    <a:pt x="391" y="10271"/>
                  </a:cubicBezTo>
                  <a:cubicBezTo>
                    <a:pt x="66" y="8027"/>
                    <a:pt x="2234" y="5076"/>
                    <a:pt x="2507" y="4702"/>
                  </a:cubicBezTo>
                  <a:cubicBezTo>
                    <a:pt x="3794" y="2933"/>
                    <a:pt x="5174" y="2228"/>
                    <a:pt x="6529" y="1823"/>
                  </a:cubicBezTo>
                  <a:cubicBezTo>
                    <a:pt x="9146" y="1041"/>
                    <a:pt x="11812" y="1184"/>
                    <a:pt x="14418" y="2393"/>
                  </a:cubicBezTo>
                  <a:cubicBezTo>
                    <a:pt x="15534" y="2910"/>
                    <a:pt x="16658" y="3656"/>
                    <a:pt x="17757" y="4570"/>
                  </a:cubicBezTo>
                  <a:cubicBezTo>
                    <a:pt x="18789" y="5426"/>
                    <a:pt x="19864" y="6762"/>
                    <a:pt x="20581" y="9916"/>
                  </a:cubicBezTo>
                  <a:cubicBezTo>
                    <a:pt x="20593" y="9554"/>
                    <a:pt x="20605" y="9196"/>
                    <a:pt x="20617" y="8837"/>
                  </a:cubicBezTo>
                  <a:cubicBezTo>
                    <a:pt x="19504" y="11458"/>
                    <a:pt x="18520" y="14820"/>
                    <a:pt x="17326" y="16923"/>
                  </a:cubicBezTo>
                  <a:cubicBezTo>
                    <a:pt x="15930" y="19375"/>
                    <a:pt x="14322" y="19929"/>
                    <a:pt x="12808" y="19951"/>
                  </a:cubicBezTo>
                  <a:cubicBezTo>
                    <a:pt x="11311" y="19974"/>
                    <a:pt x="9828" y="19216"/>
                    <a:pt x="8347" y="18482"/>
                  </a:cubicBezTo>
                  <a:cubicBezTo>
                    <a:pt x="6716" y="17675"/>
                    <a:pt x="5089" y="16765"/>
                    <a:pt x="3523" y="14763"/>
                  </a:cubicBezTo>
                  <a:cubicBezTo>
                    <a:pt x="3305" y="14483"/>
                    <a:pt x="3213" y="15809"/>
                    <a:pt x="3429" y="16087"/>
                  </a:cubicBezTo>
                  <a:cubicBezTo>
                    <a:pt x="4972" y="18063"/>
                    <a:pt x="6575" y="18970"/>
                    <a:pt x="8182" y="19773"/>
                  </a:cubicBezTo>
                  <a:cubicBezTo>
                    <a:pt x="9720" y="20542"/>
                    <a:pt x="11254" y="21298"/>
                    <a:pt x="12808" y="21324"/>
                  </a:cubicBezTo>
                  <a:cubicBezTo>
                    <a:pt x="14295" y="21349"/>
                    <a:pt x="15793" y="20634"/>
                    <a:pt x="17191" y="18609"/>
                  </a:cubicBezTo>
                  <a:cubicBezTo>
                    <a:pt x="18528" y="16675"/>
                    <a:pt x="19592" y="12858"/>
                    <a:pt x="20796" y="10022"/>
                  </a:cubicBezTo>
                  <a:cubicBezTo>
                    <a:pt x="20898" y="9783"/>
                    <a:pt x="20908" y="9278"/>
                    <a:pt x="20832" y="8947"/>
                  </a:cubicBezTo>
                  <a:cubicBezTo>
                    <a:pt x="20186" y="6102"/>
                    <a:pt x="19268" y="4670"/>
                    <a:pt x="18343" y="3701"/>
                  </a:cubicBezTo>
                  <a:cubicBezTo>
                    <a:pt x="17291" y="2600"/>
                    <a:pt x="16182" y="1991"/>
                    <a:pt x="15105" y="1376"/>
                  </a:cubicBezTo>
                  <a:cubicBezTo>
                    <a:pt x="12440" y="-151"/>
                    <a:pt x="9721" y="-251"/>
                    <a:pt x="7036" y="321"/>
                  </a:cubicBezTo>
                  <a:cubicBezTo>
                    <a:pt x="5678" y="611"/>
                    <a:pt x="4320" y="1265"/>
                    <a:pt x="3008" y="2659"/>
                  </a:cubicBezTo>
                  <a:cubicBezTo>
                    <a:pt x="2076" y="3650"/>
                    <a:pt x="893" y="5160"/>
                    <a:pt x="227" y="8019"/>
                  </a:cubicBezTo>
                  <a:cubicBezTo>
                    <a:pt x="-692" y="11961"/>
                    <a:pt x="1440" y="14113"/>
                    <a:pt x="2052" y="14736"/>
                  </a:cubicBezTo>
                  <a:cubicBezTo>
                    <a:pt x="2510" y="15198"/>
                    <a:pt x="2980" y="15519"/>
                    <a:pt x="3429" y="16087"/>
                  </a:cubicBezTo>
                  <a:cubicBezTo>
                    <a:pt x="3647" y="16363"/>
                    <a:pt x="3740" y="15035"/>
                    <a:pt x="3523" y="14763"/>
                  </a:cubicBezTo>
                  <a:close/>
                  <a:moveTo>
                    <a:pt x="3523" y="1476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3" name="AutoShape 103"/>
            <p:cNvSpPr>
              <a:spLocks/>
            </p:cNvSpPr>
            <p:nvPr/>
          </p:nvSpPr>
          <p:spPr bwMode="auto">
            <a:xfrm rot="-769616">
              <a:off x="8285" y="12017"/>
              <a:ext cx="824" cy="601"/>
            </a:xfrm>
            <a:custGeom>
              <a:avLst/>
              <a:gdLst/>
              <a:ahLst/>
              <a:cxnLst/>
              <a:rect l="0" t="0" r="r" b="b"/>
              <a:pathLst>
                <a:path w="21398" h="21561">
                  <a:moveTo>
                    <a:pt x="307" y="14653"/>
                  </a:moveTo>
                  <a:cubicBezTo>
                    <a:pt x="128" y="16791"/>
                    <a:pt x="-67" y="18933"/>
                    <a:pt x="22" y="21089"/>
                  </a:cubicBezTo>
                  <a:cubicBezTo>
                    <a:pt x="32" y="21343"/>
                    <a:pt x="173" y="21567"/>
                    <a:pt x="373" y="21561"/>
                  </a:cubicBezTo>
                  <a:cubicBezTo>
                    <a:pt x="6755" y="21383"/>
                    <a:pt x="13174" y="21239"/>
                    <a:pt x="19348" y="18789"/>
                  </a:cubicBezTo>
                  <a:cubicBezTo>
                    <a:pt x="19982" y="18537"/>
                    <a:pt x="20235" y="17811"/>
                    <a:pt x="20444" y="17034"/>
                  </a:cubicBezTo>
                  <a:cubicBezTo>
                    <a:pt x="20897" y="15355"/>
                    <a:pt x="20881" y="13507"/>
                    <a:pt x="20870" y="11746"/>
                  </a:cubicBezTo>
                  <a:cubicBezTo>
                    <a:pt x="20855" y="9813"/>
                    <a:pt x="20998" y="7989"/>
                    <a:pt x="21187" y="6073"/>
                  </a:cubicBezTo>
                  <a:cubicBezTo>
                    <a:pt x="21375" y="4166"/>
                    <a:pt x="21533" y="2236"/>
                    <a:pt x="21221" y="338"/>
                  </a:cubicBezTo>
                  <a:cubicBezTo>
                    <a:pt x="21175" y="70"/>
                    <a:pt x="20969" y="-33"/>
                    <a:pt x="20787" y="9"/>
                  </a:cubicBezTo>
                  <a:cubicBezTo>
                    <a:pt x="17289" y="849"/>
                    <a:pt x="13932" y="2506"/>
                    <a:pt x="10422" y="3290"/>
                  </a:cubicBezTo>
                  <a:cubicBezTo>
                    <a:pt x="8569" y="3705"/>
                    <a:pt x="6678" y="4055"/>
                    <a:pt x="4803" y="4213"/>
                  </a:cubicBezTo>
                  <a:cubicBezTo>
                    <a:pt x="3937" y="4289"/>
                    <a:pt x="3177" y="4059"/>
                    <a:pt x="2333" y="3886"/>
                  </a:cubicBezTo>
                  <a:cubicBezTo>
                    <a:pt x="1739" y="3765"/>
                    <a:pt x="1200" y="3858"/>
                    <a:pt x="701" y="4318"/>
                  </a:cubicBezTo>
                  <a:cubicBezTo>
                    <a:pt x="332" y="4660"/>
                    <a:pt x="681" y="5479"/>
                    <a:pt x="1057" y="5134"/>
                  </a:cubicBezTo>
                  <a:cubicBezTo>
                    <a:pt x="1776" y="4470"/>
                    <a:pt x="2660" y="4929"/>
                    <a:pt x="3442" y="5129"/>
                  </a:cubicBezTo>
                  <a:cubicBezTo>
                    <a:pt x="4207" y="5324"/>
                    <a:pt x="5047" y="5147"/>
                    <a:pt x="5816" y="5054"/>
                  </a:cubicBezTo>
                  <a:cubicBezTo>
                    <a:pt x="7523" y="4843"/>
                    <a:pt x="9242" y="4507"/>
                    <a:pt x="10932" y="4130"/>
                  </a:cubicBezTo>
                  <a:cubicBezTo>
                    <a:pt x="14331" y="3370"/>
                    <a:pt x="17582" y="1734"/>
                    <a:pt x="20975" y="919"/>
                  </a:cubicBezTo>
                  <a:cubicBezTo>
                    <a:pt x="20830" y="810"/>
                    <a:pt x="20687" y="701"/>
                    <a:pt x="20543" y="592"/>
                  </a:cubicBezTo>
                  <a:cubicBezTo>
                    <a:pt x="21106" y="4006"/>
                    <a:pt x="20122" y="7524"/>
                    <a:pt x="20159" y="10964"/>
                  </a:cubicBezTo>
                  <a:cubicBezTo>
                    <a:pt x="20178" y="12710"/>
                    <a:pt x="20223" y="14484"/>
                    <a:pt x="19909" y="16190"/>
                  </a:cubicBezTo>
                  <a:cubicBezTo>
                    <a:pt x="19667" y="17517"/>
                    <a:pt x="19352" y="17842"/>
                    <a:pt x="18419" y="18115"/>
                  </a:cubicBezTo>
                  <a:cubicBezTo>
                    <a:pt x="17061" y="18514"/>
                    <a:pt x="15732" y="19028"/>
                    <a:pt x="14362" y="19361"/>
                  </a:cubicBezTo>
                  <a:cubicBezTo>
                    <a:pt x="12737" y="19758"/>
                    <a:pt x="11094" y="19996"/>
                    <a:pt x="9449" y="20173"/>
                  </a:cubicBezTo>
                  <a:cubicBezTo>
                    <a:pt x="6431" y="20498"/>
                    <a:pt x="3398" y="20532"/>
                    <a:pt x="373" y="20616"/>
                  </a:cubicBezTo>
                  <a:cubicBezTo>
                    <a:pt x="489" y="20774"/>
                    <a:pt x="606" y="20933"/>
                    <a:pt x="723" y="21089"/>
                  </a:cubicBezTo>
                  <a:cubicBezTo>
                    <a:pt x="635" y="18933"/>
                    <a:pt x="830" y="16791"/>
                    <a:pt x="1009" y="14653"/>
                  </a:cubicBezTo>
                  <a:cubicBezTo>
                    <a:pt x="1059" y="14048"/>
                    <a:pt x="357" y="14055"/>
                    <a:pt x="307" y="14653"/>
                  </a:cubicBezTo>
                  <a:cubicBezTo>
                    <a:pt x="307" y="14653"/>
                    <a:pt x="307" y="14653"/>
                    <a:pt x="307" y="14653"/>
                  </a:cubicBezTo>
                  <a:close/>
                  <a:moveTo>
                    <a:pt x="307" y="1465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4" name="AutoShape 104"/>
            <p:cNvSpPr>
              <a:spLocks/>
            </p:cNvSpPr>
            <p:nvPr/>
          </p:nvSpPr>
          <p:spPr bwMode="auto">
            <a:xfrm rot="-769616">
              <a:off x="8290" y="12264"/>
              <a:ext cx="49" cy="240"/>
            </a:xfrm>
            <a:custGeom>
              <a:avLst/>
              <a:gdLst/>
              <a:ahLst/>
              <a:cxnLst/>
              <a:rect l="0" t="0" r="r" b="b"/>
              <a:pathLst>
                <a:path w="17873" h="20640">
                  <a:moveTo>
                    <a:pt x="343" y="1373"/>
                  </a:moveTo>
                  <a:cubicBezTo>
                    <a:pt x="9915" y="7197"/>
                    <a:pt x="8752" y="13438"/>
                    <a:pt x="6427" y="19547"/>
                  </a:cubicBezTo>
                  <a:cubicBezTo>
                    <a:pt x="5871" y="21013"/>
                    <a:pt x="15699" y="20996"/>
                    <a:pt x="16247" y="19547"/>
                  </a:cubicBezTo>
                  <a:cubicBezTo>
                    <a:pt x="18653" y="13252"/>
                    <a:pt x="19691" y="6774"/>
                    <a:pt x="9805" y="770"/>
                  </a:cubicBezTo>
                  <a:cubicBezTo>
                    <a:pt x="7582" y="-587"/>
                    <a:pt x="-1909" y="-1"/>
                    <a:pt x="343" y="1373"/>
                  </a:cubicBezTo>
                  <a:cubicBezTo>
                    <a:pt x="343" y="1373"/>
                    <a:pt x="343" y="1373"/>
                    <a:pt x="343" y="1373"/>
                  </a:cubicBezTo>
                  <a:close/>
                  <a:moveTo>
                    <a:pt x="343" y="137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5" name="AutoShape 105"/>
            <p:cNvSpPr>
              <a:spLocks/>
            </p:cNvSpPr>
            <p:nvPr/>
          </p:nvSpPr>
          <p:spPr bwMode="auto">
            <a:xfrm rot="-769616">
              <a:off x="4872" y="12511"/>
              <a:ext cx="1875" cy="698"/>
            </a:xfrm>
            <a:custGeom>
              <a:avLst/>
              <a:gdLst/>
              <a:ahLst/>
              <a:cxnLst/>
              <a:rect l="0" t="0" r="r" b="b"/>
              <a:pathLst>
                <a:path w="21491" h="21200">
                  <a:moveTo>
                    <a:pt x="10" y="486"/>
                  </a:moveTo>
                  <a:cubicBezTo>
                    <a:pt x="301" y="2555"/>
                    <a:pt x="917" y="4108"/>
                    <a:pt x="1495" y="5661"/>
                  </a:cubicBezTo>
                  <a:cubicBezTo>
                    <a:pt x="2127" y="7360"/>
                    <a:pt x="2736" y="9105"/>
                    <a:pt x="3410" y="10698"/>
                  </a:cubicBezTo>
                  <a:cubicBezTo>
                    <a:pt x="4839" y="14068"/>
                    <a:pt x="6507" y="16117"/>
                    <a:pt x="8350" y="17532"/>
                  </a:cubicBezTo>
                  <a:cubicBezTo>
                    <a:pt x="10391" y="19096"/>
                    <a:pt x="12516" y="19702"/>
                    <a:pt x="14628" y="20208"/>
                  </a:cubicBezTo>
                  <a:cubicBezTo>
                    <a:pt x="15732" y="20471"/>
                    <a:pt x="16835" y="20743"/>
                    <a:pt x="17937" y="21064"/>
                  </a:cubicBezTo>
                  <a:cubicBezTo>
                    <a:pt x="19066" y="21392"/>
                    <a:pt x="20210" y="21025"/>
                    <a:pt x="21341" y="21008"/>
                  </a:cubicBezTo>
                  <a:cubicBezTo>
                    <a:pt x="21541" y="21006"/>
                    <a:pt x="21541" y="20205"/>
                    <a:pt x="21341" y="20208"/>
                  </a:cubicBezTo>
                  <a:cubicBezTo>
                    <a:pt x="20305" y="20223"/>
                    <a:pt x="19271" y="20484"/>
                    <a:pt x="18234" y="20328"/>
                  </a:cubicBezTo>
                  <a:cubicBezTo>
                    <a:pt x="17183" y="20168"/>
                    <a:pt x="16130" y="19758"/>
                    <a:pt x="15080" y="19514"/>
                  </a:cubicBezTo>
                  <a:cubicBezTo>
                    <a:pt x="12983" y="19020"/>
                    <a:pt x="10889" y="18462"/>
                    <a:pt x="8848" y="17061"/>
                  </a:cubicBezTo>
                  <a:cubicBezTo>
                    <a:pt x="6988" y="15783"/>
                    <a:pt x="5272" y="13829"/>
                    <a:pt x="3811" y="10550"/>
                  </a:cubicBezTo>
                  <a:cubicBezTo>
                    <a:pt x="3147" y="9060"/>
                    <a:pt x="2543" y="7396"/>
                    <a:pt x="1945" y="5731"/>
                  </a:cubicBezTo>
                  <a:cubicBezTo>
                    <a:pt x="1345" y="4058"/>
                    <a:pt x="618" y="2472"/>
                    <a:pt x="308" y="273"/>
                  </a:cubicBezTo>
                  <a:cubicBezTo>
                    <a:pt x="241" y="-208"/>
                    <a:pt x="-59" y="0"/>
                    <a:pt x="10" y="486"/>
                  </a:cubicBezTo>
                  <a:cubicBezTo>
                    <a:pt x="10" y="486"/>
                    <a:pt x="10" y="486"/>
                    <a:pt x="10" y="486"/>
                  </a:cubicBezTo>
                  <a:close/>
                  <a:moveTo>
                    <a:pt x="10" y="48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6" name="AutoShape 106"/>
            <p:cNvSpPr>
              <a:spLocks/>
            </p:cNvSpPr>
            <p:nvPr/>
          </p:nvSpPr>
          <p:spPr bwMode="auto">
            <a:xfrm rot="-769616">
              <a:off x="7831" y="12527"/>
              <a:ext cx="141" cy="498"/>
            </a:xfrm>
            <a:custGeom>
              <a:avLst/>
              <a:gdLst/>
              <a:ahLst/>
              <a:cxnLst/>
              <a:rect l="0" t="0" r="r" b="b"/>
              <a:pathLst>
                <a:path w="20426" h="21350">
                  <a:moveTo>
                    <a:pt x="678" y="562"/>
                  </a:moveTo>
                  <a:cubicBezTo>
                    <a:pt x="13377" y="1760"/>
                    <a:pt x="16303" y="6647"/>
                    <a:pt x="17595" y="9941"/>
                  </a:cubicBezTo>
                  <a:cubicBezTo>
                    <a:pt x="19021" y="13569"/>
                    <a:pt x="18712" y="17406"/>
                    <a:pt x="16286" y="20997"/>
                  </a:cubicBezTo>
                  <a:cubicBezTo>
                    <a:pt x="16046" y="21353"/>
                    <a:pt x="17940" y="21503"/>
                    <a:pt x="18180" y="21146"/>
                  </a:cubicBezTo>
                  <a:cubicBezTo>
                    <a:pt x="20799" y="17273"/>
                    <a:pt x="21085" y="13128"/>
                    <a:pt x="19258" y="9221"/>
                  </a:cubicBezTo>
                  <a:cubicBezTo>
                    <a:pt x="17671" y="5826"/>
                    <a:pt x="14091" y="1235"/>
                    <a:pt x="1201" y="16"/>
                  </a:cubicBezTo>
                  <a:cubicBezTo>
                    <a:pt x="-3" y="-97"/>
                    <a:pt x="-515" y="448"/>
                    <a:pt x="678" y="562"/>
                  </a:cubicBezTo>
                  <a:cubicBezTo>
                    <a:pt x="678" y="562"/>
                    <a:pt x="678" y="562"/>
                    <a:pt x="678" y="562"/>
                  </a:cubicBezTo>
                  <a:close/>
                  <a:moveTo>
                    <a:pt x="678" y="56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7" name="AutoShape 107"/>
            <p:cNvSpPr>
              <a:spLocks/>
            </p:cNvSpPr>
            <p:nvPr/>
          </p:nvSpPr>
          <p:spPr bwMode="auto">
            <a:xfrm rot="-769616">
              <a:off x="7983" y="12452"/>
              <a:ext cx="133" cy="492"/>
            </a:xfrm>
            <a:custGeom>
              <a:avLst/>
              <a:gdLst/>
              <a:ahLst/>
              <a:cxnLst/>
              <a:rect l="0" t="0" r="r" b="b"/>
              <a:pathLst>
                <a:path w="19892" h="21291">
                  <a:moveTo>
                    <a:pt x="354" y="469"/>
                  </a:moveTo>
                  <a:cubicBezTo>
                    <a:pt x="10292" y="2641"/>
                    <a:pt x="13776" y="6597"/>
                    <a:pt x="15895" y="9919"/>
                  </a:cubicBezTo>
                  <a:cubicBezTo>
                    <a:pt x="18152" y="13464"/>
                    <a:pt x="18962" y="17398"/>
                    <a:pt x="16093" y="20935"/>
                  </a:cubicBezTo>
                  <a:cubicBezTo>
                    <a:pt x="15805" y="21293"/>
                    <a:pt x="17750" y="21444"/>
                    <a:pt x="18038" y="21086"/>
                  </a:cubicBezTo>
                  <a:cubicBezTo>
                    <a:pt x="20925" y="17530"/>
                    <a:pt x="20052" y="13699"/>
                    <a:pt x="18053" y="10126"/>
                  </a:cubicBezTo>
                  <a:cubicBezTo>
                    <a:pt x="16096" y="6626"/>
                    <a:pt x="12212" y="2348"/>
                    <a:pt x="1780" y="64"/>
                  </a:cubicBezTo>
                  <a:cubicBezTo>
                    <a:pt x="766" y="-156"/>
                    <a:pt x="-675" y="244"/>
                    <a:pt x="354" y="469"/>
                  </a:cubicBezTo>
                  <a:cubicBezTo>
                    <a:pt x="354" y="469"/>
                    <a:pt x="354" y="469"/>
                    <a:pt x="354" y="469"/>
                  </a:cubicBezTo>
                  <a:close/>
                  <a:moveTo>
                    <a:pt x="354" y="46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8" name="AutoShape 108"/>
            <p:cNvSpPr>
              <a:spLocks/>
            </p:cNvSpPr>
            <p:nvPr/>
          </p:nvSpPr>
          <p:spPr bwMode="auto">
            <a:xfrm rot="-769616">
              <a:off x="8230" y="12402"/>
              <a:ext cx="755" cy="94"/>
            </a:xfrm>
            <a:custGeom>
              <a:avLst/>
              <a:gdLst/>
              <a:ahLst/>
              <a:cxnLst/>
              <a:rect l="0" t="0" r="r" b="b"/>
              <a:pathLst>
                <a:path w="21379" h="18388">
                  <a:moveTo>
                    <a:pt x="10970" y="15740"/>
                  </a:moveTo>
                  <a:cubicBezTo>
                    <a:pt x="8967" y="16160"/>
                    <a:pt x="7020" y="14410"/>
                    <a:pt x="5031" y="13203"/>
                  </a:cubicBezTo>
                  <a:cubicBezTo>
                    <a:pt x="3960" y="12554"/>
                    <a:pt x="2836" y="14021"/>
                    <a:pt x="1761" y="14135"/>
                  </a:cubicBezTo>
                  <a:cubicBezTo>
                    <a:pt x="1404" y="14166"/>
                    <a:pt x="649" y="14723"/>
                    <a:pt x="410" y="12508"/>
                  </a:cubicBezTo>
                  <a:cubicBezTo>
                    <a:pt x="256" y="11102"/>
                    <a:pt x="940" y="9642"/>
                    <a:pt x="1041" y="9390"/>
                  </a:cubicBezTo>
                  <a:cubicBezTo>
                    <a:pt x="1988" y="7152"/>
                    <a:pt x="3036" y="6395"/>
                    <a:pt x="4026" y="5585"/>
                  </a:cubicBezTo>
                  <a:cubicBezTo>
                    <a:pt x="5707" y="4218"/>
                    <a:pt x="7408" y="3339"/>
                    <a:pt x="9101" y="3186"/>
                  </a:cubicBezTo>
                  <a:cubicBezTo>
                    <a:pt x="11187" y="2995"/>
                    <a:pt x="13276" y="3438"/>
                    <a:pt x="15357" y="4523"/>
                  </a:cubicBezTo>
                  <a:cubicBezTo>
                    <a:pt x="16564" y="5157"/>
                    <a:pt x="17766" y="6128"/>
                    <a:pt x="18963" y="7327"/>
                  </a:cubicBezTo>
                  <a:cubicBezTo>
                    <a:pt x="19449" y="7816"/>
                    <a:pt x="19932" y="8389"/>
                    <a:pt x="20414" y="8978"/>
                  </a:cubicBezTo>
                  <a:cubicBezTo>
                    <a:pt x="21092" y="9811"/>
                    <a:pt x="20996" y="11064"/>
                    <a:pt x="20996" y="15167"/>
                  </a:cubicBezTo>
                  <a:cubicBezTo>
                    <a:pt x="21059" y="14746"/>
                    <a:pt x="21123" y="14311"/>
                    <a:pt x="21186" y="13891"/>
                  </a:cubicBezTo>
                  <a:cubicBezTo>
                    <a:pt x="17779" y="13921"/>
                    <a:pt x="14375" y="14823"/>
                    <a:pt x="10970" y="15740"/>
                  </a:cubicBezTo>
                  <a:cubicBezTo>
                    <a:pt x="10724" y="15801"/>
                    <a:pt x="10724" y="18368"/>
                    <a:pt x="10970" y="18299"/>
                  </a:cubicBezTo>
                  <a:cubicBezTo>
                    <a:pt x="14375" y="17390"/>
                    <a:pt x="17779" y="16488"/>
                    <a:pt x="21186" y="16458"/>
                  </a:cubicBezTo>
                  <a:cubicBezTo>
                    <a:pt x="21291" y="16458"/>
                    <a:pt x="21379" y="15862"/>
                    <a:pt x="21379" y="15167"/>
                  </a:cubicBezTo>
                  <a:cubicBezTo>
                    <a:pt x="21379" y="13012"/>
                    <a:pt x="21379" y="10842"/>
                    <a:pt x="21379" y="8687"/>
                  </a:cubicBezTo>
                  <a:cubicBezTo>
                    <a:pt x="21379" y="8145"/>
                    <a:pt x="21321" y="7564"/>
                    <a:pt x="21238" y="7450"/>
                  </a:cubicBezTo>
                  <a:cubicBezTo>
                    <a:pt x="15070" y="-825"/>
                    <a:pt x="8274" y="-3018"/>
                    <a:pt x="2045" y="5043"/>
                  </a:cubicBezTo>
                  <a:cubicBezTo>
                    <a:pt x="1469" y="5792"/>
                    <a:pt x="494" y="6632"/>
                    <a:pt x="109" y="10116"/>
                  </a:cubicBezTo>
                  <a:cubicBezTo>
                    <a:pt x="-221" y="13096"/>
                    <a:pt x="268" y="15572"/>
                    <a:pt x="670" y="16206"/>
                  </a:cubicBezTo>
                  <a:cubicBezTo>
                    <a:pt x="1868" y="18093"/>
                    <a:pt x="3257" y="16160"/>
                    <a:pt x="4470" y="15778"/>
                  </a:cubicBezTo>
                  <a:cubicBezTo>
                    <a:pt x="5299" y="15533"/>
                    <a:pt x="6126" y="16672"/>
                    <a:pt x="6949" y="17245"/>
                  </a:cubicBezTo>
                  <a:cubicBezTo>
                    <a:pt x="8285" y="18177"/>
                    <a:pt x="9627" y="18582"/>
                    <a:pt x="10970" y="18299"/>
                  </a:cubicBezTo>
                  <a:cubicBezTo>
                    <a:pt x="11216" y="18246"/>
                    <a:pt x="11218" y="15679"/>
                    <a:pt x="10970" y="15740"/>
                  </a:cubicBezTo>
                  <a:close/>
                  <a:moveTo>
                    <a:pt x="10970" y="1574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49" name="AutoShape 109"/>
            <p:cNvSpPr>
              <a:spLocks/>
            </p:cNvSpPr>
            <p:nvPr/>
          </p:nvSpPr>
          <p:spPr bwMode="auto">
            <a:xfrm rot="-769616">
              <a:off x="7514" y="12618"/>
              <a:ext cx="330" cy="475"/>
            </a:xfrm>
            <a:custGeom>
              <a:avLst/>
              <a:gdLst/>
              <a:ahLst/>
              <a:cxnLst/>
              <a:rect l="0" t="0" r="r" b="b"/>
              <a:pathLst>
                <a:path w="20974" h="21239">
                  <a:moveTo>
                    <a:pt x="20124" y="207"/>
                  </a:moveTo>
                  <a:cubicBezTo>
                    <a:pt x="17570" y="6335"/>
                    <a:pt x="5949" y="6875"/>
                    <a:pt x="1439" y="11975"/>
                  </a:cubicBezTo>
                  <a:cubicBezTo>
                    <a:pt x="-335" y="13980"/>
                    <a:pt x="-493" y="16632"/>
                    <a:pt x="1101" y="18706"/>
                  </a:cubicBezTo>
                  <a:cubicBezTo>
                    <a:pt x="2750" y="20846"/>
                    <a:pt x="6424" y="21444"/>
                    <a:pt x="9674" y="21181"/>
                  </a:cubicBezTo>
                  <a:cubicBezTo>
                    <a:pt x="10219" y="21139"/>
                    <a:pt x="10225" y="20548"/>
                    <a:pt x="9674" y="20592"/>
                  </a:cubicBezTo>
                  <a:cubicBezTo>
                    <a:pt x="5849" y="20902"/>
                    <a:pt x="2364" y="19943"/>
                    <a:pt x="1169" y="17281"/>
                  </a:cubicBezTo>
                  <a:cubicBezTo>
                    <a:pt x="-200" y="14238"/>
                    <a:pt x="2469" y="11328"/>
                    <a:pt x="5883" y="9545"/>
                  </a:cubicBezTo>
                  <a:cubicBezTo>
                    <a:pt x="11197" y="6772"/>
                    <a:pt x="18919" y="5248"/>
                    <a:pt x="20956" y="363"/>
                  </a:cubicBezTo>
                  <a:cubicBezTo>
                    <a:pt x="21107" y="-2"/>
                    <a:pt x="20277" y="-156"/>
                    <a:pt x="20124" y="207"/>
                  </a:cubicBezTo>
                  <a:cubicBezTo>
                    <a:pt x="20124" y="207"/>
                    <a:pt x="20124" y="207"/>
                    <a:pt x="20124" y="207"/>
                  </a:cubicBezTo>
                  <a:close/>
                  <a:moveTo>
                    <a:pt x="20124" y="20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0" name="AutoShape 110"/>
            <p:cNvSpPr>
              <a:spLocks/>
            </p:cNvSpPr>
            <p:nvPr/>
          </p:nvSpPr>
          <p:spPr bwMode="auto">
            <a:xfrm rot="-769616">
              <a:off x="7690" y="12804"/>
              <a:ext cx="124" cy="187"/>
            </a:xfrm>
            <a:custGeom>
              <a:avLst/>
              <a:gdLst/>
              <a:ahLst/>
              <a:cxnLst/>
              <a:rect l="0" t="0" r="r" b="b"/>
              <a:pathLst>
                <a:path w="20294" h="20608">
                  <a:moveTo>
                    <a:pt x="11309" y="1608"/>
                  </a:moveTo>
                  <a:cubicBezTo>
                    <a:pt x="3765" y="253"/>
                    <a:pt x="638" y="5672"/>
                    <a:pt x="67" y="9662"/>
                  </a:cubicBezTo>
                  <a:cubicBezTo>
                    <a:pt x="-580" y="14210"/>
                    <a:pt x="3525" y="19702"/>
                    <a:pt x="10967" y="20542"/>
                  </a:cubicBezTo>
                  <a:cubicBezTo>
                    <a:pt x="17115" y="21230"/>
                    <a:pt x="19696" y="16392"/>
                    <a:pt x="20189" y="13276"/>
                  </a:cubicBezTo>
                  <a:cubicBezTo>
                    <a:pt x="21020" y="7978"/>
                    <a:pt x="16895" y="2750"/>
                    <a:pt x="9982" y="106"/>
                  </a:cubicBezTo>
                  <a:cubicBezTo>
                    <a:pt x="8747" y="-370"/>
                    <a:pt x="7640" y="889"/>
                    <a:pt x="8865" y="1357"/>
                  </a:cubicBezTo>
                  <a:cubicBezTo>
                    <a:pt x="14333" y="3456"/>
                    <a:pt x="17407" y="6996"/>
                    <a:pt x="17992" y="11103"/>
                  </a:cubicBezTo>
                  <a:cubicBezTo>
                    <a:pt x="18360" y="13708"/>
                    <a:pt x="17532" y="17919"/>
                    <a:pt x="13200" y="19006"/>
                  </a:cubicBezTo>
                  <a:cubicBezTo>
                    <a:pt x="7834" y="20351"/>
                    <a:pt x="2882" y="14851"/>
                    <a:pt x="2330" y="12111"/>
                  </a:cubicBezTo>
                  <a:cubicBezTo>
                    <a:pt x="1663" y="8801"/>
                    <a:pt x="3525" y="1720"/>
                    <a:pt x="10724" y="3006"/>
                  </a:cubicBezTo>
                  <a:cubicBezTo>
                    <a:pt x="12097" y="3252"/>
                    <a:pt x="12678" y="1850"/>
                    <a:pt x="11309" y="1608"/>
                  </a:cubicBezTo>
                  <a:cubicBezTo>
                    <a:pt x="11309" y="1608"/>
                    <a:pt x="11309" y="1608"/>
                    <a:pt x="11309" y="1608"/>
                  </a:cubicBezTo>
                  <a:close/>
                  <a:moveTo>
                    <a:pt x="11309" y="160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1" name="AutoShape 111"/>
            <p:cNvSpPr>
              <a:spLocks/>
            </p:cNvSpPr>
            <p:nvPr/>
          </p:nvSpPr>
          <p:spPr bwMode="auto">
            <a:xfrm rot="-769616">
              <a:off x="4801" y="12010"/>
              <a:ext cx="2032" cy="329"/>
            </a:xfrm>
            <a:custGeom>
              <a:avLst/>
              <a:gdLst/>
              <a:ahLst/>
              <a:cxnLst/>
              <a:rect l="0" t="0" r="r" b="b"/>
              <a:pathLst>
                <a:path w="21559" h="21222">
                  <a:moveTo>
                    <a:pt x="141" y="20919"/>
                  </a:moveTo>
                  <a:cubicBezTo>
                    <a:pt x="349" y="16515"/>
                    <a:pt x="1079" y="13689"/>
                    <a:pt x="1709" y="11534"/>
                  </a:cubicBezTo>
                  <a:cubicBezTo>
                    <a:pt x="2344" y="9363"/>
                    <a:pt x="3028" y="7727"/>
                    <a:pt x="3712" y="6180"/>
                  </a:cubicBezTo>
                  <a:cubicBezTo>
                    <a:pt x="4769" y="3789"/>
                    <a:pt x="5973" y="2918"/>
                    <a:pt x="7089" y="2239"/>
                  </a:cubicBezTo>
                  <a:cubicBezTo>
                    <a:pt x="8194" y="1566"/>
                    <a:pt x="9305" y="1373"/>
                    <a:pt x="10413" y="1132"/>
                  </a:cubicBezTo>
                  <a:cubicBezTo>
                    <a:pt x="12384" y="707"/>
                    <a:pt x="14335" y="755"/>
                    <a:pt x="16269" y="3369"/>
                  </a:cubicBezTo>
                  <a:cubicBezTo>
                    <a:pt x="17219" y="4650"/>
                    <a:pt x="18143" y="6598"/>
                    <a:pt x="19010" y="9249"/>
                  </a:cubicBezTo>
                  <a:cubicBezTo>
                    <a:pt x="19412" y="10483"/>
                    <a:pt x="19796" y="11919"/>
                    <a:pt x="20165" y="13479"/>
                  </a:cubicBezTo>
                  <a:cubicBezTo>
                    <a:pt x="20459" y="14730"/>
                    <a:pt x="20716" y="16097"/>
                    <a:pt x="21048" y="16996"/>
                  </a:cubicBezTo>
                  <a:cubicBezTo>
                    <a:pt x="21312" y="17710"/>
                    <a:pt x="21354" y="19372"/>
                    <a:pt x="21418" y="20919"/>
                  </a:cubicBezTo>
                  <a:cubicBezTo>
                    <a:pt x="21440" y="21451"/>
                    <a:pt x="21578" y="21223"/>
                    <a:pt x="21556" y="20694"/>
                  </a:cubicBezTo>
                  <a:cubicBezTo>
                    <a:pt x="21503" y="19405"/>
                    <a:pt x="21457" y="17905"/>
                    <a:pt x="21296" y="16908"/>
                  </a:cubicBezTo>
                  <a:cubicBezTo>
                    <a:pt x="21160" y="16062"/>
                    <a:pt x="20913" y="15700"/>
                    <a:pt x="20750" y="15056"/>
                  </a:cubicBezTo>
                  <a:cubicBezTo>
                    <a:pt x="20382" y="13608"/>
                    <a:pt x="20048" y="11896"/>
                    <a:pt x="19671" y="10500"/>
                  </a:cubicBezTo>
                  <a:cubicBezTo>
                    <a:pt x="19256" y="8961"/>
                    <a:pt x="18817" y="7666"/>
                    <a:pt x="18369" y="6509"/>
                  </a:cubicBezTo>
                  <a:cubicBezTo>
                    <a:pt x="16684" y="2163"/>
                    <a:pt x="14831" y="509"/>
                    <a:pt x="13006" y="84"/>
                  </a:cubicBezTo>
                  <a:cubicBezTo>
                    <a:pt x="12006" y="-149"/>
                    <a:pt x="11009" y="152"/>
                    <a:pt x="10010" y="370"/>
                  </a:cubicBezTo>
                  <a:cubicBezTo>
                    <a:pt x="8903" y="611"/>
                    <a:pt x="7796" y="897"/>
                    <a:pt x="6695" y="1642"/>
                  </a:cubicBezTo>
                  <a:cubicBezTo>
                    <a:pt x="4947" y="2824"/>
                    <a:pt x="3266" y="5506"/>
                    <a:pt x="1719" y="10526"/>
                  </a:cubicBezTo>
                  <a:cubicBezTo>
                    <a:pt x="1027" y="12769"/>
                    <a:pt x="228" y="15925"/>
                    <a:pt x="3" y="20694"/>
                  </a:cubicBezTo>
                  <a:cubicBezTo>
                    <a:pt x="-22" y="21221"/>
                    <a:pt x="116" y="21446"/>
                    <a:pt x="141" y="20919"/>
                  </a:cubicBezTo>
                  <a:cubicBezTo>
                    <a:pt x="141" y="20919"/>
                    <a:pt x="141" y="20919"/>
                    <a:pt x="141" y="20919"/>
                  </a:cubicBezTo>
                  <a:close/>
                  <a:moveTo>
                    <a:pt x="141" y="2091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2" name="AutoShape 112"/>
            <p:cNvSpPr>
              <a:spLocks/>
            </p:cNvSpPr>
            <p:nvPr/>
          </p:nvSpPr>
          <p:spPr bwMode="auto">
            <a:xfrm rot="-769616">
              <a:off x="5004" y="12468"/>
              <a:ext cx="1965" cy="451"/>
            </a:xfrm>
            <a:custGeom>
              <a:avLst/>
              <a:gdLst/>
              <a:ahLst/>
              <a:cxnLst/>
              <a:rect l="0" t="0" r="r" b="b"/>
              <a:pathLst>
                <a:path w="21455" h="21096">
                  <a:moveTo>
                    <a:pt x="11" y="7348"/>
                  </a:moveTo>
                  <a:cubicBezTo>
                    <a:pt x="384" y="9977"/>
                    <a:pt x="1079" y="11483"/>
                    <a:pt x="1723" y="12709"/>
                  </a:cubicBezTo>
                  <a:cubicBezTo>
                    <a:pt x="2456" y="14107"/>
                    <a:pt x="3225" y="15292"/>
                    <a:pt x="3979" y="16481"/>
                  </a:cubicBezTo>
                  <a:cubicBezTo>
                    <a:pt x="6014" y="19693"/>
                    <a:pt x="8208" y="21434"/>
                    <a:pt x="10387" y="21041"/>
                  </a:cubicBezTo>
                  <a:cubicBezTo>
                    <a:pt x="12407" y="20678"/>
                    <a:pt x="14490" y="18790"/>
                    <a:pt x="16399" y="16079"/>
                  </a:cubicBezTo>
                  <a:cubicBezTo>
                    <a:pt x="17345" y="14734"/>
                    <a:pt x="18261" y="13024"/>
                    <a:pt x="19124" y="10922"/>
                  </a:cubicBezTo>
                  <a:cubicBezTo>
                    <a:pt x="19642" y="9664"/>
                    <a:pt x="20083" y="7921"/>
                    <a:pt x="20509" y="6172"/>
                  </a:cubicBezTo>
                  <a:cubicBezTo>
                    <a:pt x="20809" y="4945"/>
                    <a:pt x="21562" y="2300"/>
                    <a:pt x="21442" y="221"/>
                  </a:cubicBezTo>
                  <a:cubicBezTo>
                    <a:pt x="21420" y="-166"/>
                    <a:pt x="21277" y="-1"/>
                    <a:pt x="21300" y="384"/>
                  </a:cubicBezTo>
                  <a:cubicBezTo>
                    <a:pt x="21355" y="1348"/>
                    <a:pt x="21088" y="2558"/>
                    <a:pt x="20958" y="3235"/>
                  </a:cubicBezTo>
                  <a:cubicBezTo>
                    <a:pt x="20735" y="4393"/>
                    <a:pt x="20481" y="5444"/>
                    <a:pt x="20224" y="6468"/>
                  </a:cubicBezTo>
                  <a:cubicBezTo>
                    <a:pt x="19696" y="8577"/>
                    <a:pt x="19160" y="10203"/>
                    <a:pt x="18513" y="11639"/>
                  </a:cubicBezTo>
                  <a:cubicBezTo>
                    <a:pt x="16644" y="15791"/>
                    <a:pt x="14550" y="18013"/>
                    <a:pt x="12472" y="19412"/>
                  </a:cubicBezTo>
                  <a:cubicBezTo>
                    <a:pt x="11384" y="20144"/>
                    <a:pt x="10299" y="20607"/>
                    <a:pt x="9196" y="20442"/>
                  </a:cubicBezTo>
                  <a:cubicBezTo>
                    <a:pt x="8045" y="20269"/>
                    <a:pt x="6902" y="19445"/>
                    <a:pt x="5789" y="18240"/>
                  </a:cubicBezTo>
                  <a:cubicBezTo>
                    <a:pt x="4803" y="17172"/>
                    <a:pt x="3871" y="15596"/>
                    <a:pt x="2923" y="14074"/>
                  </a:cubicBezTo>
                  <a:cubicBezTo>
                    <a:pt x="2132" y="12801"/>
                    <a:pt x="1307" y="11573"/>
                    <a:pt x="632" y="9364"/>
                  </a:cubicBezTo>
                  <a:cubicBezTo>
                    <a:pt x="435" y="8719"/>
                    <a:pt x="266" y="7939"/>
                    <a:pt x="138" y="7036"/>
                  </a:cubicBezTo>
                  <a:cubicBezTo>
                    <a:pt x="89" y="6695"/>
                    <a:pt x="-38" y="7005"/>
                    <a:pt x="11" y="7348"/>
                  </a:cubicBezTo>
                  <a:cubicBezTo>
                    <a:pt x="11" y="7348"/>
                    <a:pt x="11" y="7348"/>
                    <a:pt x="11" y="7348"/>
                  </a:cubicBezTo>
                  <a:close/>
                  <a:moveTo>
                    <a:pt x="11" y="734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3" name="AutoShape 113"/>
            <p:cNvSpPr>
              <a:spLocks/>
            </p:cNvSpPr>
            <p:nvPr/>
          </p:nvSpPr>
          <p:spPr bwMode="auto">
            <a:xfrm rot="-769616">
              <a:off x="5143" y="12533"/>
              <a:ext cx="1836" cy="440"/>
            </a:xfrm>
            <a:custGeom>
              <a:avLst/>
              <a:gdLst/>
              <a:ahLst/>
              <a:cxnLst/>
              <a:rect l="0" t="0" r="r" b="b"/>
              <a:pathLst>
                <a:path w="21525" h="21014">
                  <a:moveTo>
                    <a:pt x="21381" y="164"/>
                  </a:moveTo>
                  <a:cubicBezTo>
                    <a:pt x="20681" y="6406"/>
                    <a:pt x="19289" y="10484"/>
                    <a:pt x="17765" y="13284"/>
                  </a:cubicBezTo>
                  <a:cubicBezTo>
                    <a:pt x="16088" y="16370"/>
                    <a:pt x="14210" y="18130"/>
                    <a:pt x="12397" y="19354"/>
                  </a:cubicBezTo>
                  <a:cubicBezTo>
                    <a:pt x="10106" y="20903"/>
                    <a:pt x="7821" y="20597"/>
                    <a:pt x="5528" y="19292"/>
                  </a:cubicBezTo>
                  <a:cubicBezTo>
                    <a:pt x="4491" y="18705"/>
                    <a:pt x="3533" y="17475"/>
                    <a:pt x="2524" y="16415"/>
                  </a:cubicBezTo>
                  <a:cubicBezTo>
                    <a:pt x="2019" y="15883"/>
                    <a:pt x="1557" y="15218"/>
                    <a:pt x="1122" y="14050"/>
                  </a:cubicBezTo>
                  <a:cubicBezTo>
                    <a:pt x="791" y="13163"/>
                    <a:pt x="477" y="12335"/>
                    <a:pt x="97" y="11817"/>
                  </a:cubicBezTo>
                  <a:cubicBezTo>
                    <a:pt x="0" y="11682"/>
                    <a:pt x="-41" y="12288"/>
                    <a:pt x="55" y="12421"/>
                  </a:cubicBezTo>
                  <a:cubicBezTo>
                    <a:pt x="501" y="13035"/>
                    <a:pt x="857" y="14121"/>
                    <a:pt x="1247" y="15134"/>
                  </a:cubicBezTo>
                  <a:cubicBezTo>
                    <a:pt x="1655" y="16194"/>
                    <a:pt x="2144" y="16664"/>
                    <a:pt x="2610" y="17153"/>
                  </a:cubicBezTo>
                  <a:cubicBezTo>
                    <a:pt x="3094" y="17664"/>
                    <a:pt x="3568" y="18321"/>
                    <a:pt x="4051" y="18852"/>
                  </a:cubicBezTo>
                  <a:cubicBezTo>
                    <a:pt x="4617" y="19470"/>
                    <a:pt x="5206" y="19747"/>
                    <a:pt x="5787" y="20068"/>
                  </a:cubicBezTo>
                  <a:cubicBezTo>
                    <a:pt x="8063" y="21329"/>
                    <a:pt x="10318" y="21395"/>
                    <a:pt x="12586" y="19862"/>
                  </a:cubicBezTo>
                  <a:cubicBezTo>
                    <a:pt x="14407" y="18632"/>
                    <a:pt x="16265" y="16735"/>
                    <a:pt x="17946" y="13642"/>
                  </a:cubicBezTo>
                  <a:cubicBezTo>
                    <a:pt x="19453" y="10871"/>
                    <a:pt x="20829" y="6629"/>
                    <a:pt x="21518" y="478"/>
                  </a:cubicBezTo>
                  <a:cubicBezTo>
                    <a:pt x="21559" y="113"/>
                    <a:pt x="21423" y="-205"/>
                    <a:pt x="21381" y="164"/>
                  </a:cubicBezTo>
                  <a:cubicBezTo>
                    <a:pt x="21381" y="164"/>
                    <a:pt x="21381" y="164"/>
                    <a:pt x="21381" y="164"/>
                  </a:cubicBezTo>
                  <a:close/>
                  <a:moveTo>
                    <a:pt x="21381" y="16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4" name="AutoShape 114"/>
            <p:cNvSpPr>
              <a:spLocks/>
            </p:cNvSpPr>
            <p:nvPr/>
          </p:nvSpPr>
          <p:spPr bwMode="auto">
            <a:xfrm rot="-769616">
              <a:off x="4829" y="11970"/>
              <a:ext cx="1964" cy="289"/>
            </a:xfrm>
            <a:custGeom>
              <a:avLst/>
              <a:gdLst/>
              <a:ahLst/>
              <a:cxnLst/>
              <a:rect l="0" t="0" r="r" b="b"/>
              <a:pathLst>
                <a:path w="21525" h="20715">
                  <a:moveTo>
                    <a:pt x="148" y="20392"/>
                  </a:moveTo>
                  <a:cubicBezTo>
                    <a:pt x="653" y="11552"/>
                    <a:pt x="2475" y="7682"/>
                    <a:pt x="3749" y="5224"/>
                  </a:cubicBezTo>
                  <a:cubicBezTo>
                    <a:pt x="5428" y="1987"/>
                    <a:pt x="7112" y="731"/>
                    <a:pt x="8865" y="1007"/>
                  </a:cubicBezTo>
                  <a:cubicBezTo>
                    <a:pt x="10025" y="1187"/>
                    <a:pt x="11177" y="1303"/>
                    <a:pt x="12337" y="1103"/>
                  </a:cubicBezTo>
                  <a:cubicBezTo>
                    <a:pt x="13446" y="920"/>
                    <a:pt x="14547" y="1030"/>
                    <a:pt x="15651" y="1818"/>
                  </a:cubicBezTo>
                  <a:cubicBezTo>
                    <a:pt x="17567" y="3183"/>
                    <a:pt x="19635" y="6282"/>
                    <a:pt x="21163" y="14179"/>
                  </a:cubicBezTo>
                  <a:cubicBezTo>
                    <a:pt x="21244" y="14595"/>
                    <a:pt x="21320" y="15037"/>
                    <a:pt x="21397" y="15485"/>
                  </a:cubicBezTo>
                  <a:cubicBezTo>
                    <a:pt x="21467" y="15896"/>
                    <a:pt x="21572" y="15229"/>
                    <a:pt x="21501" y="14818"/>
                  </a:cubicBezTo>
                  <a:cubicBezTo>
                    <a:pt x="20163" y="7003"/>
                    <a:pt x="18327" y="3588"/>
                    <a:pt x="16577" y="1697"/>
                  </a:cubicBezTo>
                  <a:cubicBezTo>
                    <a:pt x="14420" y="-637"/>
                    <a:pt x="12270" y="610"/>
                    <a:pt x="10097" y="295"/>
                  </a:cubicBezTo>
                  <a:cubicBezTo>
                    <a:pt x="8955" y="126"/>
                    <a:pt x="7812" y="-316"/>
                    <a:pt x="6672" y="376"/>
                  </a:cubicBezTo>
                  <a:cubicBezTo>
                    <a:pt x="6000" y="785"/>
                    <a:pt x="5331" y="1688"/>
                    <a:pt x="4675" y="2671"/>
                  </a:cubicBezTo>
                  <a:cubicBezTo>
                    <a:pt x="3305" y="4720"/>
                    <a:pt x="1819" y="7614"/>
                    <a:pt x="734" y="13590"/>
                  </a:cubicBezTo>
                  <a:cubicBezTo>
                    <a:pt x="411" y="15367"/>
                    <a:pt x="152" y="17579"/>
                    <a:pt x="5" y="20138"/>
                  </a:cubicBezTo>
                  <a:cubicBezTo>
                    <a:pt x="-28" y="20712"/>
                    <a:pt x="115" y="20963"/>
                    <a:pt x="148" y="20392"/>
                  </a:cubicBezTo>
                  <a:cubicBezTo>
                    <a:pt x="148" y="20392"/>
                    <a:pt x="148" y="20392"/>
                    <a:pt x="148" y="20392"/>
                  </a:cubicBezTo>
                  <a:close/>
                  <a:moveTo>
                    <a:pt x="148" y="2039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5" name="AutoShape 115"/>
            <p:cNvSpPr>
              <a:spLocks/>
            </p:cNvSpPr>
            <p:nvPr/>
          </p:nvSpPr>
          <p:spPr bwMode="auto">
            <a:xfrm rot="-769616">
              <a:off x="6707" y="12197"/>
              <a:ext cx="184" cy="199"/>
            </a:xfrm>
            <a:custGeom>
              <a:avLst/>
              <a:gdLst/>
              <a:ahLst/>
              <a:cxnLst/>
              <a:rect l="0" t="0" r="r" b="b"/>
              <a:pathLst>
                <a:path w="20754" h="20776">
                  <a:moveTo>
                    <a:pt x="1108" y="20649"/>
                  </a:moveTo>
                  <a:cubicBezTo>
                    <a:pt x="9056" y="15537"/>
                    <a:pt x="15720" y="8613"/>
                    <a:pt x="20643" y="1025"/>
                  </a:cubicBezTo>
                  <a:cubicBezTo>
                    <a:pt x="21143" y="263"/>
                    <a:pt x="19824" y="-434"/>
                    <a:pt x="19326" y="333"/>
                  </a:cubicBezTo>
                  <a:cubicBezTo>
                    <a:pt x="14543" y="7703"/>
                    <a:pt x="8069" y="14484"/>
                    <a:pt x="336" y="19461"/>
                  </a:cubicBezTo>
                  <a:cubicBezTo>
                    <a:pt x="-457" y="19969"/>
                    <a:pt x="302" y="21166"/>
                    <a:pt x="1108" y="20649"/>
                  </a:cubicBezTo>
                  <a:cubicBezTo>
                    <a:pt x="1108" y="20649"/>
                    <a:pt x="1108" y="20649"/>
                    <a:pt x="1108" y="20649"/>
                  </a:cubicBezTo>
                  <a:close/>
                  <a:moveTo>
                    <a:pt x="1108" y="2064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6" name="AutoShape 116"/>
            <p:cNvSpPr>
              <a:spLocks/>
            </p:cNvSpPr>
            <p:nvPr/>
          </p:nvSpPr>
          <p:spPr bwMode="auto">
            <a:xfrm rot="-769616">
              <a:off x="4904" y="12152"/>
              <a:ext cx="628" cy="730"/>
            </a:xfrm>
            <a:custGeom>
              <a:avLst/>
              <a:gdLst/>
              <a:ahLst/>
              <a:cxnLst/>
              <a:rect l="0" t="0" r="r" b="b"/>
              <a:pathLst>
                <a:path w="21095" h="21105">
                  <a:moveTo>
                    <a:pt x="4664" y="20723"/>
                  </a:moveTo>
                  <a:cubicBezTo>
                    <a:pt x="3848" y="20654"/>
                    <a:pt x="3179" y="19479"/>
                    <a:pt x="2821" y="18973"/>
                  </a:cubicBezTo>
                  <a:cubicBezTo>
                    <a:pt x="2200" y="18104"/>
                    <a:pt x="1676" y="17177"/>
                    <a:pt x="1215" y="16240"/>
                  </a:cubicBezTo>
                  <a:cubicBezTo>
                    <a:pt x="-51" y="13672"/>
                    <a:pt x="326" y="11189"/>
                    <a:pt x="1882" y="8763"/>
                  </a:cubicBezTo>
                  <a:cubicBezTo>
                    <a:pt x="3525" y="6202"/>
                    <a:pt x="6147" y="4251"/>
                    <a:pt x="9231" y="2974"/>
                  </a:cubicBezTo>
                  <a:cubicBezTo>
                    <a:pt x="12737" y="1520"/>
                    <a:pt x="16811" y="-86"/>
                    <a:pt x="20811" y="498"/>
                  </a:cubicBezTo>
                  <a:cubicBezTo>
                    <a:pt x="21097" y="539"/>
                    <a:pt x="21219" y="173"/>
                    <a:pt x="20931" y="130"/>
                  </a:cubicBezTo>
                  <a:cubicBezTo>
                    <a:pt x="16812" y="-471"/>
                    <a:pt x="12983" y="1137"/>
                    <a:pt x="9326" y="2517"/>
                  </a:cubicBezTo>
                  <a:cubicBezTo>
                    <a:pt x="5753" y="3864"/>
                    <a:pt x="2904" y="6212"/>
                    <a:pt x="1138" y="9136"/>
                  </a:cubicBezTo>
                  <a:cubicBezTo>
                    <a:pt x="-381" y="11653"/>
                    <a:pt x="-320" y="14175"/>
                    <a:pt x="968" y="16722"/>
                  </a:cubicBezTo>
                  <a:cubicBezTo>
                    <a:pt x="1516" y="17805"/>
                    <a:pt x="2161" y="18867"/>
                    <a:pt x="2940" y="19847"/>
                  </a:cubicBezTo>
                  <a:cubicBezTo>
                    <a:pt x="3336" y="20346"/>
                    <a:pt x="3886" y="21038"/>
                    <a:pt x="4664" y="21104"/>
                  </a:cubicBezTo>
                  <a:cubicBezTo>
                    <a:pt x="4954" y="21129"/>
                    <a:pt x="4951" y="20748"/>
                    <a:pt x="4664" y="20723"/>
                  </a:cubicBezTo>
                  <a:cubicBezTo>
                    <a:pt x="4664" y="20723"/>
                    <a:pt x="4664" y="20723"/>
                    <a:pt x="4664" y="20723"/>
                  </a:cubicBezTo>
                  <a:close/>
                  <a:moveTo>
                    <a:pt x="4664" y="207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7" name="AutoShape 117"/>
            <p:cNvSpPr>
              <a:spLocks/>
            </p:cNvSpPr>
            <p:nvPr/>
          </p:nvSpPr>
          <p:spPr bwMode="auto">
            <a:xfrm rot="-769616">
              <a:off x="4944" y="12574"/>
              <a:ext cx="403" cy="266"/>
            </a:xfrm>
            <a:custGeom>
              <a:avLst/>
              <a:gdLst/>
              <a:ahLst/>
              <a:cxnLst/>
              <a:rect l="0" t="0" r="r" b="b"/>
              <a:pathLst>
                <a:path w="21269" h="21239">
                  <a:moveTo>
                    <a:pt x="158" y="1005"/>
                  </a:moveTo>
                  <a:cubicBezTo>
                    <a:pt x="7064" y="8212"/>
                    <a:pt x="11825" y="19899"/>
                    <a:pt x="20927" y="21236"/>
                  </a:cubicBezTo>
                  <a:cubicBezTo>
                    <a:pt x="21385" y="21302"/>
                    <a:pt x="21380" y="20247"/>
                    <a:pt x="20927" y="20181"/>
                  </a:cubicBezTo>
                  <a:cubicBezTo>
                    <a:pt x="12043" y="18875"/>
                    <a:pt x="7259" y="7132"/>
                    <a:pt x="519" y="98"/>
                  </a:cubicBezTo>
                  <a:cubicBezTo>
                    <a:pt x="140" y="-298"/>
                    <a:pt x="-215" y="615"/>
                    <a:pt x="158" y="1005"/>
                  </a:cubicBezTo>
                  <a:cubicBezTo>
                    <a:pt x="158" y="1005"/>
                    <a:pt x="158" y="1005"/>
                    <a:pt x="158" y="1005"/>
                  </a:cubicBezTo>
                  <a:close/>
                  <a:moveTo>
                    <a:pt x="158" y="100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8" name="AutoShape 118"/>
            <p:cNvSpPr>
              <a:spLocks/>
            </p:cNvSpPr>
            <p:nvPr/>
          </p:nvSpPr>
          <p:spPr bwMode="auto">
            <a:xfrm rot="-769616">
              <a:off x="4980" y="12805"/>
              <a:ext cx="140" cy="512"/>
            </a:xfrm>
            <a:custGeom>
              <a:avLst/>
              <a:gdLst/>
              <a:ahLst/>
              <a:cxnLst/>
              <a:rect l="0" t="0" r="r" b="b"/>
              <a:pathLst>
                <a:path w="20627" h="21260">
                  <a:moveTo>
                    <a:pt x="177" y="399"/>
                  </a:moveTo>
                  <a:cubicBezTo>
                    <a:pt x="2753" y="1425"/>
                    <a:pt x="3063" y="3066"/>
                    <a:pt x="3820" y="4260"/>
                  </a:cubicBezTo>
                  <a:cubicBezTo>
                    <a:pt x="4820" y="5832"/>
                    <a:pt x="5601" y="7417"/>
                    <a:pt x="6852" y="8977"/>
                  </a:cubicBezTo>
                  <a:cubicBezTo>
                    <a:pt x="10126" y="13066"/>
                    <a:pt x="11194" y="17409"/>
                    <a:pt x="18807" y="21123"/>
                  </a:cubicBezTo>
                  <a:cubicBezTo>
                    <a:pt x="19452" y="21434"/>
                    <a:pt x="21046" y="21162"/>
                    <a:pt x="20522" y="20846"/>
                  </a:cubicBezTo>
                  <a:cubicBezTo>
                    <a:pt x="19774" y="20390"/>
                    <a:pt x="19129" y="19924"/>
                    <a:pt x="18375" y="19466"/>
                  </a:cubicBezTo>
                  <a:cubicBezTo>
                    <a:pt x="17852" y="19144"/>
                    <a:pt x="16136" y="19422"/>
                    <a:pt x="16660" y="19742"/>
                  </a:cubicBezTo>
                  <a:cubicBezTo>
                    <a:pt x="17411" y="20198"/>
                    <a:pt x="18059" y="20667"/>
                    <a:pt x="18807" y="21123"/>
                  </a:cubicBezTo>
                  <a:cubicBezTo>
                    <a:pt x="19381" y="21028"/>
                    <a:pt x="19955" y="20939"/>
                    <a:pt x="20522" y="20846"/>
                  </a:cubicBezTo>
                  <a:cubicBezTo>
                    <a:pt x="12877" y="17116"/>
                    <a:pt x="11862" y="12698"/>
                    <a:pt x="8568" y="8590"/>
                  </a:cubicBezTo>
                  <a:cubicBezTo>
                    <a:pt x="7299" y="7000"/>
                    <a:pt x="6539" y="5379"/>
                    <a:pt x="5524" y="3774"/>
                  </a:cubicBezTo>
                  <a:cubicBezTo>
                    <a:pt x="4791" y="2626"/>
                    <a:pt x="4382" y="1116"/>
                    <a:pt x="1892" y="122"/>
                  </a:cubicBezTo>
                  <a:cubicBezTo>
                    <a:pt x="1167" y="-166"/>
                    <a:pt x="-554" y="109"/>
                    <a:pt x="177" y="399"/>
                  </a:cubicBezTo>
                  <a:cubicBezTo>
                    <a:pt x="177" y="399"/>
                    <a:pt x="177" y="399"/>
                    <a:pt x="177" y="399"/>
                  </a:cubicBezTo>
                  <a:close/>
                  <a:moveTo>
                    <a:pt x="177" y="39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59" name="AutoShape 119"/>
            <p:cNvSpPr>
              <a:spLocks/>
            </p:cNvSpPr>
            <p:nvPr/>
          </p:nvSpPr>
          <p:spPr bwMode="auto">
            <a:xfrm rot="-769616">
              <a:off x="5159" y="12888"/>
              <a:ext cx="131" cy="436"/>
            </a:xfrm>
            <a:custGeom>
              <a:avLst/>
              <a:gdLst/>
              <a:ahLst/>
              <a:cxnLst/>
              <a:rect l="0" t="0" r="r" b="b"/>
              <a:pathLst>
                <a:path w="21052" h="21324">
                  <a:moveTo>
                    <a:pt x="66" y="395"/>
                  </a:moveTo>
                  <a:cubicBezTo>
                    <a:pt x="7884" y="7095"/>
                    <a:pt x="16139" y="13933"/>
                    <a:pt x="18867" y="21015"/>
                  </a:cubicBezTo>
                  <a:cubicBezTo>
                    <a:pt x="19026" y="21424"/>
                    <a:pt x="21203" y="21430"/>
                    <a:pt x="21044" y="21015"/>
                  </a:cubicBezTo>
                  <a:cubicBezTo>
                    <a:pt x="18290" y="13872"/>
                    <a:pt x="10055" y="6981"/>
                    <a:pt x="2162" y="222"/>
                  </a:cubicBezTo>
                  <a:cubicBezTo>
                    <a:pt x="1709" y="-170"/>
                    <a:pt x="-397" y="1"/>
                    <a:pt x="66" y="395"/>
                  </a:cubicBezTo>
                  <a:cubicBezTo>
                    <a:pt x="66" y="395"/>
                    <a:pt x="66" y="395"/>
                    <a:pt x="66" y="395"/>
                  </a:cubicBezTo>
                  <a:close/>
                  <a:moveTo>
                    <a:pt x="66" y="39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0" name="AutoShape 120"/>
            <p:cNvSpPr>
              <a:spLocks/>
            </p:cNvSpPr>
            <p:nvPr/>
          </p:nvSpPr>
          <p:spPr bwMode="auto">
            <a:xfrm rot="-769616">
              <a:off x="5352" y="13005"/>
              <a:ext cx="165" cy="402"/>
            </a:xfrm>
            <a:custGeom>
              <a:avLst/>
              <a:gdLst/>
              <a:ahLst/>
              <a:cxnLst/>
              <a:rect l="0" t="0" r="r" b="b"/>
              <a:pathLst>
                <a:path w="20688" h="21373">
                  <a:moveTo>
                    <a:pt x="111" y="334"/>
                  </a:moveTo>
                  <a:cubicBezTo>
                    <a:pt x="-791" y="3687"/>
                    <a:pt x="3992" y="7159"/>
                    <a:pt x="7503" y="10039"/>
                  </a:cubicBezTo>
                  <a:cubicBezTo>
                    <a:pt x="11688" y="13463"/>
                    <a:pt x="17878" y="17147"/>
                    <a:pt x="18994" y="21040"/>
                  </a:cubicBezTo>
                  <a:cubicBezTo>
                    <a:pt x="19120" y="21482"/>
                    <a:pt x="20809" y="21486"/>
                    <a:pt x="20681" y="21040"/>
                  </a:cubicBezTo>
                  <a:cubicBezTo>
                    <a:pt x="19693" y="17591"/>
                    <a:pt x="14807" y="14353"/>
                    <a:pt x="11017" y="11337"/>
                  </a:cubicBezTo>
                  <a:cubicBezTo>
                    <a:pt x="6978" y="8120"/>
                    <a:pt x="782" y="4118"/>
                    <a:pt x="1800" y="334"/>
                  </a:cubicBezTo>
                  <a:cubicBezTo>
                    <a:pt x="1921" y="-114"/>
                    <a:pt x="232" y="-110"/>
                    <a:pt x="111" y="334"/>
                  </a:cubicBezTo>
                  <a:cubicBezTo>
                    <a:pt x="111" y="334"/>
                    <a:pt x="111" y="334"/>
                    <a:pt x="111" y="334"/>
                  </a:cubicBezTo>
                  <a:close/>
                  <a:moveTo>
                    <a:pt x="111" y="33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1" name="AutoShape 121"/>
            <p:cNvSpPr>
              <a:spLocks/>
            </p:cNvSpPr>
            <p:nvPr/>
          </p:nvSpPr>
          <p:spPr bwMode="auto">
            <a:xfrm rot="-769616">
              <a:off x="5537" y="13086"/>
              <a:ext cx="161" cy="380"/>
            </a:xfrm>
            <a:custGeom>
              <a:avLst/>
              <a:gdLst/>
              <a:ahLst/>
              <a:cxnLst/>
              <a:rect l="0" t="0" r="r" b="b"/>
              <a:pathLst>
                <a:path w="21106" h="21287">
                  <a:moveTo>
                    <a:pt x="46" y="452"/>
                  </a:moveTo>
                  <a:cubicBezTo>
                    <a:pt x="5387" y="7436"/>
                    <a:pt x="10081" y="14596"/>
                    <a:pt x="18669" y="21044"/>
                  </a:cubicBezTo>
                  <a:cubicBezTo>
                    <a:pt x="19151" y="21404"/>
                    <a:pt x="20625" y="21158"/>
                    <a:pt x="20291" y="20758"/>
                  </a:cubicBezTo>
                  <a:cubicBezTo>
                    <a:pt x="20246" y="20707"/>
                    <a:pt x="20201" y="20657"/>
                    <a:pt x="20161" y="20602"/>
                  </a:cubicBezTo>
                  <a:cubicBezTo>
                    <a:pt x="19797" y="20756"/>
                    <a:pt x="19431" y="20905"/>
                    <a:pt x="19069" y="21057"/>
                  </a:cubicBezTo>
                  <a:cubicBezTo>
                    <a:pt x="19389" y="21085"/>
                    <a:pt x="19607" y="21250"/>
                    <a:pt x="19969" y="21279"/>
                  </a:cubicBezTo>
                  <a:cubicBezTo>
                    <a:pt x="20578" y="21331"/>
                    <a:pt x="21298" y="21107"/>
                    <a:pt x="21058" y="20824"/>
                  </a:cubicBezTo>
                  <a:cubicBezTo>
                    <a:pt x="21016" y="20773"/>
                    <a:pt x="20974" y="20723"/>
                    <a:pt x="20929" y="20670"/>
                  </a:cubicBezTo>
                  <a:cubicBezTo>
                    <a:pt x="20552" y="20224"/>
                    <a:pt x="18840" y="20417"/>
                    <a:pt x="19220" y="20868"/>
                  </a:cubicBezTo>
                  <a:cubicBezTo>
                    <a:pt x="19267" y="20921"/>
                    <a:pt x="19307" y="20971"/>
                    <a:pt x="19352" y="21022"/>
                  </a:cubicBezTo>
                  <a:cubicBezTo>
                    <a:pt x="19716" y="20870"/>
                    <a:pt x="20080" y="20718"/>
                    <a:pt x="20441" y="20569"/>
                  </a:cubicBezTo>
                  <a:cubicBezTo>
                    <a:pt x="20124" y="20540"/>
                    <a:pt x="19903" y="20378"/>
                    <a:pt x="19542" y="20347"/>
                  </a:cubicBezTo>
                  <a:cubicBezTo>
                    <a:pt x="18930" y="20294"/>
                    <a:pt x="18215" y="20516"/>
                    <a:pt x="18452" y="20800"/>
                  </a:cubicBezTo>
                  <a:cubicBezTo>
                    <a:pt x="18492" y="20848"/>
                    <a:pt x="18537" y="20905"/>
                    <a:pt x="18584" y="20954"/>
                  </a:cubicBezTo>
                  <a:cubicBezTo>
                    <a:pt x="19117" y="20859"/>
                    <a:pt x="19660" y="20765"/>
                    <a:pt x="20201" y="20670"/>
                  </a:cubicBezTo>
                  <a:cubicBezTo>
                    <a:pt x="11687" y="14282"/>
                    <a:pt x="7051" y="7179"/>
                    <a:pt x="1755" y="257"/>
                  </a:cubicBezTo>
                  <a:cubicBezTo>
                    <a:pt x="1410" y="-196"/>
                    <a:pt x="-302" y="0"/>
                    <a:pt x="46" y="452"/>
                  </a:cubicBezTo>
                  <a:cubicBezTo>
                    <a:pt x="46" y="452"/>
                    <a:pt x="46" y="452"/>
                    <a:pt x="46" y="452"/>
                  </a:cubicBezTo>
                  <a:close/>
                  <a:moveTo>
                    <a:pt x="46" y="45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2" name="AutoShape 122"/>
            <p:cNvSpPr>
              <a:spLocks/>
            </p:cNvSpPr>
            <p:nvPr/>
          </p:nvSpPr>
          <p:spPr bwMode="auto">
            <a:xfrm rot="-769616">
              <a:off x="5747" y="13077"/>
              <a:ext cx="185" cy="388"/>
            </a:xfrm>
            <a:custGeom>
              <a:avLst/>
              <a:gdLst/>
              <a:ahLst/>
              <a:cxnLst/>
              <a:rect l="0" t="0" r="r" b="b"/>
              <a:pathLst>
                <a:path w="20938" h="21230">
                  <a:moveTo>
                    <a:pt x="110" y="252"/>
                  </a:moveTo>
                  <a:cubicBezTo>
                    <a:pt x="-435" y="1040"/>
                    <a:pt x="1187" y="2263"/>
                    <a:pt x="1821" y="2952"/>
                  </a:cubicBezTo>
                  <a:cubicBezTo>
                    <a:pt x="3678" y="4966"/>
                    <a:pt x="5788" y="6934"/>
                    <a:pt x="7850" y="8904"/>
                  </a:cubicBezTo>
                  <a:cubicBezTo>
                    <a:pt x="11894" y="12777"/>
                    <a:pt x="17071" y="16784"/>
                    <a:pt x="19429" y="20981"/>
                  </a:cubicBezTo>
                  <a:cubicBezTo>
                    <a:pt x="19926" y="20916"/>
                    <a:pt x="20413" y="20854"/>
                    <a:pt x="20905" y="20788"/>
                  </a:cubicBezTo>
                  <a:cubicBezTo>
                    <a:pt x="20486" y="20260"/>
                    <a:pt x="20536" y="20530"/>
                    <a:pt x="20566" y="20191"/>
                  </a:cubicBezTo>
                  <a:cubicBezTo>
                    <a:pt x="20609" y="19730"/>
                    <a:pt x="19076" y="19730"/>
                    <a:pt x="19037" y="20191"/>
                  </a:cubicBezTo>
                  <a:cubicBezTo>
                    <a:pt x="19003" y="20545"/>
                    <a:pt x="19144" y="20622"/>
                    <a:pt x="19429" y="20981"/>
                  </a:cubicBezTo>
                  <a:cubicBezTo>
                    <a:pt x="19771" y="21410"/>
                    <a:pt x="21165" y="21247"/>
                    <a:pt x="20905" y="20788"/>
                  </a:cubicBezTo>
                  <a:cubicBezTo>
                    <a:pt x="18798" y="17037"/>
                    <a:pt x="14309" y="13453"/>
                    <a:pt x="10691" y="9994"/>
                  </a:cubicBezTo>
                  <a:cubicBezTo>
                    <a:pt x="8581" y="7977"/>
                    <a:pt x="6448" y="5960"/>
                    <a:pt x="4427" y="3924"/>
                  </a:cubicBezTo>
                  <a:cubicBezTo>
                    <a:pt x="3721" y="3211"/>
                    <a:pt x="1012" y="1273"/>
                    <a:pt x="1581" y="441"/>
                  </a:cubicBezTo>
                  <a:cubicBezTo>
                    <a:pt x="1887" y="-1"/>
                    <a:pt x="413" y="-190"/>
                    <a:pt x="110" y="252"/>
                  </a:cubicBezTo>
                  <a:cubicBezTo>
                    <a:pt x="110" y="252"/>
                    <a:pt x="110" y="252"/>
                    <a:pt x="110" y="252"/>
                  </a:cubicBezTo>
                  <a:close/>
                  <a:moveTo>
                    <a:pt x="110" y="25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3" name="AutoShape 123"/>
            <p:cNvSpPr>
              <a:spLocks/>
            </p:cNvSpPr>
            <p:nvPr/>
          </p:nvSpPr>
          <p:spPr bwMode="auto">
            <a:xfrm rot="-769616">
              <a:off x="5922" y="13078"/>
              <a:ext cx="194" cy="436"/>
            </a:xfrm>
            <a:custGeom>
              <a:avLst/>
              <a:gdLst/>
              <a:ahLst/>
              <a:cxnLst/>
              <a:rect l="0" t="0" r="r" b="b"/>
              <a:pathLst>
                <a:path w="21080" h="21231">
                  <a:moveTo>
                    <a:pt x="72" y="489"/>
                  </a:moveTo>
                  <a:cubicBezTo>
                    <a:pt x="7044" y="7246"/>
                    <a:pt x="14793" y="13875"/>
                    <a:pt x="19630" y="21002"/>
                  </a:cubicBezTo>
                  <a:cubicBezTo>
                    <a:pt x="20078" y="20920"/>
                    <a:pt x="20525" y="20838"/>
                    <a:pt x="20972" y="20754"/>
                  </a:cubicBezTo>
                  <a:cubicBezTo>
                    <a:pt x="20569" y="20454"/>
                    <a:pt x="20317" y="20130"/>
                    <a:pt x="19914" y="19830"/>
                  </a:cubicBezTo>
                  <a:cubicBezTo>
                    <a:pt x="19435" y="19475"/>
                    <a:pt x="18160" y="19796"/>
                    <a:pt x="18644" y="20155"/>
                  </a:cubicBezTo>
                  <a:cubicBezTo>
                    <a:pt x="19047" y="20454"/>
                    <a:pt x="19297" y="20777"/>
                    <a:pt x="19704" y="21079"/>
                  </a:cubicBezTo>
                  <a:cubicBezTo>
                    <a:pt x="20124" y="21390"/>
                    <a:pt x="21287" y="21186"/>
                    <a:pt x="21048" y="20831"/>
                  </a:cubicBezTo>
                  <a:cubicBezTo>
                    <a:pt x="16174" y="13652"/>
                    <a:pt x="8369" y="6975"/>
                    <a:pt x="1342" y="168"/>
                  </a:cubicBezTo>
                  <a:cubicBezTo>
                    <a:pt x="955" y="-210"/>
                    <a:pt x="-313" y="118"/>
                    <a:pt x="72" y="489"/>
                  </a:cubicBezTo>
                  <a:cubicBezTo>
                    <a:pt x="72" y="489"/>
                    <a:pt x="72" y="489"/>
                    <a:pt x="72" y="489"/>
                  </a:cubicBezTo>
                  <a:close/>
                  <a:moveTo>
                    <a:pt x="72" y="48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4" name="AutoShape 124"/>
            <p:cNvSpPr>
              <a:spLocks/>
            </p:cNvSpPr>
            <p:nvPr/>
          </p:nvSpPr>
          <p:spPr bwMode="auto">
            <a:xfrm rot="-769616">
              <a:off x="6123" y="13032"/>
              <a:ext cx="199" cy="436"/>
            </a:xfrm>
            <a:custGeom>
              <a:avLst/>
              <a:gdLst/>
              <a:ahLst/>
              <a:cxnLst/>
              <a:rect l="0" t="0" r="r" b="b"/>
              <a:pathLst>
                <a:path w="21054" h="21253">
                  <a:moveTo>
                    <a:pt x="64" y="493"/>
                  </a:moveTo>
                  <a:cubicBezTo>
                    <a:pt x="6558" y="7346"/>
                    <a:pt x="13857" y="14048"/>
                    <a:pt x="19624" y="21035"/>
                  </a:cubicBezTo>
                  <a:cubicBezTo>
                    <a:pt x="20061" y="20955"/>
                    <a:pt x="20496" y="20873"/>
                    <a:pt x="20933" y="20789"/>
                  </a:cubicBezTo>
                  <a:cubicBezTo>
                    <a:pt x="20481" y="20504"/>
                    <a:pt x="20206" y="20179"/>
                    <a:pt x="19899" y="19863"/>
                  </a:cubicBezTo>
                  <a:cubicBezTo>
                    <a:pt x="19532" y="19483"/>
                    <a:pt x="18298" y="19810"/>
                    <a:pt x="18664" y="20188"/>
                  </a:cubicBezTo>
                  <a:cubicBezTo>
                    <a:pt x="19146" y="20685"/>
                    <a:pt x="19121" y="20754"/>
                    <a:pt x="19696" y="21112"/>
                  </a:cubicBezTo>
                  <a:cubicBezTo>
                    <a:pt x="20138" y="21389"/>
                    <a:pt x="21306" y="21230"/>
                    <a:pt x="21005" y="20865"/>
                  </a:cubicBezTo>
                  <a:cubicBezTo>
                    <a:pt x="15198" y="13822"/>
                    <a:pt x="7844" y="7074"/>
                    <a:pt x="1301" y="168"/>
                  </a:cubicBezTo>
                  <a:cubicBezTo>
                    <a:pt x="940" y="-211"/>
                    <a:pt x="-294" y="118"/>
                    <a:pt x="64" y="493"/>
                  </a:cubicBezTo>
                  <a:cubicBezTo>
                    <a:pt x="64" y="493"/>
                    <a:pt x="64" y="493"/>
                    <a:pt x="64" y="493"/>
                  </a:cubicBezTo>
                  <a:close/>
                  <a:moveTo>
                    <a:pt x="64" y="49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5" name="AutoShape 125"/>
            <p:cNvSpPr>
              <a:spLocks/>
            </p:cNvSpPr>
            <p:nvPr/>
          </p:nvSpPr>
          <p:spPr bwMode="auto">
            <a:xfrm rot="-769616">
              <a:off x="6254" y="13044"/>
              <a:ext cx="193" cy="445"/>
            </a:xfrm>
            <a:custGeom>
              <a:avLst/>
              <a:gdLst/>
              <a:ahLst/>
              <a:cxnLst/>
              <a:rect l="0" t="0" r="r" b="b"/>
              <a:pathLst>
                <a:path w="21171" h="21400">
                  <a:moveTo>
                    <a:pt x="709" y="632"/>
                  </a:moveTo>
                  <a:cubicBezTo>
                    <a:pt x="3246" y="710"/>
                    <a:pt x="5202" y="2865"/>
                    <a:pt x="6121" y="3660"/>
                  </a:cubicBezTo>
                  <a:cubicBezTo>
                    <a:pt x="8478" y="5700"/>
                    <a:pt x="10273" y="7859"/>
                    <a:pt x="12006" y="10007"/>
                  </a:cubicBezTo>
                  <a:cubicBezTo>
                    <a:pt x="14963" y="13668"/>
                    <a:pt x="17628" y="17404"/>
                    <a:pt x="19724" y="21172"/>
                  </a:cubicBezTo>
                  <a:cubicBezTo>
                    <a:pt x="19944" y="21571"/>
                    <a:pt x="21361" y="21401"/>
                    <a:pt x="21150" y="21004"/>
                  </a:cubicBezTo>
                  <a:cubicBezTo>
                    <a:pt x="20914" y="20567"/>
                    <a:pt x="20470" y="20194"/>
                    <a:pt x="20008" y="19787"/>
                  </a:cubicBezTo>
                  <a:cubicBezTo>
                    <a:pt x="19588" y="19421"/>
                    <a:pt x="18312" y="19744"/>
                    <a:pt x="18732" y="20107"/>
                  </a:cubicBezTo>
                  <a:cubicBezTo>
                    <a:pt x="19174" y="20442"/>
                    <a:pt x="19504" y="20799"/>
                    <a:pt x="19724" y="21172"/>
                  </a:cubicBezTo>
                  <a:cubicBezTo>
                    <a:pt x="20197" y="21115"/>
                    <a:pt x="20672" y="21062"/>
                    <a:pt x="21150" y="21004"/>
                  </a:cubicBezTo>
                  <a:cubicBezTo>
                    <a:pt x="18798" y="16776"/>
                    <a:pt x="15746" y="12586"/>
                    <a:pt x="12328" y="8496"/>
                  </a:cubicBezTo>
                  <a:cubicBezTo>
                    <a:pt x="10596" y="6420"/>
                    <a:pt x="8722" y="4342"/>
                    <a:pt x="6264" y="2403"/>
                  </a:cubicBezTo>
                  <a:cubicBezTo>
                    <a:pt x="5149" y="1522"/>
                    <a:pt x="3395" y="84"/>
                    <a:pt x="709" y="1"/>
                  </a:cubicBezTo>
                  <a:cubicBezTo>
                    <a:pt x="-239" y="-29"/>
                    <a:pt x="-235" y="604"/>
                    <a:pt x="709" y="632"/>
                  </a:cubicBezTo>
                  <a:cubicBezTo>
                    <a:pt x="709" y="632"/>
                    <a:pt x="709" y="632"/>
                    <a:pt x="709" y="632"/>
                  </a:cubicBezTo>
                  <a:close/>
                  <a:moveTo>
                    <a:pt x="709" y="63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6" name="AutoShape 126"/>
            <p:cNvSpPr>
              <a:spLocks/>
            </p:cNvSpPr>
            <p:nvPr/>
          </p:nvSpPr>
          <p:spPr bwMode="auto">
            <a:xfrm rot="-769616">
              <a:off x="6415" y="13008"/>
              <a:ext cx="184" cy="450"/>
            </a:xfrm>
            <a:custGeom>
              <a:avLst/>
              <a:gdLst/>
              <a:ahLst/>
              <a:cxnLst/>
              <a:rect l="0" t="0" r="r" b="b"/>
              <a:pathLst>
                <a:path w="20914" h="21309">
                  <a:moveTo>
                    <a:pt x="399" y="568"/>
                  </a:moveTo>
                  <a:cubicBezTo>
                    <a:pt x="3325" y="1099"/>
                    <a:pt x="4919" y="2770"/>
                    <a:pt x="6182" y="3868"/>
                  </a:cubicBezTo>
                  <a:cubicBezTo>
                    <a:pt x="8458" y="5844"/>
                    <a:pt x="10170" y="7933"/>
                    <a:pt x="11816" y="10005"/>
                  </a:cubicBezTo>
                  <a:cubicBezTo>
                    <a:pt x="14716" y="13652"/>
                    <a:pt x="17122" y="17364"/>
                    <a:pt x="19412" y="21084"/>
                  </a:cubicBezTo>
                  <a:cubicBezTo>
                    <a:pt x="19875" y="21004"/>
                    <a:pt x="20343" y="20922"/>
                    <a:pt x="20814" y="20844"/>
                  </a:cubicBezTo>
                  <a:cubicBezTo>
                    <a:pt x="20275" y="20462"/>
                    <a:pt x="19690" y="20098"/>
                    <a:pt x="19152" y="19717"/>
                  </a:cubicBezTo>
                  <a:cubicBezTo>
                    <a:pt x="18658" y="19368"/>
                    <a:pt x="17332" y="19685"/>
                    <a:pt x="17827" y="20031"/>
                  </a:cubicBezTo>
                  <a:cubicBezTo>
                    <a:pt x="18364" y="20413"/>
                    <a:pt x="18951" y="20775"/>
                    <a:pt x="19487" y="21158"/>
                  </a:cubicBezTo>
                  <a:cubicBezTo>
                    <a:pt x="19928" y="21468"/>
                    <a:pt x="21099" y="21256"/>
                    <a:pt x="20889" y="20918"/>
                  </a:cubicBezTo>
                  <a:cubicBezTo>
                    <a:pt x="18378" y="16833"/>
                    <a:pt x="15690" y="12764"/>
                    <a:pt x="12433" y="8768"/>
                  </a:cubicBezTo>
                  <a:cubicBezTo>
                    <a:pt x="10839" y="6817"/>
                    <a:pt x="9088" y="4876"/>
                    <a:pt x="6887" y="3025"/>
                  </a:cubicBezTo>
                  <a:cubicBezTo>
                    <a:pt x="5645" y="1979"/>
                    <a:pt x="3956" y="535"/>
                    <a:pt x="1172" y="30"/>
                  </a:cubicBezTo>
                  <a:cubicBezTo>
                    <a:pt x="280" y="-132"/>
                    <a:pt x="-501" y="407"/>
                    <a:pt x="399" y="568"/>
                  </a:cubicBezTo>
                  <a:cubicBezTo>
                    <a:pt x="399" y="568"/>
                    <a:pt x="399" y="568"/>
                    <a:pt x="399" y="568"/>
                  </a:cubicBezTo>
                  <a:close/>
                  <a:moveTo>
                    <a:pt x="399" y="56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7" name="AutoShape 127"/>
            <p:cNvSpPr>
              <a:spLocks/>
            </p:cNvSpPr>
            <p:nvPr/>
          </p:nvSpPr>
          <p:spPr bwMode="auto">
            <a:xfrm rot="-769616">
              <a:off x="6538" y="12981"/>
              <a:ext cx="184" cy="469"/>
            </a:xfrm>
            <a:custGeom>
              <a:avLst/>
              <a:gdLst/>
              <a:ahLst/>
              <a:cxnLst/>
              <a:rect l="0" t="0" r="r" b="b"/>
              <a:pathLst>
                <a:path w="21080" h="21306">
                  <a:moveTo>
                    <a:pt x="75" y="456"/>
                  </a:moveTo>
                  <a:cubicBezTo>
                    <a:pt x="4261" y="4057"/>
                    <a:pt x="7685" y="7773"/>
                    <a:pt x="11295" y="11460"/>
                  </a:cubicBezTo>
                  <a:cubicBezTo>
                    <a:pt x="12843" y="13038"/>
                    <a:pt x="14403" y="14624"/>
                    <a:pt x="16080" y="16181"/>
                  </a:cubicBezTo>
                  <a:cubicBezTo>
                    <a:pt x="17738" y="17717"/>
                    <a:pt x="19756" y="19313"/>
                    <a:pt x="19510" y="21015"/>
                  </a:cubicBezTo>
                  <a:cubicBezTo>
                    <a:pt x="19452" y="21403"/>
                    <a:pt x="21000" y="21401"/>
                    <a:pt x="21058" y="21015"/>
                  </a:cubicBezTo>
                  <a:cubicBezTo>
                    <a:pt x="21270" y="19553"/>
                    <a:pt x="19890" y="18189"/>
                    <a:pt x="18478" y="16854"/>
                  </a:cubicBezTo>
                  <a:cubicBezTo>
                    <a:pt x="16711" y="15185"/>
                    <a:pt x="14988" y="13512"/>
                    <a:pt x="13308" y="11829"/>
                  </a:cubicBezTo>
                  <a:cubicBezTo>
                    <a:pt x="9419" y="7924"/>
                    <a:pt x="5858" y="3975"/>
                    <a:pt x="1412" y="157"/>
                  </a:cubicBezTo>
                  <a:cubicBezTo>
                    <a:pt x="1002" y="-197"/>
                    <a:pt x="-330" y="109"/>
                    <a:pt x="75" y="456"/>
                  </a:cubicBezTo>
                  <a:cubicBezTo>
                    <a:pt x="75" y="456"/>
                    <a:pt x="75" y="456"/>
                    <a:pt x="75" y="456"/>
                  </a:cubicBezTo>
                  <a:close/>
                  <a:moveTo>
                    <a:pt x="75" y="45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8" name="AutoShape 128"/>
            <p:cNvSpPr>
              <a:spLocks/>
            </p:cNvSpPr>
            <p:nvPr/>
          </p:nvSpPr>
          <p:spPr bwMode="auto">
            <a:xfrm rot="-769616">
              <a:off x="6664" y="12989"/>
              <a:ext cx="216" cy="443"/>
            </a:xfrm>
            <a:custGeom>
              <a:avLst/>
              <a:gdLst/>
              <a:ahLst/>
              <a:cxnLst/>
              <a:rect l="0" t="0" r="r" b="b"/>
              <a:pathLst>
                <a:path w="21197" h="21358">
                  <a:moveTo>
                    <a:pt x="68" y="484"/>
                  </a:moveTo>
                  <a:cubicBezTo>
                    <a:pt x="6598" y="7306"/>
                    <a:pt x="16540" y="13328"/>
                    <a:pt x="19905" y="20786"/>
                  </a:cubicBezTo>
                  <a:cubicBezTo>
                    <a:pt x="20276" y="20684"/>
                    <a:pt x="20645" y="20582"/>
                    <a:pt x="21013" y="20478"/>
                  </a:cubicBezTo>
                  <a:cubicBezTo>
                    <a:pt x="20950" y="20441"/>
                    <a:pt x="20885" y="20405"/>
                    <a:pt x="20822" y="20367"/>
                  </a:cubicBezTo>
                  <a:cubicBezTo>
                    <a:pt x="20603" y="20242"/>
                    <a:pt x="20104" y="20244"/>
                    <a:pt x="19888" y="20367"/>
                  </a:cubicBezTo>
                  <a:cubicBezTo>
                    <a:pt x="19170" y="20769"/>
                    <a:pt x="19927" y="20537"/>
                    <a:pt x="20219" y="20705"/>
                  </a:cubicBezTo>
                  <a:cubicBezTo>
                    <a:pt x="19673" y="20390"/>
                    <a:pt x="18740" y="20843"/>
                    <a:pt x="19282" y="21153"/>
                  </a:cubicBezTo>
                  <a:cubicBezTo>
                    <a:pt x="19345" y="21193"/>
                    <a:pt x="19410" y="21227"/>
                    <a:pt x="19472" y="21264"/>
                  </a:cubicBezTo>
                  <a:cubicBezTo>
                    <a:pt x="19692" y="21391"/>
                    <a:pt x="20191" y="21387"/>
                    <a:pt x="20408" y="21264"/>
                  </a:cubicBezTo>
                  <a:cubicBezTo>
                    <a:pt x="21126" y="20864"/>
                    <a:pt x="20367" y="21094"/>
                    <a:pt x="20079" y="20926"/>
                  </a:cubicBezTo>
                  <a:cubicBezTo>
                    <a:pt x="20532" y="21189"/>
                    <a:pt x="21313" y="20902"/>
                    <a:pt x="21183" y="20616"/>
                  </a:cubicBezTo>
                  <a:cubicBezTo>
                    <a:pt x="17790" y="13105"/>
                    <a:pt x="7790" y="7036"/>
                    <a:pt x="1211" y="165"/>
                  </a:cubicBezTo>
                  <a:cubicBezTo>
                    <a:pt x="856" y="-209"/>
                    <a:pt x="-287" y="118"/>
                    <a:pt x="68" y="484"/>
                  </a:cubicBezTo>
                  <a:cubicBezTo>
                    <a:pt x="68" y="484"/>
                    <a:pt x="68" y="484"/>
                    <a:pt x="68" y="484"/>
                  </a:cubicBezTo>
                  <a:close/>
                  <a:moveTo>
                    <a:pt x="68" y="48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69" name="AutoShape 129"/>
            <p:cNvSpPr>
              <a:spLocks/>
            </p:cNvSpPr>
            <p:nvPr/>
          </p:nvSpPr>
          <p:spPr bwMode="auto">
            <a:xfrm rot="-769616">
              <a:off x="6825" y="12952"/>
              <a:ext cx="218" cy="451"/>
            </a:xfrm>
            <a:custGeom>
              <a:avLst/>
              <a:gdLst/>
              <a:ahLst/>
              <a:cxnLst/>
              <a:rect l="0" t="0" r="r" b="b"/>
              <a:pathLst>
                <a:path w="21140" h="21331">
                  <a:moveTo>
                    <a:pt x="59" y="478"/>
                  </a:moveTo>
                  <a:cubicBezTo>
                    <a:pt x="6329" y="7452"/>
                    <a:pt x="12258" y="14514"/>
                    <a:pt x="19927" y="21176"/>
                  </a:cubicBezTo>
                  <a:cubicBezTo>
                    <a:pt x="20173" y="21024"/>
                    <a:pt x="20419" y="20871"/>
                    <a:pt x="20667" y="20719"/>
                  </a:cubicBezTo>
                  <a:cubicBezTo>
                    <a:pt x="20244" y="20572"/>
                    <a:pt x="19898" y="20396"/>
                    <a:pt x="19639" y="20188"/>
                  </a:cubicBezTo>
                  <a:cubicBezTo>
                    <a:pt x="19164" y="19856"/>
                    <a:pt x="18026" y="20170"/>
                    <a:pt x="18506" y="20502"/>
                  </a:cubicBezTo>
                  <a:cubicBezTo>
                    <a:pt x="19098" y="20910"/>
                    <a:pt x="19279" y="21180"/>
                    <a:pt x="20318" y="21319"/>
                  </a:cubicBezTo>
                  <a:cubicBezTo>
                    <a:pt x="20886" y="21395"/>
                    <a:pt x="21331" y="21098"/>
                    <a:pt x="21058" y="20860"/>
                  </a:cubicBezTo>
                  <a:cubicBezTo>
                    <a:pt x="13390" y="14198"/>
                    <a:pt x="7463" y="7133"/>
                    <a:pt x="1189" y="165"/>
                  </a:cubicBezTo>
                  <a:cubicBezTo>
                    <a:pt x="861" y="-205"/>
                    <a:pt x="-269" y="113"/>
                    <a:pt x="59" y="478"/>
                  </a:cubicBezTo>
                  <a:cubicBezTo>
                    <a:pt x="59" y="478"/>
                    <a:pt x="59" y="478"/>
                    <a:pt x="59" y="478"/>
                  </a:cubicBezTo>
                  <a:close/>
                  <a:moveTo>
                    <a:pt x="59" y="47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0" name="AutoShape 130"/>
            <p:cNvSpPr>
              <a:spLocks/>
            </p:cNvSpPr>
            <p:nvPr/>
          </p:nvSpPr>
          <p:spPr bwMode="auto">
            <a:xfrm rot="-769616">
              <a:off x="6903" y="12935"/>
              <a:ext cx="214" cy="426"/>
            </a:xfrm>
            <a:custGeom>
              <a:avLst/>
              <a:gdLst/>
              <a:ahLst/>
              <a:cxnLst/>
              <a:rect l="0" t="0" r="r" b="b"/>
              <a:pathLst>
                <a:path w="21203" h="21286">
                  <a:moveTo>
                    <a:pt x="94" y="490"/>
                  </a:moveTo>
                  <a:cubicBezTo>
                    <a:pt x="3901" y="3747"/>
                    <a:pt x="7794" y="6979"/>
                    <a:pt x="11377" y="10298"/>
                  </a:cubicBezTo>
                  <a:cubicBezTo>
                    <a:pt x="14857" y="13522"/>
                    <a:pt x="19319" y="17251"/>
                    <a:pt x="19857" y="20968"/>
                  </a:cubicBezTo>
                  <a:cubicBezTo>
                    <a:pt x="19919" y="21389"/>
                    <a:pt x="21264" y="21393"/>
                    <a:pt x="21200" y="20968"/>
                  </a:cubicBezTo>
                  <a:cubicBezTo>
                    <a:pt x="20702" y="17545"/>
                    <a:pt x="16919" y="14172"/>
                    <a:pt x="13810" y="11170"/>
                  </a:cubicBezTo>
                  <a:cubicBezTo>
                    <a:pt x="9926" y="7419"/>
                    <a:pt x="5520" y="3810"/>
                    <a:pt x="1253" y="159"/>
                  </a:cubicBezTo>
                  <a:cubicBezTo>
                    <a:pt x="823" y="-207"/>
                    <a:pt x="-336" y="122"/>
                    <a:pt x="94" y="490"/>
                  </a:cubicBezTo>
                  <a:cubicBezTo>
                    <a:pt x="94" y="490"/>
                    <a:pt x="94" y="490"/>
                    <a:pt x="94" y="490"/>
                  </a:cubicBezTo>
                  <a:close/>
                  <a:moveTo>
                    <a:pt x="94" y="49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1" name="AutoShape 131"/>
            <p:cNvSpPr>
              <a:spLocks/>
            </p:cNvSpPr>
            <p:nvPr/>
          </p:nvSpPr>
          <p:spPr bwMode="auto">
            <a:xfrm rot="-769616">
              <a:off x="7021" y="12908"/>
              <a:ext cx="208" cy="398"/>
            </a:xfrm>
            <a:custGeom>
              <a:avLst/>
              <a:gdLst/>
              <a:ahLst/>
              <a:cxnLst/>
              <a:rect l="0" t="0" r="r" b="b"/>
              <a:pathLst>
                <a:path w="20786" h="21223">
                  <a:moveTo>
                    <a:pt x="155" y="618"/>
                  </a:moveTo>
                  <a:cubicBezTo>
                    <a:pt x="2223" y="1997"/>
                    <a:pt x="3427" y="3837"/>
                    <a:pt x="4704" y="5430"/>
                  </a:cubicBezTo>
                  <a:cubicBezTo>
                    <a:pt x="6541" y="7715"/>
                    <a:pt x="8265" y="10025"/>
                    <a:pt x="10076" y="12316"/>
                  </a:cubicBezTo>
                  <a:cubicBezTo>
                    <a:pt x="11682" y="14339"/>
                    <a:pt x="13332" y="16363"/>
                    <a:pt x="15309" y="18300"/>
                  </a:cubicBezTo>
                  <a:cubicBezTo>
                    <a:pt x="16311" y="19281"/>
                    <a:pt x="17652" y="20717"/>
                    <a:pt x="19752" y="21191"/>
                  </a:cubicBezTo>
                  <a:cubicBezTo>
                    <a:pt x="20542" y="21367"/>
                    <a:pt x="21227" y="20763"/>
                    <a:pt x="20432" y="20583"/>
                  </a:cubicBezTo>
                  <a:cubicBezTo>
                    <a:pt x="18093" y="20056"/>
                    <a:pt x="16710" y="18211"/>
                    <a:pt x="15642" y="17111"/>
                  </a:cubicBezTo>
                  <a:cubicBezTo>
                    <a:pt x="13486" y="14891"/>
                    <a:pt x="11712" y="12571"/>
                    <a:pt x="9919" y="10269"/>
                  </a:cubicBezTo>
                  <a:cubicBezTo>
                    <a:pt x="7372" y="6993"/>
                    <a:pt x="5338" y="2946"/>
                    <a:pt x="1108" y="122"/>
                  </a:cubicBezTo>
                  <a:cubicBezTo>
                    <a:pt x="575" y="-233"/>
                    <a:pt x="-373" y="267"/>
                    <a:pt x="155" y="618"/>
                  </a:cubicBezTo>
                  <a:cubicBezTo>
                    <a:pt x="155" y="618"/>
                    <a:pt x="155" y="618"/>
                    <a:pt x="155" y="618"/>
                  </a:cubicBezTo>
                  <a:close/>
                  <a:moveTo>
                    <a:pt x="155" y="61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2" name="AutoShape 132"/>
            <p:cNvSpPr>
              <a:spLocks/>
            </p:cNvSpPr>
            <p:nvPr/>
          </p:nvSpPr>
          <p:spPr bwMode="auto">
            <a:xfrm rot="-769616">
              <a:off x="7143" y="12883"/>
              <a:ext cx="185" cy="417"/>
            </a:xfrm>
            <a:custGeom>
              <a:avLst/>
              <a:gdLst/>
              <a:ahLst/>
              <a:cxnLst/>
              <a:rect l="0" t="0" r="r" b="b"/>
              <a:pathLst>
                <a:path w="21084" h="21284">
                  <a:moveTo>
                    <a:pt x="131" y="495"/>
                  </a:moveTo>
                  <a:cubicBezTo>
                    <a:pt x="4508" y="3393"/>
                    <a:pt x="8055" y="6535"/>
                    <a:pt x="11305" y="9693"/>
                  </a:cubicBezTo>
                  <a:cubicBezTo>
                    <a:pt x="14941" y="13226"/>
                    <a:pt x="18635" y="17076"/>
                    <a:pt x="19534" y="20963"/>
                  </a:cubicBezTo>
                  <a:cubicBezTo>
                    <a:pt x="19631" y="21388"/>
                    <a:pt x="21179" y="21394"/>
                    <a:pt x="21080" y="20963"/>
                  </a:cubicBezTo>
                  <a:cubicBezTo>
                    <a:pt x="20259" y="17410"/>
                    <a:pt x="17161" y="13946"/>
                    <a:pt x="13964" y="10685"/>
                  </a:cubicBezTo>
                  <a:cubicBezTo>
                    <a:pt x="10410" y="7062"/>
                    <a:pt x="6447" y="3453"/>
                    <a:pt x="1465" y="155"/>
                  </a:cubicBezTo>
                  <a:cubicBezTo>
                    <a:pt x="920" y="-206"/>
                    <a:pt x="-421" y="131"/>
                    <a:pt x="131" y="495"/>
                  </a:cubicBezTo>
                  <a:cubicBezTo>
                    <a:pt x="131" y="495"/>
                    <a:pt x="131" y="495"/>
                    <a:pt x="131" y="495"/>
                  </a:cubicBezTo>
                  <a:close/>
                  <a:moveTo>
                    <a:pt x="131" y="49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3" name="AutoShape 133"/>
            <p:cNvSpPr>
              <a:spLocks/>
            </p:cNvSpPr>
            <p:nvPr/>
          </p:nvSpPr>
          <p:spPr bwMode="auto">
            <a:xfrm rot="-769616">
              <a:off x="7257" y="12818"/>
              <a:ext cx="173" cy="434"/>
            </a:xfrm>
            <a:custGeom>
              <a:avLst/>
              <a:gdLst/>
              <a:ahLst/>
              <a:cxnLst/>
              <a:rect l="0" t="0" r="r" b="b"/>
              <a:pathLst>
                <a:path w="21191" h="21318">
                  <a:moveTo>
                    <a:pt x="16" y="406"/>
                  </a:moveTo>
                  <a:cubicBezTo>
                    <a:pt x="3445" y="7682"/>
                    <a:pt x="19764" y="13393"/>
                    <a:pt x="19529" y="21003"/>
                  </a:cubicBezTo>
                  <a:cubicBezTo>
                    <a:pt x="19517" y="21423"/>
                    <a:pt x="21179" y="21423"/>
                    <a:pt x="21188" y="21003"/>
                  </a:cubicBezTo>
                  <a:cubicBezTo>
                    <a:pt x="21423" y="13300"/>
                    <a:pt x="5077" y="7572"/>
                    <a:pt x="1613" y="235"/>
                  </a:cubicBezTo>
                  <a:cubicBezTo>
                    <a:pt x="1423" y="-177"/>
                    <a:pt x="-177" y="-2"/>
                    <a:pt x="16" y="406"/>
                  </a:cubicBezTo>
                  <a:cubicBezTo>
                    <a:pt x="16" y="406"/>
                    <a:pt x="16" y="406"/>
                    <a:pt x="16" y="406"/>
                  </a:cubicBezTo>
                  <a:close/>
                  <a:moveTo>
                    <a:pt x="16" y="40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4" name="AutoShape 134"/>
            <p:cNvSpPr>
              <a:spLocks/>
            </p:cNvSpPr>
            <p:nvPr/>
          </p:nvSpPr>
          <p:spPr bwMode="auto">
            <a:xfrm rot="-769616">
              <a:off x="7331" y="12799"/>
              <a:ext cx="180" cy="375"/>
            </a:xfrm>
            <a:custGeom>
              <a:avLst/>
              <a:gdLst/>
              <a:ahLst/>
              <a:cxnLst/>
              <a:rect l="0" t="0" r="r" b="b"/>
              <a:pathLst>
                <a:path w="20459" h="21122">
                  <a:moveTo>
                    <a:pt x="88" y="565"/>
                  </a:moveTo>
                  <a:cubicBezTo>
                    <a:pt x="3348" y="3721"/>
                    <a:pt x="6545" y="6895"/>
                    <a:pt x="9679" y="10084"/>
                  </a:cubicBezTo>
                  <a:cubicBezTo>
                    <a:pt x="11815" y="12256"/>
                    <a:pt x="13911" y="14437"/>
                    <a:pt x="15896" y="16642"/>
                  </a:cubicBezTo>
                  <a:cubicBezTo>
                    <a:pt x="16323" y="17120"/>
                    <a:pt x="19338" y="20301"/>
                    <a:pt x="19005" y="20480"/>
                  </a:cubicBezTo>
                  <a:cubicBezTo>
                    <a:pt x="18337" y="20831"/>
                    <a:pt x="19421" y="21360"/>
                    <a:pt x="20087" y="21004"/>
                  </a:cubicBezTo>
                  <a:cubicBezTo>
                    <a:pt x="21248" y="20389"/>
                    <a:pt x="19359" y="18774"/>
                    <a:pt x="18887" y="18193"/>
                  </a:cubicBezTo>
                  <a:cubicBezTo>
                    <a:pt x="17012" y="15901"/>
                    <a:pt x="14837" y="13665"/>
                    <a:pt x="12684" y="11434"/>
                  </a:cubicBezTo>
                  <a:cubicBezTo>
                    <a:pt x="9036" y="7658"/>
                    <a:pt x="5258" y="3914"/>
                    <a:pt x="1411" y="189"/>
                  </a:cubicBezTo>
                  <a:cubicBezTo>
                    <a:pt x="969" y="-240"/>
                    <a:pt x="-352" y="136"/>
                    <a:pt x="88" y="565"/>
                  </a:cubicBezTo>
                  <a:cubicBezTo>
                    <a:pt x="88" y="565"/>
                    <a:pt x="88" y="565"/>
                    <a:pt x="88" y="565"/>
                  </a:cubicBezTo>
                  <a:close/>
                  <a:moveTo>
                    <a:pt x="88" y="56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5" name="AutoShape 135"/>
            <p:cNvSpPr>
              <a:spLocks/>
            </p:cNvSpPr>
            <p:nvPr/>
          </p:nvSpPr>
          <p:spPr bwMode="auto">
            <a:xfrm rot="-769616">
              <a:off x="7391" y="12747"/>
              <a:ext cx="141" cy="275"/>
            </a:xfrm>
            <a:custGeom>
              <a:avLst/>
              <a:gdLst/>
              <a:ahLst/>
              <a:cxnLst/>
              <a:rect l="0" t="0" r="r" b="b"/>
              <a:pathLst>
                <a:path w="20622" h="20964">
                  <a:moveTo>
                    <a:pt x="113" y="765"/>
                  </a:moveTo>
                  <a:cubicBezTo>
                    <a:pt x="6525" y="7350"/>
                    <a:pt x="11036" y="14486"/>
                    <a:pt x="18749" y="20727"/>
                  </a:cubicBezTo>
                  <a:cubicBezTo>
                    <a:pt x="19427" y="21275"/>
                    <a:pt x="21148" y="20772"/>
                    <a:pt x="20465" y="20220"/>
                  </a:cubicBezTo>
                  <a:cubicBezTo>
                    <a:pt x="12751" y="13980"/>
                    <a:pt x="8244" y="6841"/>
                    <a:pt x="1828" y="256"/>
                  </a:cubicBezTo>
                  <a:cubicBezTo>
                    <a:pt x="1263" y="-325"/>
                    <a:pt x="-452" y="184"/>
                    <a:pt x="113" y="765"/>
                  </a:cubicBezTo>
                  <a:cubicBezTo>
                    <a:pt x="113" y="765"/>
                    <a:pt x="113" y="765"/>
                    <a:pt x="113" y="765"/>
                  </a:cubicBezTo>
                  <a:close/>
                  <a:moveTo>
                    <a:pt x="113" y="76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6" name="AutoShape 136"/>
            <p:cNvSpPr>
              <a:spLocks/>
            </p:cNvSpPr>
            <p:nvPr/>
          </p:nvSpPr>
          <p:spPr bwMode="auto">
            <a:xfrm rot="-769616">
              <a:off x="7459" y="12738"/>
              <a:ext cx="77" cy="151"/>
            </a:xfrm>
            <a:custGeom>
              <a:avLst/>
              <a:gdLst/>
              <a:ahLst/>
              <a:cxnLst/>
              <a:rect l="0" t="0" r="r" b="b"/>
              <a:pathLst>
                <a:path w="19894" h="20463">
                  <a:moveTo>
                    <a:pt x="229" y="1346"/>
                  </a:moveTo>
                  <a:cubicBezTo>
                    <a:pt x="6581" y="7368"/>
                    <a:pt x="10208" y="14023"/>
                    <a:pt x="16638" y="20018"/>
                  </a:cubicBezTo>
                  <a:cubicBezTo>
                    <a:pt x="17728" y="21033"/>
                    <a:pt x="20750" y="20135"/>
                    <a:pt x="19661" y="19120"/>
                  </a:cubicBezTo>
                  <a:cubicBezTo>
                    <a:pt x="13225" y="13130"/>
                    <a:pt x="9603" y="6465"/>
                    <a:pt x="3246" y="443"/>
                  </a:cubicBezTo>
                  <a:cubicBezTo>
                    <a:pt x="2178" y="-567"/>
                    <a:pt x="-850" y="331"/>
                    <a:pt x="229" y="1346"/>
                  </a:cubicBezTo>
                  <a:cubicBezTo>
                    <a:pt x="229" y="1346"/>
                    <a:pt x="229" y="1346"/>
                    <a:pt x="229" y="1346"/>
                  </a:cubicBezTo>
                  <a:close/>
                  <a:moveTo>
                    <a:pt x="229" y="134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7" name="AutoShape 137"/>
            <p:cNvSpPr>
              <a:spLocks/>
            </p:cNvSpPr>
            <p:nvPr/>
          </p:nvSpPr>
          <p:spPr bwMode="auto">
            <a:xfrm rot="-769616">
              <a:off x="7575" y="12713"/>
              <a:ext cx="58" cy="113"/>
            </a:xfrm>
            <a:custGeom>
              <a:avLst/>
              <a:gdLst/>
              <a:ahLst/>
              <a:cxnLst/>
              <a:rect l="0" t="0" r="r" b="b"/>
              <a:pathLst>
                <a:path w="19721" h="20218">
                  <a:moveTo>
                    <a:pt x="316" y="1773"/>
                  </a:moveTo>
                  <a:cubicBezTo>
                    <a:pt x="6513" y="7379"/>
                    <a:pt x="11558" y="13203"/>
                    <a:pt x="15139" y="19385"/>
                  </a:cubicBezTo>
                  <a:cubicBezTo>
                    <a:pt x="15981" y="20848"/>
                    <a:pt x="20453" y="20222"/>
                    <a:pt x="19618" y="18752"/>
                  </a:cubicBezTo>
                  <a:cubicBezTo>
                    <a:pt x="15926" y="12387"/>
                    <a:pt x="10702" y="6366"/>
                    <a:pt x="4319" y="584"/>
                  </a:cubicBezTo>
                  <a:cubicBezTo>
                    <a:pt x="2862" y="-752"/>
                    <a:pt x="-1147" y="444"/>
                    <a:pt x="316" y="1773"/>
                  </a:cubicBezTo>
                  <a:cubicBezTo>
                    <a:pt x="316" y="1773"/>
                    <a:pt x="316" y="1773"/>
                    <a:pt x="316" y="1773"/>
                  </a:cubicBezTo>
                  <a:close/>
                  <a:moveTo>
                    <a:pt x="316" y="177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8" name="AutoShape 138"/>
            <p:cNvSpPr>
              <a:spLocks/>
            </p:cNvSpPr>
            <p:nvPr/>
          </p:nvSpPr>
          <p:spPr bwMode="auto">
            <a:xfrm rot="-769616">
              <a:off x="7682" y="12649"/>
              <a:ext cx="43" cy="70"/>
            </a:xfrm>
            <a:custGeom>
              <a:avLst/>
              <a:gdLst/>
              <a:ahLst/>
              <a:cxnLst/>
              <a:rect l="0" t="0" r="r" b="b"/>
              <a:pathLst>
                <a:path w="18848" h="19278">
                  <a:moveTo>
                    <a:pt x="349" y="2729"/>
                  </a:moveTo>
                  <a:cubicBezTo>
                    <a:pt x="4676" y="7941"/>
                    <a:pt x="9003" y="13153"/>
                    <a:pt x="13339" y="18365"/>
                  </a:cubicBezTo>
                  <a:cubicBezTo>
                    <a:pt x="15052" y="20439"/>
                    <a:pt x="20218" y="18612"/>
                    <a:pt x="18505" y="16538"/>
                  </a:cubicBezTo>
                  <a:cubicBezTo>
                    <a:pt x="14178" y="11337"/>
                    <a:pt x="9842" y="6125"/>
                    <a:pt x="5524" y="913"/>
                  </a:cubicBezTo>
                  <a:cubicBezTo>
                    <a:pt x="3802" y="-1161"/>
                    <a:pt x="-1382" y="666"/>
                    <a:pt x="349" y="2729"/>
                  </a:cubicBezTo>
                  <a:cubicBezTo>
                    <a:pt x="349" y="2729"/>
                    <a:pt x="349" y="2729"/>
                    <a:pt x="349" y="2729"/>
                  </a:cubicBezTo>
                  <a:close/>
                  <a:moveTo>
                    <a:pt x="349" y="272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79" name="AutoShape 139"/>
            <p:cNvSpPr>
              <a:spLocks/>
            </p:cNvSpPr>
            <p:nvPr/>
          </p:nvSpPr>
          <p:spPr bwMode="auto">
            <a:xfrm rot="-769616">
              <a:off x="5485" y="13023"/>
              <a:ext cx="60" cy="68"/>
            </a:xfrm>
            <a:custGeom>
              <a:avLst/>
              <a:gdLst/>
              <a:ahLst/>
              <a:cxnLst/>
              <a:rect l="0" t="0" r="r" b="b"/>
              <a:pathLst>
                <a:path w="19087" h="19204">
                  <a:moveTo>
                    <a:pt x="3647" y="18652"/>
                  </a:moveTo>
                  <a:cubicBezTo>
                    <a:pt x="9082" y="13853"/>
                    <a:pt x="13784" y="8573"/>
                    <a:pt x="18582" y="3293"/>
                  </a:cubicBezTo>
                  <a:cubicBezTo>
                    <a:pt x="20283" y="1425"/>
                    <a:pt x="17276" y="-1237"/>
                    <a:pt x="15549" y="642"/>
                  </a:cubicBezTo>
                  <a:cubicBezTo>
                    <a:pt x="10757" y="5911"/>
                    <a:pt x="6049" y="11191"/>
                    <a:pt x="626" y="15989"/>
                  </a:cubicBezTo>
                  <a:cubicBezTo>
                    <a:pt x="-1317" y="17712"/>
                    <a:pt x="1703" y="20363"/>
                    <a:pt x="3647" y="18652"/>
                  </a:cubicBezTo>
                  <a:cubicBezTo>
                    <a:pt x="3647" y="18652"/>
                    <a:pt x="3647" y="18652"/>
                    <a:pt x="3647" y="18652"/>
                  </a:cubicBezTo>
                  <a:close/>
                  <a:moveTo>
                    <a:pt x="3647" y="1865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0" name="AutoShape 140"/>
            <p:cNvSpPr>
              <a:spLocks/>
            </p:cNvSpPr>
            <p:nvPr/>
          </p:nvSpPr>
          <p:spPr bwMode="auto">
            <a:xfrm rot="-769616">
              <a:off x="5615" y="13034"/>
              <a:ext cx="65" cy="72"/>
            </a:xfrm>
            <a:custGeom>
              <a:avLst/>
              <a:gdLst/>
              <a:ahLst/>
              <a:cxnLst/>
              <a:rect l="0" t="0" r="r" b="b"/>
              <a:pathLst>
                <a:path w="19253" h="19342">
                  <a:moveTo>
                    <a:pt x="3413" y="18822"/>
                  </a:moveTo>
                  <a:cubicBezTo>
                    <a:pt x="8944" y="13877"/>
                    <a:pt x="13880" y="8533"/>
                    <a:pt x="18780" y="3093"/>
                  </a:cubicBezTo>
                  <a:cubicBezTo>
                    <a:pt x="20374" y="1336"/>
                    <a:pt x="17561" y="-1168"/>
                    <a:pt x="15955" y="610"/>
                  </a:cubicBezTo>
                  <a:cubicBezTo>
                    <a:pt x="11055" y="6028"/>
                    <a:pt x="6125" y="11394"/>
                    <a:pt x="582" y="16318"/>
                  </a:cubicBezTo>
                  <a:cubicBezTo>
                    <a:pt x="-1226" y="17938"/>
                    <a:pt x="1593" y="20432"/>
                    <a:pt x="3413" y="18822"/>
                  </a:cubicBezTo>
                  <a:cubicBezTo>
                    <a:pt x="3413" y="18822"/>
                    <a:pt x="3413" y="18822"/>
                    <a:pt x="3413" y="18822"/>
                  </a:cubicBezTo>
                  <a:close/>
                  <a:moveTo>
                    <a:pt x="3413" y="1882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1" name="AutoShape 141"/>
            <p:cNvSpPr>
              <a:spLocks/>
            </p:cNvSpPr>
            <p:nvPr/>
          </p:nvSpPr>
          <p:spPr bwMode="auto">
            <a:xfrm rot="-769616">
              <a:off x="5742" y="13003"/>
              <a:ext cx="89" cy="129"/>
            </a:xfrm>
            <a:custGeom>
              <a:avLst/>
              <a:gdLst/>
              <a:ahLst/>
              <a:cxnLst/>
              <a:rect l="0" t="0" r="r" b="b"/>
              <a:pathLst>
                <a:path w="20160" h="20278">
                  <a:moveTo>
                    <a:pt x="2784" y="19741"/>
                  </a:moveTo>
                  <a:cubicBezTo>
                    <a:pt x="7299" y="13133"/>
                    <a:pt x="14540" y="7774"/>
                    <a:pt x="19936" y="1549"/>
                  </a:cubicBezTo>
                  <a:cubicBezTo>
                    <a:pt x="20935" y="388"/>
                    <a:pt x="18314" y="-649"/>
                    <a:pt x="17324" y="500"/>
                  </a:cubicBezTo>
                  <a:cubicBezTo>
                    <a:pt x="11918" y="6730"/>
                    <a:pt x="4677" y="12096"/>
                    <a:pt x="158" y="18703"/>
                  </a:cubicBezTo>
                  <a:cubicBezTo>
                    <a:pt x="-665" y="19901"/>
                    <a:pt x="1952" y="20951"/>
                    <a:pt x="2784" y="19741"/>
                  </a:cubicBezTo>
                  <a:cubicBezTo>
                    <a:pt x="2784" y="19741"/>
                    <a:pt x="2784" y="19741"/>
                    <a:pt x="2784" y="19741"/>
                  </a:cubicBezTo>
                  <a:close/>
                  <a:moveTo>
                    <a:pt x="2784" y="1974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2" name="AutoShape 142"/>
            <p:cNvSpPr>
              <a:spLocks/>
            </p:cNvSpPr>
            <p:nvPr/>
          </p:nvSpPr>
          <p:spPr bwMode="auto">
            <a:xfrm rot="-769616">
              <a:off x="5901" y="12968"/>
              <a:ext cx="81" cy="113"/>
            </a:xfrm>
            <a:custGeom>
              <a:avLst/>
              <a:gdLst/>
              <a:ahLst/>
              <a:cxnLst/>
              <a:rect l="0" t="0" r="r" b="b"/>
              <a:pathLst>
                <a:path w="19907" h="20127">
                  <a:moveTo>
                    <a:pt x="1098" y="20039"/>
                  </a:moveTo>
                  <a:cubicBezTo>
                    <a:pt x="3952" y="20869"/>
                    <a:pt x="7638" y="15574"/>
                    <a:pt x="8662" y="14464"/>
                  </a:cubicBezTo>
                  <a:cubicBezTo>
                    <a:pt x="12511" y="10306"/>
                    <a:pt x="16054" y="6016"/>
                    <a:pt x="19661" y="1746"/>
                  </a:cubicBezTo>
                  <a:cubicBezTo>
                    <a:pt x="20754" y="441"/>
                    <a:pt x="17900" y="-731"/>
                    <a:pt x="16807" y="560"/>
                  </a:cubicBezTo>
                  <a:cubicBezTo>
                    <a:pt x="14145" y="3713"/>
                    <a:pt x="11492" y="6867"/>
                    <a:pt x="8761" y="9985"/>
                  </a:cubicBezTo>
                  <a:cubicBezTo>
                    <a:pt x="7279" y="11681"/>
                    <a:pt x="5754" y="13369"/>
                    <a:pt x="4169" y="15022"/>
                  </a:cubicBezTo>
                  <a:cubicBezTo>
                    <a:pt x="3524" y="15706"/>
                    <a:pt x="2855" y="16383"/>
                    <a:pt x="2141" y="17032"/>
                  </a:cubicBezTo>
                  <a:cubicBezTo>
                    <a:pt x="1255" y="17841"/>
                    <a:pt x="970" y="17485"/>
                    <a:pt x="1979" y="17771"/>
                  </a:cubicBezTo>
                  <a:cubicBezTo>
                    <a:pt x="5" y="17199"/>
                    <a:pt x="-846" y="19467"/>
                    <a:pt x="1098" y="20039"/>
                  </a:cubicBezTo>
                  <a:cubicBezTo>
                    <a:pt x="1098" y="20039"/>
                    <a:pt x="1098" y="20039"/>
                    <a:pt x="1098" y="20039"/>
                  </a:cubicBezTo>
                  <a:close/>
                  <a:moveTo>
                    <a:pt x="1098" y="2003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3" name="AutoShape 143"/>
            <p:cNvSpPr>
              <a:spLocks/>
            </p:cNvSpPr>
            <p:nvPr/>
          </p:nvSpPr>
          <p:spPr bwMode="auto">
            <a:xfrm rot="-769616">
              <a:off x="6026" y="12937"/>
              <a:ext cx="104" cy="155"/>
            </a:xfrm>
            <a:custGeom>
              <a:avLst/>
              <a:gdLst/>
              <a:ahLst/>
              <a:cxnLst/>
              <a:rect l="0" t="0" r="r" b="b"/>
              <a:pathLst>
                <a:path w="20142" h="20503">
                  <a:moveTo>
                    <a:pt x="2214" y="20237"/>
                  </a:moveTo>
                  <a:cubicBezTo>
                    <a:pt x="10069" y="14728"/>
                    <a:pt x="14295" y="7809"/>
                    <a:pt x="19952" y="1303"/>
                  </a:cubicBezTo>
                  <a:cubicBezTo>
                    <a:pt x="20805" y="333"/>
                    <a:pt x="18552" y="-549"/>
                    <a:pt x="17711" y="421"/>
                  </a:cubicBezTo>
                  <a:cubicBezTo>
                    <a:pt x="12159" y="6792"/>
                    <a:pt x="8072" y="13595"/>
                    <a:pt x="372" y="19001"/>
                  </a:cubicBezTo>
                  <a:cubicBezTo>
                    <a:pt x="-795" y="19814"/>
                    <a:pt x="1051" y="21051"/>
                    <a:pt x="2214" y="20237"/>
                  </a:cubicBezTo>
                  <a:cubicBezTo>
                    <a:pt x="2214" y="20237"/>
                    <a:pt x="2214" y="20237"/>
                    <a:pt x="2214" y="20237"/>
                  </a:cubicBezTo>
                  <a:close/>
                  <a:moveTo>
                    <a:pt x="2214" y="2023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4" name="AutoShape 144"/>
            <p:cNvSpPr>
              <a:spLocks/>
            </p:cNvSpPr>
            <p:nvPr/>
          </p:nvSpPr>
          <p:spPr bwMode="auto">
            <a:xfrm rot="-769616">
              <a:off x="6149" y="12909"/>
              <a:ext cx="114" cy="184"/>
            </a:xfrm>
            <a:custGeom>
              <a:avLst/>
              <a:gdLst/>
              <a:ahLst/>
              <a:cxnLst/>
              <a:rect l="0" t="0" r="r" b="b"/>
              <a:pathLst>
                <a:path w="20471" h="20652">
                  <a:moveTo>
                    <a:pt x="2255" y="20283"/>
                  </a:moveTo>
                  <a:cubicBezTo>
                    <a:pt x="8087" y="13821"/>
                    <a:pt x="15133" y="7794"/>
                    <a:pt x="20341" y="1125"/>
                  </a:cubicBezTo>
                  <a:cubicBezTo>
                    <a:pt x="21009" y="269"/>
                    <a:pt x="18925" y="-478"/>
                    <a:pt x="18250" y="379"/>
                  </a:cubicBezTo>
                  <a:cubicBezTo>
                    <a:pt x="13039" y="7047"/>
                    <a:pt x="5989" y="13079"/>
                    <a:pt x="160" y="19536"/>
                  </a:cubicBezTo>
                  <a:cubicBezTo>
                    <a:pt x="-591" y="20380"/>
                    <a:pt x="1504" y="21122"/>
                    <a:pt x="2255" y="20283"/>
                  </a:cubicBezTo>
                  <a:cubicBezTo>
                    <a:pt x="2255" y="20283"/>
                    <a:pt x="2255" y="20283"/>
                    <a:pt x="2255" y="20283"/>
                  </a:cubicBezTo>
                  <a:close/>
                  <a:moveTo>
                    <a:pt x="2255" y="2028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5" name="AutoShape 145"/>
            <p:cNvSpPr>
              <a:spLocks/>
            </p:cNvSpPr>
            <p:nvPr/>
          </p:nvSpPr>
          <p:spPr bwMode="auto">
            <a:xfrm rot="-769616">
              <a:off x="6303" y="12836"/>
              <a:ext cx="82" cy="198"/>
            </a:xfrm>
            <a:custGeom>
              <a:avLst/>
              <a:gdLst/>
              <a:ahLst/>
              <a:cxnLst/>
              <a:rect l="0" t="0" r="r" b="b"/>
              <a:pathLst>
                <a:path w="20153" h="20800">
                  <a:moveTo>
                    <a:pt x="3091" y="20460"/>
                  </a:moveTo>
                  <a:cubicBezTo>
                    <a:pt x="11281" y="14312"/>
                    <a:pt x="14224" y="7375"/>
                    <a:pt x="20041" y="836"/>
                  </a:cubicBezTo>
                  <a:cubicBezTo>
                    <a:pt x="20788" y="0"/>
                    <a:pt x="17573" y="-362"/>
                    <a:pt x="16836" y="474"/>
                  </a:cubicBezTo>
                  <a:cubicBezTo>
                    <a:pt x="11123" y="6893"/>
                    <a:pt x="8269" y="13724"/>
                    <a:pt x="222" y="19764"/>
                  </a:cubicBezTo>
                  <a:cubicBezTo>
                    <a:pt x="-812" y="20542"/>
                    <a:pt x="2052" y="21238"/>
                    <a:pt x="3091" y="20460"/>
                  </a:cubicBezTo>
                  <a:cubicBezTo>
                    <a:pt x="3091" y="20460"/>
                    <a:pt x="3091" y="20460"/>
                    <a:pt x="3091" y="20460"/>
                  </a:cubicBezTo>
                  <a:close/>
                  <a:moveTo>
                    <a:pt x="3091" y="2046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6" name="AutoShape 146"/>
            <p:cNvSpPr>
              <a:spLocks/>
            </p:cNvSpPr>
            <p:nvPr/>
          </p:nvSpPr>
          <p:spPr bwMode="auto">
            <a:xfrm rot="-769616">
              <a:off x="6422" y="12767"/>
              <a:ext cx="96" cy="263"/>
            </a:xfrm>
            <a:custGeom>
              <a:avLst/>
              <a:gdLst/>
              <a:ahLst/>
              <a:cxnLst/>
              <a:rect l="0" t="0" r="r" b="b"/>
              <a:pathLst>
                <a:path w="20661" h="21044">
                  <a:moveTo>
                    <a:pt x="2895" y="20690"/>
                  </a:moveTo>
                  <a:cubicBezTo>
                    <a:pt x="9886" y="14127"/>
                    <a:pt x="16523" y="7550"/>
                    <a:pt x="20621" y="657"/>
                  </a:cubicBezTo>
                  <a:cubicBezTo>
                    <a:pt x="21026" y="-2"/>
                    <a:pt x="18232" y="-285"/>
                    <a:pt x="17836" y="380"/>
                  </a:cubicBezTo>
                  <a:cubicBezTo>
                    <a:pt x="13734" y="7274"/>
                    <a:pt x="7092" y="13844"/>
                    <a:pt x="106" y="20408"/>
                  </a:cubicBezTo>
                  <a:cubicBezTo>
                    <a:pt x="-574" y="21045"/>
                    <a:pt x="2224" y="21315"/>
                    <a:pt x="2895" y="20690"/>
                  </a:cubicBezTo>
                  <a:cubicBezTo>
                    <a:pt x="2895" y="20690"/>
                    <a:pt x="2895" y="20690"/>
                    <a:pt x="2895" y="20690"/>
                  </a:cubicBezTo>
                  <a:close/>
                  <a:moveTo>
                    <a:pt x="2895" y="2069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7" name="AutoShape 147"/>
            <p:cNvSpPr>
              <a:spLocks/>
            </p:cNvSpPr>
            <p:nvPr/>
          </p:nvSpPr>
          <p:spPr bwMode="auto">
            <a:xfrm rot="-769616">
              <a:off x="6544" y="12741"/>
              <a:ext cx="82" cy="274"/>
            </a:xfrm>
            <a:custGeom>
              <a:avLst/>
              <a:gdLst/>
              <a:ahLst/>
              <a:cxnLst/>
              <a:rect l="0" t="0" r="r" b="b"/>
              <a:pathLst>
                <a:path w="20172" h="21014">
                  <a:moveTo>
                    <a:pt x="3320" y="20671"/>
                  </a:moveTo>
                  <a:cubicBezTo>
                    <a:pt x="11140" y="14209"/>
                    <a:pt x="9227" y="6918"/>
                    <a:pt x="19960" y="763"/>
                  </a:cubicBezTo>
                  <a:cubicBezTo>
                    <a:pt x="20971" y="186"/>
                    <a:pt x="18092" y="-325"/>
                    <a:pt x="17091" y="255"/>
                  </a:cubicBezTo>
                  <a:cubicBezTo>
                    <a:pt x="6189" y="6500"/>
                    <a:pt x="8038" y="13852"/>
                    <a:pt x="109" y="20400"/>
                  </a:cubicBezTo>
                  <a:cubicBezTo>
                    <a:pt x="-629" y="21014"/>
                    <a:pt x="2592" y="21275"/>
                    <a:pt x="3320" y="20671"/>
                  </a:cubicBezTo>
                  <a:cubicBezTo>
                    <a:pt x="3320" y="20671"/>
                    <a:pt x="3320" y="20671"/>
                    <a:pt x="3320" y="20671"/>
                  </a:cubicBezTo>
                  <a:close/>
                  <a:moveTo>
                    <a:pt x="3320" y="2067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8" name="AutoShape 148"/>
            <p:cNvSpPr>
              <a:spLocks/>
            </p:cNvSpPr>
            <p:nvPr/>
          </p:nvSpPr>
          <p:spPr bwMode="auto">
            <a:xfrm rot="-769616">
              <a:off x="6614" y="12643"/>
              <a:ext cx="91" cy="345"/>
            </a:xfrm>
            <a:custGeom>
              <a:avLst/>
              <a:gdLst/>
              <a:ahLst/>
              <a:cxnLst/>
              <a:rect l="0" t="0" r="r" b="b"/>
              <a:pathLst>
                <a:path w="20936" h="21163">
                  <a:moveTo>
                    <a:pt x="3021" y="20872"/>
                  </a:moveTo>
                  <a:cubicBezTo>
                    <a:pt x="7945" y="14021"/>
                    <a:pt x="16182" y="7364"/>
                    <a:pt x="20907" y="506"/>
                  </a:cubicBezTo>
                  <a:cubicBezTo>
                    <a:pt x="21262" y="-3"/>
                    <a:pt x="18272" y="-219"/>
                    <a:pt x="17921" y="290"/>
                  </a:cubicBezTo>
                  <a:cubicBezTo>
                    <a:pt x="13191" y="7153"/>
                    <a:pt x="4955" y="13807"/>
                    <a:pt x="31" y="20658"/>
                  </a:cubicBezTo>
                  <a:cubicBezTo>
                    <a:pt x="-338" y="21165"/>
                    <a:pt x="2648" y="21381"/>
                    <a:pt x="3021" y="20872"/>
                  </a:cubicBezTo>
                  <a:cubicBezTo>
                    <a:pt x="3021" y="20872"/>
                    <a:pt x="3021" y="20872"/>
                    <a:pt x="3021" y="20872"/>
                  </a:cubicBezTo>
                  <a:close/>
                  <a:moveTo>
                    <a:pt x="3021" y="2087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89" name="AutoShape 149"/>
            <p:cNvSpPr>
              <a:spLocks/>
            </p:cNvSpPr>
            <p:nvPr/>
          </p:nvSpPr>
          <p:spPr bwMode="auto">
            <a:xfrm rot="-769616">
              <a:off x="6732" y="12578"/>
              <a:ext cx="72" cy="397"/>
            </a:xfrm>
            <a:custGeom>
              <a:avLst/>
              <a:gdLst/>
              <a:ahLst/>
              <a:cxnLst/>
              <a:rect l="0" t="0" r="r" b="b"/>
              <a:pathLst>
                <a:path w="20384" h="21313">
                  <a:moveTo>
                    <a:pt x="2874" y="21266"/>
                  </a:moveTo>
                  <a:cubicBezTo>
                    <a:pt x="13634" y="20159"/>
                    <a:pt x="13201" y="16415"/>
                    <a:pt x="14038" y="14475"/>
                  </a:cubicBezTo>
                  <a:cubicBezTo>
                    <a:pt x="16066" y="9750"/>
                    <a:pt x="20367" y="5096"/>
                    <a:pt x="20384" y="341"/>
                  </a:cubicBezTo>
                  <a:cubicBezTo>
                    <a:pt x="20384" y="-113"/>
                    <a:pt x="16562" y="-113"/>
                    <a:pt x="16562" y="341"/>
                  </a:cubicBezTo>
                  <a:cubicBezTo>
                    <a:pt x="16545" y="4701"/>
                    <a:pt x="12876" y="8954"/>
                    <a:pt x="10706" y="13278"/>
                  </a:cubicBezTo>
                  <a:cubicBezTo>
                    <a:pt x="9761" y="15171"/>
                    <a:pt x="11418" y="19579"/>
                    <a:pt x="943" y="20657"/>
                  </a:cubicBezTo>
                  <a:cubicBezTo>
                    <a:pt x="-1216" y="20878"/>
                    <a:pt x="721" y="21487"/>
                    <a:pt x="2874" y="21266"/>
                  </a:cubicBezTo>
                  <a:cubicBezTo>
                    <a:pt x="2874" y="21266"/>
                    <a:pt x="2874" y="21266"/>
                    <a:pt x="2874" y="21266"/>
                  </a:cubicBezTo>
                  <a:close/>
                  <a:moveTo>
                    <a:pt x="2874" y="2126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0" name="AutoShape 150"/>
            <p:cNvSpPr>
              <a:spLocks/>
            </p:cNvSpPr>
            <p:nvPr/>
          </p:nvSpPr>
          <p:spPr bwMode="auto">
            <a:xfrm rot="-769616">
              <a:off x="6830" y="12474"/>
              <a:ext cx="57" cy="355"/>
            </a:xfrm>
            <a:custGeom>
              <a:avLst/>
              <a:gdLst/>
              <a:ahLst/>
              <a:cxnLst/>
              <a:rect l="0" t="0" r="r" b="b"/>
              <a:pathLst>
                <a:path w="20452" h="21265">
                  <a:moveTo>
                    <a:pt x="4788" y="20996"/>
                  </a:moveTo>
                  <a:cubicBezTo>
                    <a:pt x="19300" y="14425"/>
                    <a:pt x="16852" y="7242"/>
                    <a:pt x="20442" y="379"/>
                  </a:cubicBezTo>
                  <a:cubicBezTo>
                    <a:pt x="20699" y="-129"/>
                    <a:pt x="15902" y="-124"/>
                    <a:pt x="15638" y="379"/>
                  </a:cubicBezTo>
                  <a:cubicBezTo>
                    <a:pt x="12083" y="7176"/>
                    <a:pt x="14532" y="14281"/>
                    <a:pt x="155" y="20784"/>
                  </a:cubicBezTo>
                  <a:cubicBezTo>
                    <a:pt x="-901" y="21264"/>
                    <a:pt x="3739" y="21471"/>
                    <a:pt x="4788" y="20996"/>
                  </a:cubicBezTo>
                  <a:cubicBezTo>
                    <a:pt x="4788" y="20996"/>
                    <a:pt x="4788" y="20996"/>
                    <a:pt x="4788" y="20996"/>
                  </a:cubicBezTo>
                  <a:close/>
                  <a:moveTo>
                    <a:pt x="4788" y="2099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1" name="AutoShape 151"/>
            <p:cNvSpPr>
              <a:spLocks/>
            </p:cNvSpPr>
            <p:nvPr/>
          </p:nvSpPr>
          <p:spPr bwMode="auto">
            <a:xfrm rot="-769616">
              <a:off x="6918" y="12331"/>
              <a:ext cx="42" cy="303"/>
            </a:xfrm>
            <a:custGeom>
              <a:avLst/>
              <a:gdLst/>
              <a:ahLst/>
              <a:cxnLst/>
              <a:rect l="0" t="0" r="r" b="b"/>
              <a:pathLst>
                <a:path w="20216" h="21102">
                  <a:moveTo>
                    <a:pt x="6291" y="20771"/>
                  </a:moveTo>
                  <a:cubicBezTo>
                    <a:pt x="17206" y="14135"/>
                    <a:pt x="13622" y="7293"/>
                    <a:pt x="20179" y="575"/>
                  </a:cubicBezTo>
                  <a:cubicBezTo>
                    <a:pt x="20752" y="-1"/>
                    <a:pt x="14568" y="-250"/>
                    <a:pt x="13985" y="332"/>
                  </a:cubicBezTo>
                  <a:cubicBezTo>
                    <a:pt x="7438" y="7044"/>
                    <a:pt x="11013" y="13898"/>
                    <a:pt x="98" y="20530"/>
                  </a:cubicBezTo>
                  <a:cubicBezTo>
                    <a:pt x="-848" y="21107"/>
                    <a:pt x="5336" y="21350"/>
                    <a:pt x="6291" y="20771"/>
                  </a:cubicBezTo>
                  <a:cubicBezTo>
                    <a:pt x="6291" y="20771"/>
                    <a:pt x="6291" y="20771"/>
                    <a:pt x="6291" y="20771"/>
                  </a:cubicBezTo>
                  <a:close/>
                  <a:moveTo>
                    <a:pt x="6291" y="2077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2" name="AutoShape 152"/>
            <p:cNvSpPr>
              <a:spLocks/>
            </p:cNvSpPr>
            <p:nvPr/>
          </p:nvSpPr>
          <p:spPr bwMode="auto">
            <a:xfrm rot="-769616">
              <a:off x="4994" y="12482"/>
              <a:ext cx="22" cy="193"/>
            </a:xfrm>
            <a:custGeom>
              <a:avLst/>
              <a:gdLst/>
              <a:ahLst/>
              <a:cxnLst/>
              <a:rect l="0" t="0" r="r" b="b"/>
              <a:pathLst>
                <a:path w="15654" h="20980">
                  <a:moveTo>
                    <a:pt x="2391" y="689"/>
                  </a:moveTo>
                  <a:cubicBezTo>
                    <a:pt x="1969" y="7269"/>
                    <a:pt x="-4620" y="13990"/>
                    <a:pt x="6085" y="20468"/>
                  </a:cubicBezTo>
                  <a:cubicBezTo>
                    <a:pt x="7569" y="21366"/>
                    <a:pt x="16980" y="20983"/>
                    <a:pt x="15496" y="20090"/>
                  </a:cubicBezTo>
                  <a:cubicBezTo>
                    <a:pt x="5024" y="13752"/>
                    <a:pt x="11758" y="7129"/>
                    <a:pt x="12151" y="689"/>
                  </a:cubicBezTo>
                  <a:cubicBezTo>
                    <a:pt x="12224" y="-234"/>
                    <a:pt x="2449" y="-225"/>
                    <a:pt x="2391" y="689"/>
                  </a:cubicBezTo>
                  <a:cubicBezTo>
                    <a:pt x="2391" y="689"/>
                    <a:pt x="2391" y="689"/>
                    <a:pt x="2391" y="689"/>
                  </a:cubicBezTo>
                  <a:close/>
                  <a:moveTo>
                    <a:pt x="2391" y="68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3" name="AutoShape 153"/>
            <p:cNvSpPr>
              <a:spLocks/>
            </p:cNvSpPr>
            <p:nvPr/>
          </p:nvSpPr>
          <p:spPr bwMode="auto">
            <a:xfrm rot="-769616">
              <a:off x="5073" y="12382"/>
              <a:ext cx="38" cy="340"/>
            </a:xfrm>
            <a:custGeom>
              <a:avLst/>
              <a:gdLst/>
              <a:ahLst/>
              <a:cxnLst/>
              <a:rect l="0" t="0" r="r" b="b"/>
              <a:pathLst>
                <a:path w="20971" h="21243">
                  <a:moveTo>
                    <a:pt x="0" y="397"/>
                  </a:moveTo>
                  <a:cubicBezTo>
                    <a:pt x="190" y="7259"/>
                    <a:pt x="5000" y="14146"/>
                    <a:pt x="13692" y="20944"/>
                  </a:cubicBezTo>
                  <a:cubicBezTo>
                    <a:pt x="14352" y="21467"/>
                    <a:pt x="21589" y="21245"/>
                    <a:pt x="20929" y="20726"/>
                  </a:cubicBezTo>
                  <a:cubicBezTo>
                    <a:pt x="12338" y="14001"/>
                    <a:pt x="7696" y="7186"/>
                    <a:pt x="7517" y="397"/>
                  </a:cubicBezTo>
                  <a:cubicBezTo>
                    <a:pt x="7495" y="-133"/>
                    <a:pt x="-11" y="-133"/>
                    <a:pt x="0" y="397"/>
                  </a:cubicBezTo>
                  <a:cubicBezTo>
                    <a:pt x="0" y="397"/>
                    <a:pt x="0" y="397"/>
                    <a:pt x="0" y="397"/>
                  </a:cubicBezTo>
                  <a:close/>
                  <a:moveTo>
                    <a:pt x="0" y="39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4" name="AutoShape 154"/>
            <p:cNvSpPr>
              <a:spLocks/>
            </p:cNvSpPr>
            <p:nvPr/>
          </p:nvSpPr>
          <p:spPr bwMode="auto">
            <a:xfrm rot="-769616">
              <a:off x="5108" y="12292"/>
              <a:ext cx="45" cy="455"/>
            </a:xfrm>
            <a:custGeom>
              <a:avLst/>
              <a:gdLst/>
              <a:ahLst/>
              <a:cxnLst/>
              <a:rect l="0" t="0" r="r" b="b"/>
              <a:pathLst>
                <a:path w="18018" h="21335">
                  <a:moveTo>
                    <a:pt x="2844" y="222"/>
                  </a:moveTo>
                  <a:cubicBezTo>
                    <a:pt x="-2828" y="3460"/>
                    <a:pt x="1192" y="6860"/>
                    <a:pt x="4471" y="10104"/>
                  </a:cubicBezTo>
                  <a:cubicBezTo>
                    <a:pt x="8121" y="13729"/>
                    <a:pt x="13390" y="17379"/>
                    <a:pt x="12504" y="21038"/>
                  </a:cubicBezTo>
                  <a:cubicBezTo>
                    <a:pt x="12415" y="21434"/>
                    <a:pt x="17821" y="21434"/>
                    <a:pt x="17918" y="21038"/>
                  </a:cubicBezTo>
                  <a:cubicBezTo>
                    <a:pt x="18772" y="17533"/>
                    <a:pt x="13970" y="14036"/>
                    <a:pt x="10345" y="10570"/>
                  </a:cubicBezTo>
                  <a:cubicBezTo>
                    <a:pt x="6880" y="7249"/>
                    <a:pt x="2264" y="3705"/>
                    <a:pt x="8057" y="388"/>
                  </a:cubicBezTo>
                  <a:cubicBezTo>
                    <a:pt x="8749" y="-2"/>
                    <a:pt x="3529" y="-166"/>
                    <a:pt x="2844" y="222"/>
                  </a:cubicBezTo>
                  <a:cubicBezTo>
                    <a:pt x="2844" y="222"/>
                    <a:pt x="2844" y="222"/>
                    <a:pt x="2844" y="222"/>
                  </a:cubicBezTo>
                  <a:close/>
                  <a:moveTo>
                    <a:pt x="2844" y="22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5" name="AutoShape 155"/>
            <p:cNvSpPr>
              <a:spLocks/>
            </p:cNvSpPr>
            <p:nvPr/>
          </p:nvSpPr>
          <p:spPr bwMode="auto">
            <a:xfrm rot="-769616">
              <a:off x="5213" y="12225"/>
              <a:ext cx="58" cy="396"/>
            </a:xfrm>
            <a:custGeom>
              <a:avLst/>
              <a:gdLst/>
              <a:ahLst/>
              <a:cxnLst/>
              <a:rect l="0" t="0" r="r" b="b"/>
              <a:pathLst>
                <a:path w="19965" h="20162">
                  <a:moveTo>
                    <a:pt x="15" y="320"/>
                  </a:moveTo>
                  <a:cubicBezTo>
                    <a:pt x="3816" y="5511"/>
                    <a:pt x="6978" y="10709"/>
                    <a:pt x="9557" y="15911"/>
                  </a:cubicBezTo>
                  <a:cubicBezTo>
                    <a:pt x="9738" y="16259"/>
                    <a:pt x="11121" y="21491"/>
                    <a:pt x="19523" y="19840"/>
                  </a:cubicBezTo>
                  <a:cubicBezTo>
                    <a:pt x="21302" y="19493"/>
                    <a:pt x="17250" y="19157"/>
                    <a:pt x="15492" y="19503"/>
                  </a:cubicBezTo>
                  <a:cubicBezTo>
                    <a:pt x="17035" y="19549"/>
                    <a:pt x="17410" y="19483"/>
                    <a:pt x="16646" y="19309"/>
                  </a:cubicBezTo>
                  <a:cubicBezTo>
                    <a:pt x="16076" y="19028"/>
                    <a:pt x="15867" y="18716"/>
                    <a:pt x="15624" y="18431"/>
                  </a:cubicBezTo>
                  <a:cubicBezTo>
                    <a:pt x="15179" y="17910"/>
                    <a:pt x="14950" y="17385"/>
                    <a:pt x="14686" y="16860"/>
                  </a:cubicBezTo>
                  <a:cubicBezTo>
                    <a:pt x="14151" y="15806"/>
                    <a:pt x="13240" y="14749"/>
                    <a:pt x="12858" y="13691"/>
                  </a:cubicBezTo>
                  <a:cubicBezTo>
                    <a:pt x="11232" y="9224"/>
                    <a:pt x="7938" y="4772"/>
                    <a:pt x="4685" y="320"/>
                  </a:cubicBezTo>
                  <a:cubicBezTo>
                    <a:pt x="4372" y="-105"/>
                    <a:pt x="-298" y="-109"/>
                    <a:pt x="15" y="320"/>
                  </a:cubicBezTo>
                  <a:cubicBezTo>
                    <a:pt x="15" y="320"/>
                    <a:pt x="15" y="320"/>
                    <a:pt x="15" y="320"/>
                  </a:cubicBezTo>
                  <a:close/>
                  <a:moveTo>
                    <a:pt x="15" y="32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6" name="AutoShape 156"/>
            <p:cNvSpPr>
              <a:spLocks/>
            </p:cNvSpPr>
            <p:nvPr/>
          </p:nvSpPr>
          <p:spPr bwMode="auto">
            <a:xfrm rot="-769616">
              <a:off x="5325" y="12158"/>
              <a:ext cx="57" cy="403"/>
            </a:xfrm>
            <a:custGeom>
              <a:avLst/>
              <a:gdLst/>
              <a:ahLst/>
              <a:cxnLst/>
              <a:rect l="0" t="0" r="r" b="b"/>
              <a:pathLst>
                <a:path w="20308" h="21386">
                  <a:moveTo>
                    <a:pt x="7" y="334"/>
                  </a:moveTo>
                  <a:cubicBezTo>
                    <a:pt x="3421" y="7240"/>
                    <a:pt x="11439" y="14078"/>
                    <a:pt x="13274" y="21004"/>
                  </a:cubicBezTo>
                  <a:cubicBezTo>
                    <a:pt x="13346" y="21289"/>
                    <a:pt x="15902" y="21487"/>
                    <a:pt x="17366" y="21250"/>
                  </a:cubicBezTo>
                  <a:cubicBezTo>
                    <a:pt x="16838" y="21237"/>
                    <a:pt x="16309" y="21225"/>
                    <a:pt x="15795" y="21215"/>
                  </a:cubicBezTo>
                  <a:cubicBezTo>
                    <a:pt x="16488" y="21450"/>
                    <a:pt x="19187" y="21435"/>
                    <a:pt x="19922" y="21215"/>
                  </a:cubicBezTo>
                  <a:cubicBezTo>
                    <a:pt x="19965" y="21204"/>
                    <a:pt x="20008" y="21190"/>
                    <a:pt x="20044" y="21179"/>
                  </a:cubicBezTo>
                  <a:cubicBezTo>
                    <a:pt x="21386" y="20776"/>
                    <a:pt x="17252" y="20422"/>
                    <a:pt x="15902" y="20828"/>
                  </a:cubicBezTo>
                  <a:cubicBezTo>
                    <a:pt x="15866" y="20838"/>
                    <a:pt x="15824" y="20853"/>
                    <a:pt x="15795" y="20861"/>
                  </a:cubicBezTo>
                  <a:cubicBezTo>
                    <a:pt x="17166" y="20861"/>
                    <a:pt x="18537" y="20861"/>
                    <a:pt x="19922" y="20861"/>
                  </a:cubicBezTo>
                  <a:cubicBezTo>
                    <a:pt x="19501" y="20719"/>
                    <a:pt x="19287" y="20676"/>
                    <a:pt x="18451" y="20578"/>
                  </a:cubicBezTo>
                  <a:cubicBezTo>
                    <a:pt x="17473" y="20466"/>
                    <a:pt x="16009" y="20426"/>
                    <a:pt x="15060" y="20578"/>
                  </a:cubicBezTo>
                  <a:cubicBezTo>
                    <a:pt x="14695" y="20638"/>
                    <a:pt x="14338" y="20699"/>
                    <a:pt x="13967" y="20757"/>
                  </a:cubicBezTo>
                  <a:cubicBezTo>
                    <a:pt x="15338" y="20838"/>
                    <a:pt x="16702" y="20919"/>
                    <a:pt x="18066" y="21004"/>
                  </a:cubicBezTo>
                  <a:cubicBezTo>
                    <a:pt x="16238" y="14078"/>
                    <a:pt x="8219" y="7240"/>
                    <a:pt x="4799" y="334"/>
                  </a:cubicBezTo>
                  <a:cubicBezTo>
                    <a:pt x="4584" y="-111"/>
                    <a:pt x="-214" y="-113"/>
                    <a:pt x="7" y="334"/>
                  </a:cubicBezTo>
                  <a:cubicBezTo>
                    <a:pt x="7" y="334"/>
                    <a:pt x="7" y="334"/>
                    <a:pt x="7" y="334"/>
                  </a:cubicBezTo>
                  <a:close/>
                  <a:moveTo>
                    <a:pt x="7" y="33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7" name="AutoShape 157"/>
            <p:cNvSpPr>
              <a:spLocks/>
            </p:cNvSpPr>
            <p:nvPr/>
          </p:nvSpPr>
          <p:spPr bwMode="auto">
            <a:xfrm rot="-769616">
              <a:off x="5444" y="12132"/>
              <a:ext cx="48" cy="388"/>
            </a:xfrm>
            <a:custGeom>
              <a:avLst/>
              <a:gdLst/>
              <a:ahLst/>
              <a:cxnLst/>
              <a:rect l="0" t="0" r="r" b="b"/>
              <a:pathLst>
                <a:path w="18862" h="21365">
                  <a:moveTo>
                    <a:pt x="103" y="349"/>
                  </a:moveTo>
                  <a:cubicBezTo>
                    <a:pt x="-1442" y="7292"/>
                    <a:pt x="14868" y="14058"/>
                    <a:pt x="13481" y="21015"/>
                  </a:cubicBezTo>
                  <a:cubicBezTo>
                    <a:pt x="15247" y="21015"/>
                    <a:pt x="17013" y="21015"/>
                    <a:pt x="18778" y="21015"/>
                  </a:cubicBezTo>
                  <a:cubicBezTo>
                    <a:pt x="18778" y="20492"/>
                    <a:pt x="18778" y="19965"/>
                    <a:pt x="18778" y="19443"/>
                  </a:cubicBezTo>
                  <a:cubicBezTo>
                    <a:pt x="18778" y="18979"/>
                    <a:pt x="13481" y="18979"/>
                    <a:pt x="13481" y="19443"/>
                  </a:cubicBezTo>
                  <a:cubicBezTo>
                    <a:pt x="13481" y="19965"/>
                    <a:pt x="13481" y="20492"/>
                    <a:pt x="13481" y="21015"/>
                  </a:cubicBezTo>
                  <a:cubicBezTo>
                    <a:pt x="13481" y="21483"/>
                    <a:pt x="18692" y="21481"/>
                    <a:pt x="18778" y="21015"/>
                  </a:cubicBezTo>
                  <a:cubicBezTo>
                    <a:pt x="20158" y="14058"/>
                    <a:pt x="3856" y="7292"/>
                    <a:pt x="5401" y="349"/>
                  </a:cubicBezTo>
                  <a:cubicBezTo>
                    <a:pt x="5511" y="-117"/>
                    <a:pt x="221" y="-117"/>
                    <a:pt x="103" y="349"/>
                  </a:cubicBezTo>
                  <a:cubicBezTo>
                    <a:pt x="103" y="349"/>
                    <a:pt x="103" y="349"/>
                    <a:pt x="103" y="349"/>
                  </a:cubicBezTo>
                  <a:close/>
                  <a:moveTo>
                    <a:pt x="103" y="34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8" name="AutoShape 158"/>
            <p:cNvSpPr>
              <a:spLocks/>
            </p:cNvSpPr>
            <p:nvPr/>
          </p:nvSpPr>
          <p:spPr bwMode="auto">
            <a:xfrm rot="-769616">
              <a:off x="5516" y="12074"/>
              <a:ext cx="52" cy="388"/>
            </a:xfrm>
            <a:custGeom>
              <a:avLst/>
              <a:gdLst/>
              <a:ahLst/>
              <a:cxnLst/>
              <a:rect l="0" t="0" r="r" b="b"/>
              <a:pathLst>
                <a:path w="21100" h="21267">
                  <a:moveTo>
                    <a:pt x="35" y="453"/>
                  </a:moveTo>
                  <a:cubicBezTo>
                    <a:pt x="7613" y="7212"/>
                    <a:pt x="13481" y="14072"/>
                    <a:pt x="13692" y="20916"/>
                  </a:cubicBezTo>
                  <a:cubicBezTo>
                    <a:pt x="13708" y="21322"/>
                    <a:pt x="18214" y="21404"/>
                    <a:pt x="19041" y="21011"/>
                  </a:cubicBezTo>
                  <a:cubicBezTo>
                    <a:pt x="20411" y="20356"/>
                    <a:pt x="21043" y="19772"/>
                    <a:pt x="21100" y="19093"/>
                  </a:cubicBezTo>
                  <a:cubicBezTo>
                    <a:pt x="21124" y="18629"/>
                    <a:pt x="15686" y="18629"/>
                    <a:pt x="15653" y="19093"/>
                  </a:cubicBezTo>
                  <a:cubicBezTo>
                    <a:pt x="15596" y="19692"/>
                    <a:pt x="14997" y="20242"/>
                    <a:pt x="13789" y="20820"/>
                  </a:cubicBezTo>
                  <a:cubicBezTo>
                    <a:pt x="15564" y="20850"/>
                    <a:pt x="17355" y="20884"/>
                    <a:pt x="19138" y="20916"/>
                  </a:cubicBezTo>
                  <a:cubicBezTo>
                    <a:pt x="18919" y="14007"/>
                    <a:pt x="12938" y="7085"/>
                    <a:pt x="5295" y="261"/>
                  </a:cubicBezTo>
                  <a:cubicBezTo>
                    <a:pt x="4768" y="-196"/>
                    <a:pt x="-476" y="-3"/>
                    <a:pt x="35" y="453"/>
                  </a:cubicBezTo>
                  <a:cubicBezTo>
                    <a:pt x="35" y="453"/>
                    <a:pt x="35" y="453"/>
                    <a:pt x="35" y="453"/>
                  </a:cubicBezTo>
                  <a:close/>
                  <a:moveTo>
                    <a:pt x="35" y="45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399" name="AutoShape 159"/>
            <p:cNvSpPr>
              <a:spLocks/>
            </p:cNvSpPr>
            <p:nvPr/>
          </p:nvSpPr>
          <p:spPr bwMode="auto">
            <a:xfrm rot="-769616">
              <a:off x="5599" y="12054"/>
              <a:ext cx="61" cy="417"/>
            </a:xfrm>
            <a:custGeom>
              <a:avLst/>
              <a:gdLst/>
              <a:ahLst/>
              <a:cxnLst/>
              <a:rect l="0" t="0" r="r" b="b"/>
              <a:pathLst>
                <a:path w="18264" h="21247">
                  <a:moveTo>
                    <a:pt x="5672" y="168"/>
                  </a:moveTo>
                  <a:cubicBezTo>
                    <a:pt x="-3018" y="2803"/>
                    <a:pt x="247" y="6313"/>
                    <a:pt x="2642" y="9144"/>
                  </a:cubicBezTo>
                  <a:cubicBezTo>
                    <a:pt x="5962" y="13045"/>
                    <a:pt x="12420" y="16966"/>
                    <a:pt x="12710" y="20916"/>
                  </a:cubicBezTo>
                  <a:cubicBezTo>
                    <a:pt x="12741" y="21286"/>
                    <a:pt x="16248" y="21386"/>
                    <a:pt x="16701" y="21006"/>
                  </a:cubicBezTo>
                  <a:cubicBezTo>
                    <a:pt x="17240" y="20563"/>
                    <a:pt x="17887" y="20153"/>
                    <a:pt x="18243" y="19705"/>
                  </a:cubicBezTo>
                  <a:cubicBezTo>
                    <a:pt x="18582" y="19278"/>
                    <a:pt x="14524" y="19282"/>
                    <a:pt x="14180" y="19705"/>
                  </a:cubicBezTo>
                  <a:cubicBezTo>
                    <a:pt x="13696" y="20079"/>
                    <a:pt x="13236" y="20453"/>
                    <a:pt x="12789" y="20824"/>
                  </a:cubicBezTo>
                  <a:cubicBezTo>
                    <a:pt x="14119" y="20854"/>
                    <a:pt x="15450" y="20886"/>
                    <a:pt x="16774" y="20916"/>
                  </a:cubicBezTo>
                  <a:cubicBezTo>
                    <a:pt x="16532" y="17659"/>
                    <a:pt x="11834" y="14408"/>
                    <a:pt x="8635" y="11206"/>
                  </a:cubicBezTo>
                  <a:cubicBezTo>
                    <a:pt x="5418" y="8007"/>
                    <a:pt x="-823" y="3543"/>
                    <a:pt x="9179" y="505"/>
                  </a:cubicBezTo>
                  <a:cubicBezTo>
                    <a:pt x="10425" y="124"/>
                    <a:pt x="6917" y="-214"/>
                    <a:pt x="5672" y="168"/>
                  </a:cubicBezTo>
                  <a:cubicBezTo>
                    <a:pt x="5672" y="168"/>
                    <a:pt x="5672" y="168"/>
                    <a:pt x="5672" y="168"/>
                  </a:cubicBezTo>
                  <a:close/>
                  <a:moveTo>
                    <a:pt x="5672" y="16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0" name="AutoShape 160"/>
            <p:cNvSpPr>
              <a:spLocks/>
            </p:cNvSpPr>
            <p:nvPr/>
          </p:nvSpPr>
          <p:spPr bwMode="auto">
            <a:xfrm rot="-769616">
              <a:off x="5718" y="12027"/>
              <a:ext cx="62" cy="399"/>
            </a:xfrm>
            <a:custGeom>
              <a:avLst/>
              <a:gdLst/>
              <a:ahLst/>
              <a:cxnLst/>
              <a:rect l="0" t="0" r="r" b="b"/>
              <a:pathLst>
                <a:path w="19740" h="21371">
                  <a:moveTo>
                    <a:pt x="1" y="342"/>
                  </a:moveTo>
                  <a:cubicBezTo>
                    <a:pt x="519" y="7270"/>
                    <a:pt x="17324" y="14081"/>
                    <a:pt x="15324" y="21030"/>
                  </a:cubicBezTo>
                  <a:cubicBezTo>
                    <a:pt x="15204" y="21486"/>
                    <a:pt x="19449" y="21484"/>
                    <a:pt x="19576" y="21030"/>
                  </a:cubicBezTo>
                  <a:cubicBezTo>
                    <a:pt x="21569" y="14081"/>
                    <a:pt x="4771" y="7270"/>
                    <a:pt x="4252" y="342"/>
                  </a:cubicBezTo>
                  <a:cubicBezTo>
                    <a:pt x="4214" y="-114"/>
                    <a:pt x="-31" y="-114"/>
                    <a:pt x="1" y="342"/>
                  </a:cubicBezTo>
                  <a:cubicBezTo>
                    <a:pt x="1" y="342"/>
                    <a:pt x="1" y="342"/>
                    <a:pt x="1" y="342"/>
                  </a:cubicBezTo>
                  <a:close/>
                  <a:moveTo>
                    <a:pt x="1" y="34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1" name="AutoShape 161"/>
            <p:cNvSpPr>
              <a:spLocks/>
            </p:cNvSpPr>
            <p:nvPr/>
          </p:nvSpPr>
          <p:spPr bwMode="auto">
            <a:xfrm rot="-769616">
              <a:off x="5834" y="12001"/>
              <a:ext cx="48" cy="365"/>
            </a:xfrm>
            <a:custGeom>
              <a:avLst/>
              <a:gdLst/>
              <a:ahLst/>
              <a:cxnLst/>
              <a:rect l="0" t="0" r="r" b="b"/>
              <a:pathLst>
                <a:path w="20789" h="21269">
                  <a:moveTo>
                    <a:pt x="94" y="481"/>
                  </a:moveTo>
                  <a:cubicBezTo>
                    <a:pt x="12405" y="7115"/>
                    <a:pt x="14769" y="14098"/>
                    <a:pt x="14883" y="20897"/>
                  </a:cubicBezTo>
                  <a:cubicBezTo>
                    <a:pt x="14901" y="21394"/>
                    <a:pt x="20806" y="21394"/>
                    <a:pt x="20788" y="20897"/>
                  </a:cubicBezTo>
                  <a:cubicBezTo>
                    <a:pt x="20665" y="14029"/>
                    <a:pt x="18231" y="6978"/>
                    <a:pt x="5779" y="275"/>
                  </a:cubicBezTo>
                  <a:cubicBezTo>
                    <a:pt x="4883" y="-206"/>
                    <a:pt x="-794" y="-2"/>
                    <a:pt x="94" y="481"/>
                  </a:cubicBezTo>
                  <a:cubicBezTo>
                    <a:pt x="94" y="481"/>
                    <a:pt x="94" y="481"/>
                    <a:pt x="94" y="481"/>
                  </a:cubicBezTo>
                  <a:close/>
                  <a:moveTo>
                    <a:pt x="94" y="48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2" name="AutoShape 162"/>
            <p:cNvSpPr>
              <a:spLocks/>
            </p:cNvSpPr>
            <p:nvPr/>
          </p:nvSpPr>
          <p:spPr bwMode="auto">
            <a:xfrm rot="-769616">
              <a:off x="5918" y="11982"/>
              <a:ext cx="54" cy="394"/>
            </a:xfrm>
            <a:custGeom>
              <a:avLst/>
              <a:gdLst/>
              <a:ahLst/>
              <a:cxnLst/>
              <a:rect l="0" t="0" r="r" b="b"/>
              <a:pathLst>
                <a:path w="18760" h="21180">
                  <a:moveTo>
                    <a:pt x="622" y="614"/>
                  </a:moveTo>
                  <a:cubicBezTo>
                    <a:pt x="6641" y="1635"/>
                    <a:pt x="5642" y="3789"/>
                    <a:pt x="6008" y="5042"/>
                  </a:cubicBezTo>
                  <a:cubicBezTo>
                    <a:pt x="6697" y="7364"/>
                    <a:pt x="6381" y="9691"/>
                    <a:pt x="6381" y="12014"/>
                  </a:cubicBezTo>
                  <a:cubicBezTo>
                    <a:pt x="6381" y="14121"/>
                    <a:pt x="6338" y="16246"/>
                    <a:pt x="8019" y="18338"/>
                  </a:cubicBezTo>
                  <a:cubicBezTo>
                    <a:pt x="8764" y="19256"/>
                    <a:pt x="9650" y="20553"/>
                    <a:pt x="15303" y="21121"/>
                  </a:cubicBezTo>
                  <a:cubicBezTo>
                    <a:pt x="17841" y="21372"/>
                    <a:pt x="20211" y="20758"/>
                    <a:pt x="17673" y="20505"/>
                  </a:cubicBezTo>
                  <a:cubicBezTo>
                    <a:pt x="11000" y="19840"/>
                    <a:pt x="11977" y="17290"/>
                    <a:pt x="11619" y="16282"/>
                  </a:cubicBezTo>
                  <a:cubicBezTo>
                    <a:pt x="10852" y="14104"/>
                    <a:pt x="11106" y="11917"/>
                    <a:pt x="11134" y="9733"/>
                  </a:cubicBezTo>
                  <a:cubicBezTo>
                    <a:pt x="11155" y="7656"/>
                    <a:pt x="11211" y="5569"/>
                    <a:pt x="10100" y="3493"/>
                  </a:cubicBezTo>
                  <a:cubicBezTo>
                    <a:pt x="9516" y="2398"/>
                    <a:pt x="9073" y="981"/>
                    <a:pt x="3962" y="116"/>
                  </a:cubicBezTo>
                  <a:cubicBezTo>
                    <a:pt x="1944" y="-228"/>
                    <a:pt x="-1389" y="274"/>
                    <a:pt x="622" y="614"/>
                  </a:cubicBezTo>
                  <a:cubicBezTo>
                    <a:pt x="622" y="614"/>
                    <a:pt x="622" y="614"/>
                    <a:pt x="622" y="614"/>
                  </a:cubicBezTo>
                  <a:close/>
                  <a:moveTo>
                    <a:pt x="622" y="61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3" name="AutoShape 163"/>
            <p:cNvSpPr>
              <a:spLocks/>
            </p:cNvSpPr>
            <p:nvPr/>
          </p:nvSpPr>
          <p:spPr bwMode="auto">
            <a:xfrm rot="-769616">
              <a:off x="6039" y="11952"/>
              <a:ext cx="77" cy="400"/>
            </a:xfrm>
            <a:custGeom>
              <a:avLst/>
              <a:gdLst/>
              <a:ahLst/>
              <a:cxnLst/>
              <a:rect l="0" t="0" r="r" b="b"/>
              <a:pathLst>
                <a:path w="20621" h="21400">
                  <a:moveTo>
                    <a:pt x="86" y="437"/>
                  </a:moveTo>
                  <a:cubicBezTo>
                    <a:pt x="9984" y="6800"/>
                    <a:pt x="13007" y="14073"/>
                    <a:pt x="11798" y="20695"/>
                  </a:cubicBezTo>
                  <a:cubicBezTo>
                    <a:pt x="11728" y="21064"/>
                    <a:pt x="14237" y="21155"/>
                    <a:pt x="15166" y="20875"/>
                  </a:cubicBezTo>
                  <a:cubicBezTo>
                    <a:pt x="14410" y="21102"/>
                    <a:pt x="17762" y="21415"/>
                    <a:pt x="18674" y="21400"/>
                  </a:cubicBezTo>
                  <a:cubicBezTo>
                    <a:pt x="19424" y="21390"/>
                    <a:pt x="20261" y="21304"/>
                    <a:pt x="20417" y="21142"/>
                  </a:cubicBezTo>
                  <a:cubicBezTo>
                    <a:pt x="20471" y="21081"/>
                    <a:pt x="20525" y="21020"/>
                    <a:pt x="20585" y="20961"/>
                  </a:cubicBezTo>
                  <a:cubicBezTo>
                    <a:pt x="21011" y="20518"/>
                    <a:pt x="17519" y="20327"/>
                    <a:pt x="17093" y="20772"/>
                  </a:cubicBezTo>
                  <a:cubicBezTo>
                    <a:pt x="17389" y="20464"/>
                    <a:pt x="19759" y="20867"/>
                    <a:pt x="17120" y="20367"/>
                  </a:cubicBezTo>
                  <a:cubicBezTo>
                    <a:pt x="16666" y="20283"/>
                    <a:pt x="16056" y="20201"/>
                    <a:pt x="15463" y="20170"/>
                  </a:cubicBezTo>
                  <a:cubicBezTo>
                    <a:pt x="13725" y="20077"/>
                    <a:pt x="12872" y="20268"/>
                    <a:pt x="12035" y="20518"/>
                  </a:cubicBezTo>
                  <a:cubicBezTo>
                    <a:pt x="13169" y="20579"/>
                    <a:pt x="14297" y="20638"/>
                    <a:pt x="15425" y="20695"/>
                  </a:cubicBezTo>
                  <a:cubicBezTo>
                    <a:pt x="16083" y="17043"/>
                    <a:pt x="14599" y="13382"/>
                    <a:pt x="12478" y="9755"/>
                  </a:cubicBezTo>
                  <a:cubicBezTo>
                    <a:pt x="10616" y="6571"/>
                    <a:pt x="8354" y="3322"/>
                    <a:pt x="3583" y="246"/>
                  </a:cubicBezTo>
                  <a:cubicBezTo>
                    <a:pt x="2908" y="-185"/>
                    <a:pt x="-589" y="-2"/>
                    <a:pt x="86" y="437"/>
                  </a:cubicBezTo>
                  <a:cubicBezTo>
                    <a:pt x="86" y="437"/>
                    <a:pt x="86" y="437"/>
                    <a:pt x="86" y="437"/>
                  </a:cubicBezTo>
                  <a:close/>
                  <a:moveTo>
                    <a:pt x="86" y="43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4" name="AutoShape 164"/>
            <p:cNvSpPr>
              <a:spLocks/>
            </p:cNvSpPr>
            <p:nvPr/>
          </p:nvSpPr>
          <p:spPr bwMode="auto">
            <a:xfrm rot="-769616">
              <a:off x="6120" y="11935"/>
              <a:ext cx="64" cy="407"/>
            </a:xfrm>
            <a:custGeom>
              <a:avLst/>
              <a:gdLst/>
              <a:ahLst/>
              <a:cxnLst/>
              <a:rect l="0" t="0" r="r" b="b"/>
              <a:pathLst>
                <a:path w="18231" h="20620">
                  <a:moveTo>
                    <a:pt x="54" y="420"/>
                  </a:moveTo>
                  <a:cubicBezTo>
                    <a:pt x="5691" y="4869"/>
                    <a:pt x="9719" y="9367"/>
                    <a:pt x="12543" y="13895"/>
                  </a:cubicBezTo>
                  <a:cubicBezTo>
                    <a:pt x="13165" y="14898"/>
                    <a:pt x="13442" y="15920"/>
                    <a:pt x="13955" y="16928"/>
                  </a:cubicBezTo>
                  <a:cubicBezTo>
                    <a:pt x="14289" y="17604"/>
                    <a:pt x="13212" y="19611"/>
                    <a:pt x="15926" y="19949"/>
                  </a:cubicBezTo>
                  <a:cubicBezTo>
                    <a:pt x="13892" y="19697"/>
                    <a:pt x="11967" y="20279"/>
                    <a:pt x="13967" y="20526"/>
                  </a:cubicBezTo>
                  <a:cubicBezTo>
                    <a:pt x="21107" y="21418"/>
                    <a:pt x="17171" y="15684"/>
                    <a:pt x="16958" y="15266"/>
                  </a:cubicBezTo>
                  <a:cubicBezTo>
                    <a:pt x="14312" y="10212"/>
                    <a:pt x="10071" y="5201"/>
                    <a:pt x="3777" y="239"/>
                  </a:cubicBezTo>
                  <a:cubicBezTo>
                    <a:pt x="3247" y="-182"/>
                    <a:pt x="-493" y="-1"/>
                    <a:pt x="54" y="420"/>
                  </a:cubicBezTo>
                  <a:cubicBezTo>
                    <a:pt x="54" y="420"/>
                    <a:pt x="54" y="420"/>
                    <a:pt x="54" y="420"/>
                  </a:cubicBezTo>
                  <a:close/>
                  <a:moveTo>
                    <a:pt x="54" y="42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5" name="AutoShape 165"/>
            <p:cNvSpPr>
              <a:spLocks/>
            </p:cNvSpPr>
            <p:nvPr/>
          </p:nvSpPr>
          <p:spPr bwMode="auto">
            <a:xfrm rot="-769616">
              <a:off x="6240" y="11908"/>
              <a:ext cx="61" cy="401"/>
            </a:xfrm>
            <a:custGeom>
              <a:avLst/>
              <a:gdLst/>
              <a:ahLst/>
              <a:cxnLst/>
              <a:rect l="0" t="0" r="r" b="b"/>
              <a:pathLst>
                <a:path w="20732" h="21298">
                  <a:moveTo>
                    <a:pt x="12" y="335"/>
                  </a:moveTo>
                  <a:cubicBezTo>
                    <a:pt x="4299" y="7224"/>
                    <a:pt x="5896" y="14284"/>
                    <a:pt x="16217" y="21045"/>
                  </a:cubicBezTo>
                  <a:cubicBezTo>
                    <a:pt x="16885" y="21487"/>
                    <a:pt x="21337" y="21302"/>
                    <a:pt x="20663" y="20862"/>
                  </a:cubicBezTo>
                  <a:cubicBezTo>
                    <a:pt x="10451" y="14161"/>
                    <a:pt x="8882" y="7163"/>
                    <a:pt x="4636" y="335"/>
                  </a:cubicBezTo>
                  <a:cubicBezTo>
                    <a:pt x="4354" y="-111"/>
                    <a:pt x="-263" y="-113"/>
                    <a:pt x="12" y="335"/>
                  </a:cubicBezTo>
                  <a:cubicBezTo>
                    <a:pt x="12" y="335"/>
                    <a:pt x="12" y="335"/>
                    <a:pt x="12" y="335"/>
                  </a:cubicBezTo>
                  <a:close/>
                  <a:moveTo>
                    <a:pt x="12" y="33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6" name="AutoShape 166"/>
            <p:cNvSpPr>
              <a:spLocks/>
            </p:cNvSpPr>
            <p:nvPr/>
          </p:nvSpPr>
          <p:spPr bwMode="auto">
            <a:xfrm rot="-769616">
              <a:off x="6369" y="11920"/>
              <a:ext cx="58" cy="397"/>
            </a:xfrm>
            <a:custGeom>
              <a:avLst/>
              <a:gdLst/>
              <a:ahLst/>
              <a:cxnLst/>
              <a:rect l="0" t="0" r="r" b="b"/>
              <a:pathLst>
                <a:path w="20115" h="21193">
                  <a:moveTo>
                    <a:pt x="77" y="440"/>
                  </a:moveTo>
                  <a:cubicBezTo>
                    <a:pt x="5529" y="3811"/>
                    <a:pt x="8221" y="7330"/>
                    <a:pt x="11065" y="10768"/>
                  </a:cubicBezTo>
                  <a:cubicBezTo>
                    <a:pt x="12767" y="12823"/>
                    <a:pt x="14210" y="14886"/>
                    <a:pt x="15005" y="16956"/>
                  </a:cubicBezTo>
                  <a:cubicBezTo>
                    <a:pt x="15291" y="17733"/>
                    <a:pt x="17815" y="19954"/>
                    <a:pt x="13638" y="20589"/>
                  </a:cubicBezTo>
                  <a:cubicBezTo>
                    <a:pt x="11505" y="20914"/>
                    <a:pt x="14816" y="21411"/>
                    <a:pt x="16950" y="21088"/>
                  </a:cubicBezTo>
                  <a:cubicBezTo>
                    <a:pt x="20959" y="20478"/>
                    <a:pt x="20025" y="19163"/>
                    <a:pt x="20011" y="18400"/>
                  </a:cubicBezTo>
                  <a:cubicBezTo>
                    <a:pt x="19948" y="16243"/>
                    <a:pt x="18303" y="14077"/>
                    <a:pt x="16685" y="11936"/>
                  </a:cubicBezTo>
                  <a:cubicBezTo>
                    <a:pt x="13750" y="8049"/>
                    <a:pt x="10759" y="4061"/>
                    <a:pt x="4602" y="251"/>
                  </a:cubicBezTo>
                  <a:cubicBezTo>
                    <a:pt x="3884" y="-189"/>
                    <a:pt x="-641" y="-2"/>
                    <a:pt x="77" y="440"/>
                  </a:cubicBezTo>
                  <a:cubicBezTo>
                    <a:pt x="77" y="440"/>
                    <a:pt x="77" y="440"/>
                    <a:pt x="77" y="440"/>
                  </a:cubicBezTo>
                  <a:close/>
                  <a:moveTo>
                    <a:pt x="77" y="44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7" name="AutoShape 167"/>
            <p:cNvSpPr>
              <a:spLocks/>
            </p:cNvSpPr>
            <p:nvPr/>
          </p:nvSpPr>
          <p:spPr bwMode="auto">
            <a:xfrm rot="-769616">
              <a:off x="6501" y="11930"/>
              <a:ext cx="71" cy="415"/>
            </a:xfrm>
            <a:custGeom>
              <a:avLst/>
              <a:gdLst/>
              <a:ahLst/>
              <a:cxnLst/>
              <a:rect l="0" t="0" r="r" b="b"/>
              <a:pathLst>
                <a:path w="18933" h="21237">
                  <a:moveTo>
                    <a:pt x="59" y="422"/>
                  </a:moveTo>
                  <a:cubicBezTo>
                    <a:pt x="4436" y="3728"/>
                    <a:pt x="8226" y="7063"/>
                    <a:pt x="11190" y="10429"/>
                  </a:cubicBezTo>
                  <a:cubicBezTo>
                    <a:pt x="14068" y="13705"/>
                    <a:pt x="17842" y="17530"/>
                    <a:pt x="13407" y="20816"/>
                  </a:cubicBezTo>
                  <a:cubicBezTo>
                    <a:pt x="12842" y="21239"/>
                    <a:pt x="16291" y="21418"/>
                    <a:pt x="16861" y="20995"/>
                  </a:cubicBezTo>
                  <a:cubicBezTo>
                    <a:pt x="21110" y="17845"/>
                    <a:pt x="17901" y="14327"/>
                    <a:pt x="15411" y="11172"/>
                  </a:cubicBezTo>
                  <a:cubicBezTo>
                    <a:pt x="12512" y="7495"/>
                    <a:pt x="8279" y="3850"/>
                    <a:pt x="3513" y="241"/>
                  </a:cubicBezTo>
                  <a:cubicBezTo>
                    <a:pt x="2954" y="-182"/>
                    <a:pt x="-490" y="-1"/>
                    <a:pt x="59" y="422"/>
                  </a:cubicBezTo>
                  <a:cubicBezTo>
                    <a:pt x="59" y="422"/>
                    <a:pt x="59" y="422"/>
                    <a:pt x="59" y="422"/>
                  </a:cubicBezTo>
                  <a:close/>
                  <a:moveTo>
                    <a:pt x="59" y="42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8" name="AutoShape 168"/>
            <p:cNvSpPr>
              <a:spLocks/>
            </p:cNvSpPr>
            <p:nvPr/>
          </p:nvSpPr>
          <p:spPr bwMode="auto">
            <a:xfrm rot="-769616">
              <a:off x="6676" y="11972"/>
              <a:ext cx="72" cy="390"/>
            </a:xfrm>
            <a:custGeom>
              <a:avLst/>
              <a:gdLst/>
              <a:ahLst/>
              <a:cxnLst/>
              <a:rect l="0" t="0" r="r" b="b"/>
              <a:pathLst>
                <a:path w="19886" h="21330">
                  <a:moveTo>
                    <a:pt x="1235" y="726"/>
                  </a:moveTo>
                  <a:cubicBezTo>
                    <a:pt x="5251" y="1045"/>
                    <a:pt x="6248" y="3575"/>
                    <a:pt x="6849" y="4239"/>
                  </a:cubicBezTo>
                  <a:cubicBezTo>
                    <a:pt x="8754" y="6319"/>
                    <a:pt x="9813" y="8424"/>
                    <a:pt x="10821" y="10525"/>
                  </a:cubicBezTo>
                  <a:cubicBezTo>
                    <a:pt x="12497" y="14002"/>
                    <a:pt x="13444" y="17496"/>
                    <a:pt x="14703" y="20984"/>
                  </a:cubicBezTo>
                  <a:cubicBezTo>
                    <a:pt x="14881" y="21440"/>
                    <a:pt x="18401" y="21451"/>
                    <a:pt x="18446" y="20984"/>
                  </a:cubicBezTo>
                  <a:cubicBezTo>
                    <a:pt x="18257" y="20551"/>
                    <a:pt x="18685" y="20152"/>
                    <a:pt x="19744" y="19779"/>
                  </a:cubicBezTo>
                  <a:cubicBezTo>
                    <a:pt x="20646" y="19348"/>
                    <a:pt x="17020" y="19164"/>
                    <a:pt x="16129" y="19588"/>
                  </a:cubicBezTo>
                  <a:cubicBezTo>
                    <a:pt x="15087" y="20088"/>
                    <a:pt x="14764" y="20454"/>
                    <a:pt x="14703" y="20984"/>
                  </a:cubicBezTo>
                  <a:cubicBezTo>
                    <a:pt x="15956" y="20984"/>
                    <a:pt x="17209" y="20984"/>
                    <a:pt x="18446" y="20984"/>
                  </a:cubicBezTo>
                  <a:cubicBezTo>
                    <a:pt x="16936" y="16823"/>
                    <a:pt x="15783" y="12662"/>
                    <a:pt x="13533" y="8512"/>
                  </a:cubicBezTo>
                  <a:cubicBezTo>
                    <a:pt x="12464" y="6529"/>
                    <a:pt x="11205" y="4533"/>
                    <a:pt x="8960" y="2582"/>
                  </a:cubicBezTo>
                  <a:cubicBezTo>
                    <a:pt x="8025" y="1767"/>
                    <a:pt x="6833" y="398"/>
                    <a:pt x="2238" y="29"/>
                  </a:cubicBezTo>
                  <a:cubicBezTo>
                    <a:pt x="10" y="-149"/>
                    <a:pt x="-954" y="550"/>
                    <a:pt x="1235" y="726"/>
                  </a:cubicBezTo>
                  <a:cubicBezTo>
                    <a:pt x="1235" y="726"/>
                    <a:pt x="1235" y="726"/>
                    <a:pt x="1235" y="726"/>
                  </a:cubicBezTo>
                  <a:close/>
                  <a:moveTo>
                    <a:pt x="1235" y="72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09" name="AutoShape 169"/>
            <p:cNvSpPr>
              <a:spLocks/>
            </p:cNvSpPr>
            <p:nvPr/>
          </p:nvSpPr>
          <p:spPr bwMode="auto">
            <a:xfrm rot="-769616">
              <a:off x="6759" y="12039"/>
              <a:ext cx="30" cy="245"/>
            </a:xfrm>
            <a:custGeom>
              <a:avLst/>
              <a:gdLst/>
              <a:ahLst/>
              <a:cxnLst/>
              <a:rect l="0" t="0" r="r" b="b"/>
              <a:pathLst>
                <a:path w="17754" h="21230">
                  <a:moveTo>
                    <a:pt x="1111" y="547"/>
                  </a:moveTo>
                  <a:cubicBezTo>
                    <a:pt x="-3787" y="7306"/>
                    <a:pt x="9052" y="13936"/>
                    <a:pt x="9765" y="20678"/>
                  </a:cubicBezTo>
                  <a:cubicBezTo>
                    <a:pt x="9836" y="21414"/>
                    <a:pt x="17813" y="21414"/>
                    <a:pt x="17754" y="20678"/>
                  </a:cubicBezTo>
                  <a:cubicBezTo>
                    <a:pt x="17040" y="13936"/>
                    <a:pt x="4190" y="7306"/>
                    <a:pt x="9099" y="547"/>
                  </a:cubicBezTo>
                  <a:cubicBezTo>
                    <a:pt x="9634" y="-186"/>
                    <a:pt x="1646" y="-179"/>
                    <a:pt x="1111" y="547"/>
                  </a:cubicBezTo>
                  <a:cubicBezTo>
                    <a:pt x="1111" y="547"/>
                    <a:pt x="1111" y="547"/>
                    <a:pt x="1111" y="547"/>
                  </a:cubicBezTo>
                  <a:close/>
                  <a:moveTo>
                    <a:pt x="1111" y="54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0" name="AutoShape 170"/>
            <p:cNvSpPr>
              <a:spLocks/>
            </p:cNvSpPr>
            <p:nvPr/>
          </p:nvSpPr>
          <p:spPr bwMode="auto">
            <a:xfrm rot="-769616">
              <a:off x="4995" y="12598"/>
              <a:ext cx="103" cy="329"/>
            </a:xfrm>
            <a:custGeom>
              <a:avLst/>
              <a:gdLst/>
              <a:ahLst/>
              <a:cxnLst/>
              <a:rect l="0" t="0" r="r" b="b"/>
              <a:pathLst>
                <a:path w="21295" h="21280">
                  <a:moveTo>
                    <a:pt x="14" y="402"/>
                  </a:moveTo>
                  <a:cubicBezTo>
                    <a:pt x="3072" y="7484"/>
                    <a:pt x="11428" y="14179"/>
                    <a:pt x="18288" y="20974"/>
                  </a:cubicBezTo>
                  <a:cubicBezTo>
                    <a:pt x="18777" y="21463"/>
                    <a:pt x="20858" y="21321"/>
                    <a:pt x="21042" y="20863"/>
                  </a:cubicBezTo>
                  <a:cubicBezTo>
                    <a:pt x="21380" y="20452"/>
                    <a:pt x="21380" y="20045"/>
                    <a:pt x="21042" y="19634"/>
                  </a:cubicBezTo>
                  <a:cubicBezTo>
                    <a:pt x="20820" y="19097"/>
                    <a:pt x="18017" y="19092"/>
                    <a:pt x="18238" y="19634"/>
                  </a:cubicBezTo>
                  <a:cubicBezTo>
                    <a:pt x="18568" y="20045"/>
                    <a:pt x="18568" y="20452"/>
                    <a:pt x="18238" y="20863"/>
                  </a:cubicBezTo>
                  <a:cubicBezTo>
                    <a:pt x="19162" y="20827"/>
                    <a:pt x="20072" y="20789"/>
                    <a:pt x="20996" y="20751"/>
                  </a:cubicBezTo>
                  <a:cubicBezTo>
                    <a:pt x="14215" y="14037"/>
                    <a:pt x="5842" y="7403"/>
                    <a:pt x="2817" y="402"/>
                  </a:cubicBezTo>
                  <a:cubicBezTo>
                    <a:pt x="2583" y="-132"/>
                    <a:pt x="-220" y="-137"/>
                    <a:pt x="14" y="402"/>
                  </a:cubicBezTo>
                  <a:cubicBezTo>
                    <a:pt x="14" y="402"/>
                    <a:pt x="14" y="402"/>
                    <a:pt x="14" y="402"/>
                  </a:cubicBezTo>
                  <a:close/>
                  <a:moveTo>
                    <a:pt x="14" y="40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1" name="AutoShape 171"/>
            <p:cNvSpPr>
              <a:spLocks/>
            </p:cNvSpPr>
            <p:nvPr/>
          </p:nvSpPr>
          <p:spPr bwMode="auto">
            <a:xfrm rot="-769616">
              <a:off x="5090" y="12660"/>
              <a:ext cx="88" cy="295"/>
            </a:xfrm>
            <a:custGeom>
              <a:avLst/>
              <a:gdLst/>
              <a:ahLst/>
              <a:cxnLst/>
              <a:rect l="0" t="0" r="r" b="b"/>
              <a:pathLst>
                <a:path w="16632" h="21187">
                  <a:moveTo>
                    <a:pt x="346" y="343"/>
                  </a:moveTo>
                  <a:cubicBezTo>
                    <a:pt x="-2771" y="7577"/>
                    <a:pt x="16288" y="13599"/>
                    <a:pt x="13858" y="20734"/>
                  </a:cubicBezTo>
                  <a:cubicBezTo>
                    <a:pt x="13652" y="21340"/>
                    <a:pt x="16220" y="21334"/>
                    <a:pt x="16422" y="20734"/>
                  </a:cubicBezTo>
                  <a:cubicBezTo>
                    <a:pt x="18829" y="13658"/>
                    <a:pt x="-234" y="7670"/>
                    <a:pt x="2822" y="597"/>
                  </a:cubicBezTo>
                  <a:cubicBezTo>
                    <a:pt x="3077" y="-1"/>
                    <a:pt x="609" y="-260"/>
                    <a:pt x="346" y="343"/>
                  </a:cubicBezTo>
                  <a:cubicBezTo>
                    <a:pt x="346" y="343"/>
                    <a:pt x="346" y="343"/>
                    <a:pt x="346" y="343"/>
                  </a:cubicBezTo>
                  <a:close/>
                  <a:moveTo>
                    <a:pt x="346" y="34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2" name="AutoShape 172"/>
            <p:cNvSpPr>
              <a:spLocks/>
            </p:cNvSpPr>
            <p:nvPr/>
          </p:nvSpPr>
          <p:spPr bwMode="auto">
            <a:xfrm rot="-769616">
              <a:off x="5224" y="12713"/>
              <a:ext cx="72" cy="253"/>
            </a:xfrm>
            <a:custGeom>
              <a:avLst/>
              <a:gdLst/>
              <a:ahLst/>
              <a:cxnLst/>
              <a:rect l="0" t="0" r="r" b="b"/>
              <a:pathLst>
                <a:path w="21228" h="21240">
                  <a:moveTo>
                    <a:pt x="18" y="523"/>
                  </a:moveTo>
                  <a:cubicBezTo>
                    <a:pt x="3246" y="7394"/>
                    <a:pt x="16560" y="13755"/>
                    <a:pt x="17247" y="20709"/>
                  </a:cubicBezTo>
                  <a:cubicBezTo>
                    <a:pt x="17324" y="21416"/>
                    <a:pt x="21298" y="21419"/>
                    <a:pt x="21227" y="20709"/>
                  </a:cubicBezTo>
                  <a:cubicBezTo>
                    <a:pt x="20534" y="13726"/>
                    <a:pt x="7232" y="7407"/>
                    <a:pt x="4004" y="523"/>
                  </a:cubicBezTo>
                  <a:cubicBezTo>
                    <a:pt x="3672" y="-168"/>
                    <a:pt x="-302" y="-181"/>
                    <a:pt x="18" y="523"/>
                  </a:cubicBezTo>
                  <a:cubicBezTo>
                    <a:pt x="18" y="523"/>
                    <a:pt x="18" y="523"/>
                    <a:pt x="18" y="523"/>
                  </a:cubicBezTo>
                  <a:close/>
                  <a:moveTo>
                    <a:pt x="18" y="5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3" name="AutoShape 173"/>
            <p:cNvSpPr>
              <a:spLocks/>
            </p:cNvSpPr>
            <p:nvPr/>
          </p:nvSpPr>
          <p:spPr bwMode="auto">
            <a:xfrm rot="-769616">
              <a:off x="5318" y="12771"/>
              <a:ext cx="91" cy="218"/>
            </a:xfrm>
            <a:custGeom>
              <a:avLst/>
              <a:gdLst/>
              <a:ahLst/>
              <a:cxnLst/>
              <a:rect l="0" t="0" r="r" b="b"/>
              <a:pathLst>
                <a:path w="19985" h="21163">
                  <a:moveTo>
                    <a:pt x="244" y="946"/>
                  </a:moveTo>
                  <a:cubicBezTo>
                    <a:pt x="8378" y="6455"/>
                    <a:pt x="9295" y="13767"/>
                    <a:pt x="13617" y="19925"/>
                  </a:cubicBezTo>
                  <a:cubicBezTo>
                    <a:pt x="13873" y="20288"/>
                    <a:pt x="14622" y="20426"/>
                    <a:pt x="15433" y="20372"/>
                  </a:cubicBezTo>
                  <a:cubicBezTo>
                    <a:pt x="14816" y="20418"/>
                    <a:pt x="17446" y="21060"/>
                    <a:pt x="17944" y="21136"/>
                  </a:cubicBezTo>
                  <a:cubicBezTo>
                    <a:pt x="18385" y="21205"/>
                    <a:pt x="19086" y="21136"/>
                    <a:pt x="19385" y="20968"/>
                  </a:cubicBezTo>
                  <a:cubicBezTo>
                    <a:pt x="19473" y="20918"/>
                    <a:pt x="19561" y="20873"/>
                    <a:pt x="19645" y="20823"/>
                  </a:cubicBezTo>
                  <a:cubicBezTo>
                    <a:pt x="20804" y="20177"/>
                    <a:pt x="18729" y="19268"/>
                    <a:pt x="17552" y="19918"/>
                  </a:cubicBezTo>
                  <a:cubicBezTo>
                    <a:pt x="18442" y="19421"/>
                    <a:pt x="15397" y="19081"/>
                    <a:pt x="14653" y="19134"/>
                  </a:cubicBezTo>
                  <a:cubicBezTo>
                    <a:pt x="15256" y="19283"/>
                    <a:pt x="15869" y="19436"/>
                    <a:pt x="16468" y="19585"/>
                  </a:cubicBezTo>
                  <a:cubicBezTo>
                    <a:pt x="12062" y="13301"/>
                    <a:pt x="11114" y="5928"/>
                    <a:pt x="2791" y="296"/>
                  </a:cubicBezTo>
                  <a:cubicBezTo>
                    <a:pt x="1769" y="-395"/>
                    <a:pt x="-796" y="247"/>
                    <a:pt x="244" y="946"/>
                  </a:cubicBezTo>
                  <a:cubicBezTo>
                    <a:pt x="244" y="946"/>
                    <a:pt x="244" y="946"/>
                    <a:pt x="244" y="946"/>
                  </a:cubicBezTo>
                  <a:close/>
                  <a:moveTo>
                    <a:pt x="244" y="94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4" name="AutoShape 174"/>
            <p:cNvSpPr>
              <a:spLocks/>
            </p:cNvSpPr>
            <p:nvPr/>
          </p:nvSpPr>
          <p:spPr bwMode="auto">
            <a:xfrm rot="-769616">
              <a:off x="5409" y="12789"/>
              <a:ext cx="117" cy="232"/>
            </a:xfrm>
            <a:custGeom>
              <a:avLst/>
              <a:gdLst/>
              <a:ahLst/>
              <a:cxnLst/>
              <a:rect l="0" t="0" r="r" b="b"/>
              <a:pathLst>
                <a:path w="20318" h="20780">
                  <a:moveTo>
                    <a:pt x="159" y="886"/>
                  </a:moveTo>
                  <a:cubicBezTo>
                    <a:pt x="6752" y="6867"/>
                    <a:pt x="10619" y="13374"/>
                    <a:pt x="13540" y="20022"/>
                  </a:cubicBezTo>
                  <a:cubicBezTo>
                    <a:pt x="13728" y="20454"/>
                    <a:pt x="14901" y="20598"/>
                    <a:pt x="15489" y="20282"/>
                  </a:cubicBezTo>
                  <a:cubicBezTo>
                    <a:pt x="15754" y="20145"/>
                    <a:pt x="18758" y="21226"/>
                    <a:pt x="19990" y="20563"/>
                  </a:cubicBezTo>
                  <a:cubicBezTo>
                    <a:pt x="21024" y="20015"/>
                    <a:pt x="19374" y="19180"/>
                    <a:pt x="18337" y="19731"/>
                  </a:cubicBezTo>
                  <a:cubicBezTo>
                    <a:pt x="18072" y="19871"/>
                    <a:pt x="15071" y="18790"/>
                    <a:pt x="13836" y="19450"/>
                  </a:cubicBezTo>
                  <a:cubicBezTo>
                    <a:pt x="14487" y="19538"/>
                    <a:pt x="15141" y="19622"/>
                    <a:pt x="15788" y="19713"/>
                  </a:cubicBezTo>
                  <a:cubicBezTo>
                    <a:pt x="12830" y="12960"/>
                    <a:pt x="8865" y="6355"/>
                    <a:pt x="2178" y="289"/>
                  </a:cubicBezTo>
                  <a:cubicBezTo>
                    <a:pt x="1446" y="-374"/>
                    <a:pt x="-576" y="223"/>
                    <a:pt x="159" y="886"/>
                  </a:cubicBezTo>
                  <a:cubicBezTo>
                    <a:pt x="159" y="886"/>
                    <a:pt x="159" y="886"/>
                    <a:pt x="159" y="886"/>
                  </a:cubicBezTo>
                  <a:close/>
                  <a:moveTo>
                    <a:pt x="159" y="88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5" name="AutoShape 175"/>
            <p:cNvSpPr>
              <a:spLocks/>
            </p:cNvSpPr>
            <p:nvPr/>
          </p:nvSpPr>
          <p:spPr bwMode="auto">
            <a:xfrm rot="-769616">
              <a:off x="5569" y="12756"/>
              <a:ext cx="88" cy="222"/>
            </a:xfrm>
            <a:custGeom>
              <a:avLst/>
              <a:gdLst/>
              <a:ahLst/>
              <a:cxnLst/>
              <a:rect l="0" t="0" r="r" b="b"/>
              <a:pathLst>
                <a:path w="20543" h="20859">
                  <a:moveTo>
                    <a:pt x="139" y="948"/>
                  </a:moveTo>
                  <a:cubicBezTo>
                    <a:pt x="6998" y="7288"/>
                    <a:pt x="12751" y="13786"/>
                    <a:pt x="17443" y="20417"/>
                  </a:cubicBezTo>
                  <a:cubicBezTo>
                    <a:pt x="17993" y="21190"/>
                    <a:pt x="20959" y="20866"/>
                    <a:pt x="20494" y="20090"/>
                  </a:cubicBezTo>
                  <a:cubicBezTo>
                    <a:pt x="20160" y="19600"/>
                    <a:pt x="19911" y="19104"/>
                    <a:pt x="19732" y="18607"/>
                  </a:cubicBezTo>
                  <a:cubicBezTo>
                    <a:pt x="19384" y="17819"/>
                    <a:pt x="16343" y="18151"/>
                    <a:pt x="16686" y="18931"/>
                  </a:cubicBezTo>
                  <a:cubicBezTo>
                    <a:pt x="16869" y="19431"/>
                    <a:pt x="17118" y="19932"/>
                    <a:pt x="17443" y="20417"/>
                  </a:cubicBezTo>
                  <a:cubicBezTo>
                    <a:pt x="18468" y="20311"/>
                    <a:pt x="19474" y="20200"/>
                    <a:pt x="20494" y="20090"/>
                  </a:cubicBezTo>
                  <a:cubicBezTo>
                    <a:pt x="15722" y="13352"/>
                    <a:pt x="9832" y="6762"/>
                    <a:pt x="2866" y="330"/>
                  </a:cubicBezTo>
                  <a:cubicBezTo>
                    <a:pt x="2071" y="-410"/>
                    <a:pt x="-641" y="227"/>
                    <a:pt x="139" y="948"/>
                  </a:cubicBezTo>
                  <a:cubicBezTo>
                    <a:pt x="139" y="948"/>
                    <a:pt x="139" y="948"/>
                    <a:pt x="139" y="948"/>
                  </a:cubicBezTo>
                  <a:close/>
                  <a:moveTo>
                    <a:pt x="139" y="94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6" name="AutoShape 176"/>
            <p:cNvSpPr>
              <a:spLocks/>
            </p:cNvSpPr>
            <p:nvPr/>
          </p:nvSpPr>
          <p:spPr bwMode="auto">
            <a:xfrm rot="-769616">
              <a:off x="5696" y="12768"/>
              <a:ext cx="82" cy="203"/>
            </a:xfrm>
            <a:custGeom>
              <a:avLst/>
              <a:gdLst/>
              <a:ahLst/>
              <a:cxnLst/>
              <a:rect l="0" t="0" r="r" b="b"/>
              <a:pathLst>
                <a:path w="19654" h="20846">
                  <a:moveTo>
                    <a:pt x="310" y="976"/>
                  </a:moveTo>
                  <a:cubicBezTo>
                    <a:pt x="6129" y="4264"/>
                    <a:pt x="7504" y="9179"/>
                    <a:pt x="9794" y="13059"/>
                  </a:cubicBezTo>
                  <a:cubicBezTo>
                    <a:pt x="11067" y="15203"/>
                    <a:pt x="12142" y="19441"/>
                    <a:pt x="17248" y="20743"/>
                  </a:cubicBezTo>
                  <a:cubicBezTo>
                    <a:pt x="19032" y="21198"/>
                    <a:pt x="20666" y="20030"/>
                    <a:pt x="18882" y="19574"/>
                  </a:cubicBezTo>
                  <a:cubicBezTo>
                    <a:pt x="16221" y="18897"/>
                    <a:pt x="15449" y="16645"/>
                    <a:pt x="14663" y="15501"/>
                  </a:cubicBezTo>
                  <a:cubicBezTo>
                    <a:pt x="13342" y="13571"/>
                    <a:pt x="12282" y="11609"/>
                    <a:pt x="11129" y="9663"/>
                  </a:cubicBezTo>
                  <a:cubicBezTo>
                    <a:pt x="9302" y="6572"/>
                    <a:pt x="7749" y="2910"/>
                    <a:pt x="3111" y="291"/>
                  </a:cubicBezTo>
                  <a:cubicBezTo>
                    <a:pt x="1882" y="-402"/>
                    <a:pt x="-934" y="271"/>
                    <a:pt x="310" y="976"/>
                  </a:cubicBezTo>
                  <a:cubicBezTo>
                    <a:pt x="310" y="976"/>
                    <a:pt x="310" y="976"/>
                    <a:pt x="310" y="976"/>
                  </a:cubicBezTo>
                  <a:close/>
                  <a:moveTo>
                    <a:pt x="310" y="97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7" name="AutoShape 177"/>
            <p:cNvSpPr>
              <a:spLocks/>
            </p:cNvSpPr>
            <p:nvPr/>
          </p:nvSpPr>
          <p:spPr bwMode="auto">
            <a:xfrm rot="-769616">
              <a:off x="5818" y="12741"/>
              <a:ext cx="82" cy="216"/>
            </a:xfrm>
            <a:custGeom>
              <a:avLst/>
              <a:gdLst/>
              <a:ahLst/>
              <a:cxnLst/>
              <a:rect l="0" t="0" r="r" b="b"/>
              <a:pathLst>
                <a:path w="20357" h="20854">
                  <a:moveTo>
                    <a:pt x="216" y="956"/>
                  </a:moveTo>
                  <a:cubicBezTo>
                    <a:pt x="8794" y="7063"/>
                    <a:pt x="13033" y="13712"/>
                    <a:pt x="17061" y="20403"/>
                  </a:cubicBezTo>
                  <a:cubicBezTo>
                    <a:pt x="18139" y="20289"/>
                    <a:pt x="19228" y="20175"/>
                    <a:pt x="20306" y="20065"/>
                  </a:cubicBezTo>
                  <a:cubicBezTo>
                    <a:pt x="20066" y="19508"/>
                    <a:pt x="19815" y="18954"/>
                    <a:pt x="19559" y="18397"/>
                  </a:cubicBezTo>
                  <a:cubicBezTo>
                    <a:pt x="19469" y="17575"/>
                    <a:pt x="16098" y="17575"/>
                    <a:pt x="16188" y="18397"/>
                  </a:cubicBezTo>
                  <a:cubicBezTo>
                    <a:pt x="16308" y="19459"/>
                    <a:pt x="16263" y="19364"/>
                    <a:pt x="17061" y="20403"/>
                  </a:cubicBezTo>
                  <a:cubicBezTo>
                    <a:pt x="17678" y="21191"/>
                    <a:pt x="20788" y="20861"/>
                    <a:pt x="20306" y="20065"/>
                  </a:cubicBezTo>
                  <a:cubicBezTo>
                    <a:pt x="16208" y="13257"/>
                    <a:pt x="11829" y="6517"/>
                    <a:pt x="3121" y="319"/>
                  </a:cubicBezTo>
                  <a:cubicBezTo>
                    <a:pt x="2097" y="-409"/>
                    <a:pt x="-812" y="239"/>
                    <a:pt x="216" y="956"/>
                  </a:cubicBezTo>
                  <a:cubicBezTo>
                    <a:pt x="216" y="956"/>
                    <a:pt x="216" y="956"/>
                    <a:pt x="216" y="956"/>
                  </a:cubicBezTo>
                  <a:close/>
                  <a:moveTo>
                    <a:pt x="216" y="95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8" name="AutoShape 178"/>
            <p:cNvSpPr>
              <a:spLocks/>
            </p:cNvSpPr>
            <p:nvPr/>
          </p:nvSpPr>
          <p:spPr bwMode="auto">
            <a:xfrm rot="-769616">
              <a:off x="5903" y="12761"/>
              <a:ext cx="95" cy="181"/>
            </a:xfrm>
            <a:custGeom>
              <a:avLst/>
              <a:gdLst/>
              <a:ahLst/>
              <a:cxnLst/>
              <a:rect l="0" t="0" r="r" b="b"/>
              <a:pathLst>
                <a:path w="20257" h="20950">
                  <a:moveTo>
                    <a:pt x="1394" y="1529"/>
                  </a:moveTo>
                  <a:cubicBezTo>
                    <a:pt x="4395" y="1384"/>
                    <a:pt x="8839" y="10989"/>
                    <a:pt x="9619" y="12220"/>
                  </a:cubicBezTo>
                  <a:cubicBezTo>
                    <a:pt x="11403" y="15028"/>
                    <a:pt x="13283" y="18981"/>
                    <a:pt x="18147" y="20810"/>
                  </a:cubicBezTo>
                  <a:cubicBezTo>
                    <a:pt x="19680" y="21381"/>
                    <a:pt x="21127" y="20063"/>
                    <a:pt x="19624" y="19493"/>
                  </a:cubicBezTo>
                  <a:cubicBezTo>
                    <a:pt x="13326" y="17133"/>
                    <a:pt x="11434" y="10201"/>
                    <a:pt x="9147" y="6583"/>
                  </a:cubicBezTo>
                  <a:cubicBezTo>
                    <a:pt x="8181" y="5052"/>
                    <a:pt x="6020" y="-219"/>
                    <a:pt x="1394" y="7"/>
                  </a:cubicBezTo>
                  <a:cubicBezTo>
                    <a:pt x="-456" y="98"/>
                    <a:pt x="-473" y="1619"/>
                    <a:pt x="1394" y="1529"/>
                  </a:cubicBezTo>
                  <a:cubicBezTo>
                    <a:pt x="1394" y="1529"/>
                    <a:pt x="1394" y="1529"/>
                    <a:pt x="1394" y="1529"/>
                  </a:cubicBezTo>
                  <a:close/>
                  <a:moveTo>
                    <a:pt x="1394" y="152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19" name="AutoShape 179"/>
            <p:cNvSpPr>
              <a:spLocks/>
            </p:cNvSpPr>
            <p:nvPr/>
          </p:nvSpPr>
          <p:spPr bwMode="auto">
            <a:xfrm rot="-769616">
              <a:off x="6022" y="12736"/>
              <a:ext cx="69" cy="162"/>
            </a:xfrm>
            <a:custGeom>
              <a:avLst/>
              <a:gdLst/>
              <a:ahLst/>
              <a:cxnLst/>
              <a:rect l="0" t="0" r="r" b="b"/>
              <a:pathLst>
                <a:path w="20075" h="20614">
                  <a:moveTo>
                    <a:pt x="241" y="1270"/>
                  </a:moveTo>
                  <a:cubicBezTo>
                    <a:pt x="7490" y="7176"/>
                    <a:pt x="12105" y="13610"/>
                    <a:pt x="16191" y="20020"/>
                  </a:cubicBezTo>
                  <a:cubicBezTo>
                    <a:pt x="16855" y="21063"/>
                    <a:pt x="20671" y="20614"/>
                    <a:pt x="19995" y="19575"/>
                  </a:cubicBezTo>
                  <a:cubicBezTo>
                    <a:pt x="15827" y="13026"/>
                    <a:pt x="11053" y="6462"/>
                    <a:pt x="3651" y="421"/>
                  </a:cubicBezTo>
                  <a:cubicBezTo>
                    <a:pt x="2475" y="-537"/>
                    <a:pt x="-929" y="307"/>
                    <a:pt x="241" y="1270"/>
                  </a:cubicBezTo>
                  <a:cubicBezTo>
                    <a:pt x="241" y="1270"/>
                    <a:pt x="241" y="1270"/>
                    <a:pt x="241" y="1270"/>
                  </a:cubicBezTo>
                  <a:close/>
                  <a:moveTo>
                    <a:pt x="241" y="127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0" name="AutoShape 180"/>
            <p:cNvSpPr>
              <a:spLocks/>
            </p:cNvSpPr>
            <p:nvPr/>
          </p:nvSpPr>
          <p:spPr bwMode="auto">
            <a:xfrm rot="-769616">
              <a:off x="6143" y="12709"/>
              <a:ext cx="66" cy="168"/>
            </a:xfrm>
            <a:custGeom>
              <a:avLst/>
              <a:gdLst/>
              <a:ahLst/>
              <a:cxnLst/>
              <a:rect l="0" t="0" r="r" b="b"/>
              <a:pathLst>
                <a:path w="20335" h="20806">
                  <a:moveTo>
                    <a:pt x="20" y="775"/>
                  </a:moveTo>
                  <a:cubicBezTo>
                    <a:pt x="2191" y="7359"/>
                    <a:pt x="9087" y="14423"/>
                    <a:pt x="16477" y="20386"/>
                  </a:cubicBezTo>
                  <a:cubicBezTo>
                    <a:pt x="17647" y="21337"/>
                    <a:pt x="21276" y="20503"/>
                    <a:pt x="20106" y="19566"/>
                  </a:cubicBezTo>
                  <a:cubicBezTo>
                    <a:pt x="13079" y="13899"/>
                    <a:pt x="6284" y="7039"/>
                    <a:pt x="4225" y="775"/>
                  </a:cubicBezTo>
                  <a:cubicBezTo>
                    <a:pt x="3887" y="-253"/>
                    <a:pt x="-324" y="-263"/>
                    <a:pt x="20" y="775"/>
                  </a:cubicBezTo>
                  <a:cubicBezTo>
                    <a:pt x="20" y="775"/>
                    <a:pt x="20" y="775"/>
                    <a:pt x="20" y="775"/>
                  </a:cubicBezTo>
                  <a:close/>
                  <a:moveTo>
                    <a:pt x="20" y="77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1" name="AutoShape 181"/>
            <p:cNvSpPr>
              <a:spLocks/>
            </p:cNvSpPr>
            <p:nvPr/>
          </p:nvSpPr>
          <p:spPr bwMode="auto">
            <a:xfrm rot="-769616">
              <a:off x="6259" y="12683"/>
              <a:ext cx="60" cy="127"/>
            </a:xfrm>
            <a:custGeom>
              <a:avLst/>
              <a:gdLst/>
              <a:ahLst/>
              <a:cxnLst/>
              <a:rect l="0" t="0" r="r" b="b"/>
              <a:pathLst>
                <a:path w="19600" h="20384">
                  <a:moveTo>
                    <a:pt x="164" y="1276"/>
                  </a:moveTo>
                  <a:cubicBezTo>
                    <a:pt x="5231" y="7475"/>
                    <a:pt x="8430" y="14059"/>
                    <a:pt x="15426" y="19867"/>
                  </a:cubicBezTo>
                  <a:cubicBezTo>
                    <a:pt x="16856" y="21053"/>
                    <a:pt x="20713" y="19987"/>
                    <a:pt x="19290" y="18802"/>
                  </a:cubicBezTo>
                  <a:cubicBezTo>
                    <a:pt x="12480" y="13145"/>
                    <a:pt x="9394" y="6743"/>
                    <a:pt x="4466" y="714"/>
                  </a:cubicBezTo>
                  <a:cubicBezTo>
                    <a:pt x="3436" y="-547"/>
                    <a:pt x="-887" y="2"/>
                    <a:pt x="164" y="1276"/>
                  </a:cubicBezTo>
                  <a:cubicBezTo>
                    <a:pt x="164" y="1276"/>
                    <a:pt x="164" y="1276"/>
                    <a:pt x="164" y="1276"/>
                  </a:cubicBezTo>
                  <a:close/>
                  <a:moveTo>
                    <a:pt x="164" y="127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2" name="AutoShape 182"/>
            <p:cNvSpPr>
              <a:spLocks/>
            </p:cNvSpPr>
            <p:nvPr/>
          </p:nvSpPr>
          <p:spPr bwMode="auto">
            <a:xfrm rot="-769616">
              <a:off x="6379" y="12657"/>
              <a:ext cx="49" cy="121"/>
            </a:xfrm>
            <a:custGeom>
              <a:avLst/>
              <a:gdLst/>
              <a:ahLst/>
              <a:cxnLst/>
              <a:rect l="0" t="0" r="r" b="b"/>
              <a:pathLst>
                <a:path w="19892" h="20274">
                  <a:moveTo>
                    <a:pt x="272" y="1694"/>
                  </a:moveTo>
                  <a:cubicBezTo>
                    <a:pt x="6743" y="7451"/>
                    <a:pt x="11969" y="13227"/>
                    <a:pt x="14541" y="19470"/>
                  </a:cubicBezTo>
                  <a:cubicBezTo>
                    <a:pt x="15122" y="20876"/>
                    <a:pt x="20422" y="20285"/>
                    <a:pt x="19849" y="18885"/>
                  </a:cubicBezTo>
                  <a:cubicBezTo>
                    <a:pt x="17195" y="12452"/>
                    <a:pt x="11666" y="6498"/>
                    <a:pt x="5014" y="577"/>
                  </a:cubicBezTo>
                  <a:cubicBezTo>
                    <a:pt x="3565" y="-724"/>
                    <a:pt x="-1178" y="406"/>
                    <a:pt x="272" y="1694"/>
                  </a:cubicBezTo>
                  <a:cubicBezTo>
                    <a:pt x="272" y="1694"/>
                    <a:pt x="272" y="1694"/>
                    <a:pt x="272" y="1694"/>
                  </a:cubicBezTo>
                  <a:close/>
                  <a:moveTo>
                    <a:pt x="272" y="169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3" name="AutoShape 183"/>
            <p:cNvSpPr>
              <a:spLocks/>
            </p:cNvSpPr>
            <p:nvPr/>
          </p:nvSpPr>
          <p:spPr bwMode="auto">
            <a:xfrm rot="-769616">
              <a:off x="6449" y="12600"/>
              <a:ext cx="46" cy="102"/>
            </a:xfrm>
            <a:custGeom>
              <a:avLst/>
              <a:gdLst/>
              <a:ahLst/>
              <a:cxnLst/>
              <a:rect l="0" t="0" r="r" b="b"/>
              <a:pathLst>
                <a:path w="18629" h="19956">
                  <a:moveTo>
                    <a:pt x="733" y="2235"/>
                  </a:moveTo>
                  <a:cubicBezTo>
                    <a:pt x="9370" y="6759"/>
                    <a:pt x="7350" y="14051"/>
                    <a:pt x="13525" y="19319"/>
                  </a:cubicBezTo>
                  <a:cubicBezTo>
                    <a:pt x="15234" y="20776"/>
                    <a:pt x="19978" y="19472"/>
                    <a:pt x="18260" y="18023"/>
                  </a:cubicBezTo>
                  <a:cubicBezTo>
                    <a:pt x="11693" y="12411"/>
                    <a:pt x="14032" y="5349"/>
                    <a:pt x="4618" y="411"/>
                  </a:cubicBezTo>
                  <a:cubicBezTo>
                    <a:pt x="2247" y="-824"/>
                    <a:pt x="-1622" y="1001"/>
                    <a:pt x="733" y="2235"/>
                  </a:cubicBezTo>
                  <a:cubicBezTo>
                    <a:pt x="733" y="2235"/>
                    <a:pt x="733" y="2235"/>
                    <a:pt x="733" y="2235"/>
                  </a:cubicBezTo>
                  <a:close/>
                  <a:moveTo>
                    <a:pt x="733" y="223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4" name="AutoShape 184"/>
            <p:cNvSpPr>
              <a:spLocks/>
            </p:cNvSpPr>
            <p:nvPr/>
          </p:nvSpPr>
          <p:spPr bwMode="auto">
            <a:xfrm rot="-769616">
              <a:off x="6601" y="12525"/>
              <a:ext cx="39" cy="105"/>
            </a:xfrm>
            <a:custGeom>
              <a:avLst/>
              <a:gdLst/>
              <a:ahLst/>
              <a:cxnLst/>
              <a:rect l="0" t="0" r="r" b="b"/>
              <a:pathLst>
                <a:path w="19060" h="20124">
                  <a:moveTo>
                    <a:pt x="463" y="1884"/>
                  </a:moveTo>
                  <a:cubicBezTo>
                    <a:pt x="3672" y="4059"/>
                    <a:pt x="4806" y="6874"/>
                    <a:pt x="6396" y="9267"/>
                  </a:cubicBezTo>
                  <a:cubicBezTo>
                    <a:pt x="8597" y="12564"/>
                    <a:pt x="10545" y="15905"/>
                    <a:pt x="12669" y="19217"/>
                  </a:cubicBezTo>
                  <a:cubicBezTo>
                    <a:pt x="13667" y="20805"/>
                    <a:pt x="19959" y="20135"/>
                    <a:pt x="18951" y="18547"/>
                  </a:cubicBezTo>
                  <a:cubicBezTo>
                    <a:pt x="16818" y="15228"/>
                    <a:pt x="14840" y="11902"/>
                    <a:pt x="12678" y="8590"/>
                  </a:cubicBezTo>
                  <a:cubicBezTo>
                    <a:pt x="10972" y="5971"/>
                    <a:pt x="9605" y="2983"/>
                    <a:pt x="6086" y="612"/>
                  </a:cubicBezTo>
                  <a:cubicBezTo>
                    <a:pt x="3992" y="-795"/>
                    <a:pt x="-1641" y="477"/>
                    <a:pt x="463" y="1884"/>
                  </a:cubicBezTo>
                  <a:cubicBezTo>
                    <a:pt x="463" y="1884"/>
                    <a:pt x="463" y="1884"/>
                    <a:pt x="463" y="1884"/>
                  </a:cubicBezTo>
                  <a:close/>
                  <a:moveTo>
                    <a:pt x="463" y="188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5" name="AutoShape 185"/>
            <p:cNvSpPr>
              <a:spLocks/>
            </p:cNvSpPr>
            <p:nvPr/>
          </p:nvSpPr>
          <p:spPr bwMode="auto">
            <a:xfrm rot="-769616">
              <a:off x="6665" y="12427"/>
              <a:ext cx="49" cy="124"/>
            </a:xfrm>
            <a:custGeom>
              <a:avLst/>
              <a:gdLst/>
              <a:ahLst/>
              <a:cxnLst/>
              <a:rect l="0" t="0" r="r" b="b"/>
              <a:pathLst>
                <a:path w="19778" h="20311">
                  <a:moveTo>
                    <a:pt x="298" y="1634"/>
                  </a:moveTo>
                  <a:cubicBezTo>
                    <a:pt x="7105" y="7244"/>
                    <a:pt x="11500" y="13445"/>
                    <a:pt x="14465" y="19530"/>
                  </a:cubicBezTo>
                  <a:cubicBezTo>
                    <a:pt x="15115" y="20897"/>
                    <a:pt x="20379" y="20319"/>
                    <a:pt x="19721" y="18958"/>
                  </a:cubicBezTo>
                  <a:cubicBezTo>
                    <a:pt x="16667" y="12681"/>
                    <a:pt x="12028" y="6332"/>
                    <a:pt x="5001" y="562"/>
                  </a:cubicBezTo>
                  <a:cubicBezTo>
                    <a:pt x="3474" y="-703"/>
                    <a:pt x="-1221" y="395"/>
                    <a:pt x="298" y="1634"/>
                  </a:cubicBezTo>
                  <a:cubicBezTo>
                    <a:pt x="298" y="1634"/>
                    <a:pt x="298" y="1634"/>
                    <a:pt x="298" y="1634"/>
                  </a:cubicBezTo>
                  <a:close/>
                  <a:moveTo>
                    <a:pt x="298" y="163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6" name="AutoShape 186"/>
            <p:cNvSpPr>
              <a:spLocks/>
            </p:cNvSpPr>
            <p:nvPr/>
          </p:nvSpPr>
          <p:spPr bwMode="auto">
            <a:xfrm rot="-769616">
              <a:off x="6735" y="12371"/>
              <a:ext cx="40" cy="104"/>
            </a:xfrm>
            <a:custGeom>
              <a:avLst/>
              <a:gdLst/>
              <a:ahLst/>
              <a:cxnLst/>
              <a:rect l="0" t="0" r="r" b="b"/>
              <a:pathLst>
                <a:path w="18706" h="20165">
                  <a:moveTo>
                    <a:pt x="185" y="1553"/>
                  </a:moveTo>
                  <a:cubicBezTo>
                    <a:pt x="5229" y="7527"/>
                    <a:pt x="3494" y="14197"/>
                    <a:pt x="12677" y="19595"/>
                  </a:cubicBezTo>
                  <a:cubicBezTo>
                    <a:pt x="14978" y="20935"/>
                    <a:pt x="20465" y="19671"/>
                    <a:pt x="18146" y="18315"/>
                  </a:cubicBezTo>
                  <a:cubicBezTo>
                    <a:pt x="9330" y="13122"/>
                    <a:pt x="11150" y="6626"/>
                    <a:pt x="6285" y="879"/>
                  </a:cubicBezTo>
                  <a:cubicBezTo>
                    <a:pt x="4984" y="-665"/>
                    <a:pt x="-1135" y="-6"/>
                    <a:pt x="185" y="1553"/>
                  </a:cubicBezTo>
                  <a:cubicBezTo>
                    <a:pt x="185" y="1553"/>
                    <a:pt x="185" y="1553"/>
                    <a:pt x="185" y="1553"/>
                  </a:cubicBezTo>
                  <a:close/>
                  <a:moveTo>
                    <a:pt x="185" y="155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7" name="AutoShape 187"/>
            <p:cNvSpPr>
              <a:spLocks/>
            </p:cNvSpPr>
            <p:nvPr/>
          </p:nvSpPr>
          <p:spPr bwMode="auto">
            <a:xfrm rot="-769616">
              <a:off x="6797" y="12275"/>
              <a:ext cx="33" cy="102"/>
            </a:xfrm>
            <a:custGeom>
              <a:avLst/>
              <a:gdLst/>
              <a:ahLst/>
              <a:cxnLst/>
              <a:rect l="0" t="0" r="r" b="b"/>
              <a:pathLst>
                <a:path w="19849" h="20177">
                  <a:moveTo>
                    <a:pt x="376" y="947"/>
                  </a:moveTo>
                  <a:cubicBezTo>
                    <a:pt x="-1066" y="3204"/>
                    <a:pt x="1987" y="5842"/>
                    <a:pt x="3706" y="8005"/>
                  </a:cubicBezTo>
                  <a:cubicBezTo>
                    <a:pt x="6687" y="11724"/>
                    <a:pt x="10341" y="15420"/>
                    <a:pt x="12012" y="19233"/>
                  </a:cubicBezTo>
                  <a:cubicBezTo>
                    <a:pt x="12745" y="20890"/>
                    <a:pt x="20534" y="20182"/>
                    <a:pt x="19801" y="18532"/>
                  </a:cubicBezTo>
                  <a:cubicBezTo>
                    <a:pt x="18503" y="15591"/>
                    <a:pt x="15966" y="12712"/>
                    <a:pt x="13586" y="9849"/>
                  </a:cubicBezTo>
                  <a:cubicBezTo>
                    <a:pt x="11723" y="7585"/>
                    <a:pt x="6651" y="4005"/>
                    <a:pt x="8153" y="1640"/>
                  </a:cubicBezTo>
                  <a:cubicBezTo>
                    <a:pt x="9199" y="-10"/>
                    <a:pt x="1410" y="-710"/>
                    <a:pt x="376" y="947"/>
                  </a:cubicBezTo>
                  <a:cubicBezTo>
                    <a:pt x="376" y="947"/>
                    <a:pt x="376" y="947"/>
                    <a:pt x="376" y="947"/>
                  </a:cubicBezTo>
                  <a:close/>
                  <a:moveTo>
                    <a:pt x="376" y="94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8" name="AutoShape 188"/>
            <p:cNvSpPr>
              <a:spLocks/>
            </p:cNvSpPr>
            <p:nvPr/>
          </p:nvSpPr>
          <p:spPr bwMode="auto">
            <a:xfrm rot="-769615">
              <a:off x="2356" y="5428"/>
              <a:ext cx="3783" cy="3302"/>
            </a:xfrm>
            <a:custGeom>
              <a:avLst/>
              <a:gdLst/>
              <a:ahLst/>
              <a:cxnLst/>
              <a:rect l="0" t="0" r="r" b="b"/>
              <a:pathLst>
                <a:path w="21482" h="21403">
                  <a:moveTo>
                    <a:pt x="40" y="19963"/>
                  </a:moveTo>
                  <a:cubicBezTo>
                    <a:pt x="200" y="20708"/>
                    <a:pt x="848" y="21047"/>
                    <a:pt x="1464" y="21208"/>
                  </a:cubicBezTo>
                  <a:cubicBezTo>
                    <a:pt x="2171" y="21393"/>
                    <a:pt x="2911" y="21389"/>
                    <a:pt x="3633" y="21390"/>
                  </a:cubicBezTo>
                  <a:cubicBezTo>
                    <a:pt x="5935" y="21394"/>
                    <a:pt x="8252" y="21545"/>
                    <a:pt x="10472" y="20722"/>
                  </a:cubicBezTo>
                  <a:cubicBezTo>
                    <a:pt x="11257" y="20431"/>
                    <a:pt x="11995" y="20035"/>
                    <a:pt x="12617" y="19419"/>
                  </a:cubicBezTo>
                  <a:cubicBezTo>
                    <a:pt x="12940" y="19100"/>
                    <a:pt x="13203" y="18721"/>
                    <a:pt x="13467" y="18343"/>
                  </a:cubicBezTo>
                  <a:cubicBezTo>
                    <a:pt x="13782" y="17890"/>
                    <a:pt x="14076" y="17419"/>
                    <a:pt x="14363" y="16944"/>
                  </a:cubicBezTo>
                  <a:cubicBezTo>
                    <a:pt x="14640" y="16486"/>
                    <a:pt x="14902" y="16015"/>
                    <a:pt x="15192" y="15567"/>
                  </a:cubicBezTo>
                  <a:cubicBezTo>
                    <a:pt x="15491" y="15106"/>
                    <a:pt x="15836" y="14684"/>
                    <a:pt x="16154" y="14241"/>
                  </a:cubicBezTo>
                  <a:cubicBezTo>
                    <a:pt x="16428" y="13859"/>
                    <a:pt x="16662" y="13457"/>
                    <a:pt x="16878" y="13032"/>
                  </a:cubicBezTo>
                  <a:cubicBezTo>
                    <a:pt x="17080" y="12637"/>
                    <a:pt x="17305" y="12227"/>
                    <a:pt x="17690" y="12030"/>
                  </a:cubicBezTo>
                  <a:cubicBezTo>
                    <a:pt x="17630" y="12003"/>
                    <a:pt x="17571" y="11976"/>
                    <a:pt x="17511" y="11949"/>
                  </a:cubicBezTo>
                  <a:cubicBezTo>
                    <a:pt x="17619" y="12591"/>
                    <a:pt x="17448" y="13258"/>
                    <a:pt x="17326" y="13883"/>
                  </a:cubicBezTo>
                  <a:cubicBezTo>
                    <a:pt x="17243" y="14311"/>
                    <a:pt x="17112" y="14709"/>
                    <a:pt x="16990" y="15125"/>
                  </a:cubicBezTo>
                  <a:cubicBezTo>
                    <a:pt x="16893" y="15454"/>
                    <a:pt x="16764" y="15859"/>
                    <a:pt x="16992" y="16153"/>
                  </a:cubicBezTo>
                  <a:cubicBezTo>
                    <a:pt x="17229" y="16457"/>
                    <a:pt x="17737" y="16383"/>
                    <a:pt x="18024" y="16229"/>
                  </a:cubicBezTo>
                  <a:cubicBezTo>
                    <a:pt x="18423" y="16014"/>
                    <a:pt x="18403" y="15554"/>
                    <a:pt x="18393" y="15124"/>
                  </a:cubicBezTo>
                  <a:cubicBezTo>
                    <a:pt x="18377" y="14437"/>
                    <a:pt x="18429" y="13742"/>
                    <a:pt x="18488" y="13058"/>
                  </a:cubicBezTo>
                  <a:cubicBezTo>
                    <a:pt x="18589" y="11903"/>
                    <a:pt x="19210" y="10978"/>
                    <a:pt x="19932" y="10191"/>
                  </a:cubicBezTo>
                  <a:cubicBezTo>
                    <a:pt x="20624" y="9436"/>
                    <a:pt x="21406" y="8660"/>
                    <a:pt x="21479" y="7506"/>
                  </a:cubicBezTo>
                  <a:cubicBezTo>
                    <a:pt x="21514" y="6946"/>
                    <a:pt x="21275" y="6460"/>
                    <a:pt x="20948" y="6058"/>
                  </a:cubicBezTo>
                  <a:cubicBezTo>
                    <a:pt x="20802" y="5877"/>
                    <a:pt x="20645" y="5739"/>
                    <a:pt x="20584" y="5496"/>
                  </a:cubicBezTo>
                  <a:cubicBezTo>
                    <a:pt x="20494" y="5136"/>
                    <a:pt x="20640" y="4729"/>
                    <a:pt x="20727" y="4385"/>
                  </a:cubicBezTo>
                  <a:cubicBezTo>
                    <a:pt x="20808" y="4062"/>
                    <a:pt x="20896" y="3740"/>
                    <a:pt x="20965" y="3413"/>
                  </a:cubicBezTo>
                  <a:cubicBezTo>
                    <a:pt x="21028" y="3108"/>
                    <a:pt x="21095" y="2763"/>
                    <a:pt x="21050" y="2451"/>
                  </a:cubicBezTo>
                  <a:cubicBezTo>
                    <a:pt x="21003" y="2130"/>
                    <a:pt x="20877" y="1837"/>
                    <a:pt x="21020" y="1526"/>
                  </a:cubicBezTo>
                  <a:cubicBezTo>
                    <a:pt x="21117" y="1315"/>
                    <a:pt x="21258" y="1142"/>
                    <a:pt x="21330" y="916"/>
                  </a:cubicBezTo>
                  <a:cubicBezTo>
                    <a:pt x="21429" y="610"/>
                    <a:pt x="21336" y="244"/>
                    <a:pt x="21069" y="94"/>
                  </a:cubicBezTo>
                  <a:cubicBezTo>
                    <a:pt x="20802" y="-55"/>
                    <a:pt x="20463" y="4"/>
                    <a:pt x="20182" y="63"/>
                  </a:cubicBezTo>
                  <a:cubicBezTo>
                    <a:pt x="19895" y="123"/>
                    <a:pt x="19617" y="226"/>
                    <a:pt x="19340" y="329"/>
                  </a:cubicBezTo>
                  <a:cubicBezTo>
                    <a:pt x="18725" y="559"/>
                    <a:pt x="18121" y="814"/>
                    <a:pt x="17496" y="1013"/>
                  </a:cubicBezTo>
                  <a:cubicBezTo>
                    <a:pt x="16270" y="1402"/>
                    <a:pt x="14986" y="1496"/>
                    <a:pt x="13768" y="1911"/>
                  </a:cubicBezTo>
                  <a:cubicBezTo>
                    <a:pt x="12774" y="2249"/>
                    <a:pt x="11899" y="2916"/>
                    <a:pt x="11224" y="3793"/>
                  </a:cubicBezTo>
                  <a:cubicBezTo>
                    <a:pt x="10901" y="4213"/>
                    <a:pt x="10638" y="4685"/>
                    <a:pt x="10451" y="5198"/>
                  </a:cubicBezTo>
                  <a:cubicBezTo>
                    <a:pt x="10262" y="5716"/>
                    <a:pt x="10210" y="6265"/>
                    <a:pt x="10220" y="6820"/>
                  </a:cubicBezTo>
                  <a:cubicBezTo>
                    <a:pt x="10232" y="7407"/>
                    <a:pt x="10340" y="7990"/>
                    <a:pt x="10556" y="8526"/>
                  </a:cubicBezTo>
                  <a:cubicBezTo>
                    <a:pt x="10768" y="9049"/>
                    <a:pt x="11131" y="9407"/>
                    <a:pt x="11539" y="9740"/>
                  </a:cubicBezTo>
                  <a:cubicBezTo>
                    <a:pt x="11952" y="10077"/>
                    <a:pt x="12309" y="10405"/>
                    <a:pt x="12579" y="10896"/>
                  </a:cubicBezTo>
                  <a:cubicBezTo>
                    <a:pt x="12700" y="11115"/>
                    <a:pt x="12770" y="11309"/>
                    <a:pt x="12650" y="11545"/>
                  </a:cubicBezTo>
                  <a:cubicBezTo>
                    <a:pt x="12530" y="11778"/>
                    <a:pt x="12340" y="11965"/>
                    <a:pt x="12185" y="12169"/>
                  </a:cubicBezTo>
                  <a:cubicBezTo>
                    <a:pt x="11822" y="12647"/>
                    <a:pt x="11478" y="13130"/>
                    <a:pt x="11042" y="13532"/>
                  </a:cubicBezTo>
                  <a:cubicBezTo>
                    <a:pt x="10624" y="13918"/>
                    <a:pt x="10115" y="14191"/>
                    <a:pt x="9611" y="14404"/>
                  </a:cubicBezTo>
                  <a:cubicBezTo>
                    <a:pt x="9098" y="14620"/>
                    <a:pt x="8555" y="14762"/>
                    <a:pt x="8007" y="14781"/>
                  </a:cubicBezTo>
                  <a:cubicBezTo>
                    <a:pt x="7460" y="14801"/>
                    <a:pt x="6938" y="14621"/>
                    <a:pt x="6458" y="14337"/>
                  </a:cubicBezTo>
                  <a:cubicBezTo>
                    <a:pt x="6313" y="14251"/>
                    <a:pt x="6188" y="14142"/>
                    <a:pt x="6068" y="14018"/>
                  </a:cubicBezTo>
                  <a:cubicBezTo>
                    <a:pt x="5973" y="13919"/>
                    <a:pt x="5867" y="13804"/>
                    <a:pt x="5739" y="13759"/>
                  </a:cubicBezTo>
                  <a:cubicBezTo>
                    <a:pt x="5424" y="13649"/>
                    <a:pt x="5152" y="13910"/>
                    <a:pt x="4915" y="14108"/>
                  </a:cubicBezTo>
                  <a:cubicBezTo>
                    <a:pt x="4650" y="14329"/>
                    <a:pt x="4394" y="14494"/>
                    <a:pt x="4091" y="14638"/>
                  </a:cubicBezTo>
                  <a:cubicBezTo>
                    <a:pt x="3879" y="14739"/>
                    <a:pt x="3684" y="14913"/>
                    <a:pt x="3753" y="15193"/>
                  </a:cubicBezTo>
                  <a:cubicBezTo>
                    <a:pt x="3781" y="15138"/>
                    <a:pt x="3810" y="15083"/>
                    <a:pt x="3838" y="15027"/>
                  </a:cubicBezTo>
                  <a:cubicBezTo>
                    <a:pt x="3422" y="15092"/>
                    <a:pt x="2848" y="15144"/>
                    <a:pt x="2571" y="15549"/>
                  </a:cubicBezTo>
                  <a:cubicBezTo>
                    <a:pt x="2419" y="15772"/>
                    <a:pt x="2425" y="16036"/>
                    <a:pt x="2440" y="16302"/>
                  </a:cubicBezTo>
                  <a:cubicBezTo>
                    <a:pt x="2447" y="16440"/>
                    <a:pt x="2453" y="16582"/>
                    <a:pt x="2401" y="16711"/>
                  </a:cubicBezTo>
                  <a:cubicBezTo>
                    <a:pt x="2326" y="16896"/>
                    <a:pt x="2101" y="16997"/>
                    <a:pt x="1951" y="17089"/>
                  </a:cubicBezTo>
                  <a:cubicBezTo>
                    <a:pt x="1405" y="17421"/>
                    <a:pt x="885" y="17747"/>
                    <a:pt x="468" y="18275"/>
                  </a:cubicBezTo>
                  <a:cubicBezTo>
                    <a:pt x="93" y="18749"/>
                    <a:pt x="-86" y="19339"/>
                    <a:pt x="40" y="19963"/>
                  </a:cubicBezTo>
                  <a:cubicBezTo>
                    <a:pt x="74" y="20134"/>
                    <a:pt x="309" y="20061"/>
                    <a:pt x="274" y="19891"/>
                  </a:cubicBezTo>
                  <a:cubicBezTo>
                    <a:pt x="147" y="19256"/>
                    <a:pt x="407" y="18716"/>
                    <a:pt x="802" y="18275"/>
                  </a:cubicBezTo>
                  <a:cubicBezTo>
                    <a:pt x="1243" y="17781"/>
                    <a:pt x="1795" y="17523"/>
                    <a:pt x="2319" y="17166"/>
                  </a:cubicBezTo>
                  <a:cubicBezTo>
                    <a:pt x="2511" y="17035"/>
                    <a:pt x="2642" y="16862"/>
                    <a:pt x="2677" y="16611"/>
                  </a:cubicBezTo>
                  <a:cubicBezTo>
                    <a:pt x="2711" y="16374"/>
                    <a:pt x="2648" y="16134"/>
                    <a:pt x="2687" y="15897"/>
                  </a:cubicBezTo>
                  <a:cubicBezTo>
                    <a:pt x="2772" y="15389"/>
                    <a:pt x="3545" y="15344"/>
                    <a:pt x="3903" y="15288"/>
                  </a:cubicBezTo>
                  <a:cubicBezTo>
                    <a:pt x="3969" y="15278"/>
                    <a:pt x="4004" y="15186"/>
                    <a:pt x="3988" y="15122"/>
                  </a:cubicBezTo>
                  <a:cubicBezTo>
                    <a:pt x="3943" y="14938"/>
                    <a:pt x="4273" y="14846"/>
                    <a:pt x="4385" y="14795"/>
                  </a:cubicBezTo>
                  <a:cubicBezTo>
                    <a:pt x="4606" y="14693"/>
                    <a:pt x="4797" y="14544"/>
                    <a:pt x="4988" y="14384"/>
                  </a:cubicBezTo>
                  <a:cubicBezTo>
                    <a:pt x="5151" y="14247"/>
                    <a:pt x="5409" y="13961"/>
                    <a:pt x="5630" y="14006"/>
                  </a:cubicBezTo>
                  <a:cubicBezTo>
                    <a:pt x="5833" y="14046"/>
                    <a:pt x="6010" y="14340"/>
                    <a:pt x="6177" y="14466"/>
                  </a:cubicBezTo>
                  <a:cubicBezTo>
                    <a:pt x="7057" y="15127"/>
                    <a:pt x="8124" y="15153"/>
                    <a:pt x="9119" y="14863"/>
                  </a:cubicBezTo>
                  <a:cubicBezTo>
                    <a:pt x="10150" y="14563"/>
                    <a:pt x="11073" y="13975"/>
                    <a:pt x="11795" y="13103"/>
                  </a:cubicBezTo>
                  <a:cubicBezTo>
                    <a:pt x="11983" y="12877"/>
                    <a:pt x="12158" y="12637"/>
                    <a:pt x="12331" y="12397"/>
                  </a:cubicBezTo>
                  <a:cubicBezTo>
                    <a:pt x="12471" y="12203"/>
                    <a:pt x="12634" y="12031"/>
                    <a:pt x="12768" y="11831"/>
                  </a:cubicBezTo>
                  <a:cubicBezTo>
                    <a:pt x="12879" y="11663"/>
                    <a:pt x="12959" y="11499"/>
                    <a:pt x="12966" y="11288"/>
                  </a:cubicBezTo>
                  <a:cubicBezTo>
                    <a:pt x="12974" y="11067"/>
                    <a:pt x="12833" y="10833"/>
                    <a:pt x="12732" y="10656"/>
                  </a:cubicBezTo>
                  <a:cubicBezTo>
                    <a:pt x="12478" y="10213"/>
                    <a:pt x="12140" y="9893"/>
                    <a:pt x="11760" y="9586"/>
                  </a:cubicBezTo>
                  <a:cubicBezTo>
                    <a:pt x="11294" y="9209"/>
                    <a:pt x="10921" y="8830"/>
                    <a:pt x="10703" y="8221"/>
                  </a:cubicBezTo>
                  <a:cubicBezTo>
                    <a:pt x="10304" y="7107"/>
                    <a:pt x="10388" y="5794"/>
                    <a:pt x="10911" y="4754"/>
                  </a:cubicBezTo>
                  <a:cubicBezTo>
                    <a:pt x="11425" y="3733"/>
                    <a:pt x="12287" y="2906"/>
                    <a:pt x="13236" y="2419"/>
                  </a:cubicBezTo>
                  <a:cubicBezTo>
                    <a:pt x="14374" y="1835"/>
                    <a:pt x="15682" y="1778"/>
                    <a:pt x="16888" y="1468"/>
                  </a:cubicBezTo>
                  <a:cubicBezTo>
                    <a:pt x="17518" y="1306"/>
                    <a:pt x="18136" y="1090"/>
                    <a:pt x="18747" y="855"/>
                  </a:cubicBezTo>
                  <a:cubicBezTo>
                    <a:pt x="19129" y="708"/>
                    <a:pt x="19504" y="542"/>
                    <a:pt x="19894" y="419"/>
                  </a:cubicBezTo>
                  <a:cubicBezTo>
                    <a:pt x="20196" y="324"/>
                    <a:pt x="20543" y="223"/>
                    <a:pt x="20858" y="298"/>
                  </a:cubicBezTo>
                  <a:cubicBezTo>
                    <a:pt x="21291" y="400"/>
                    <a:pt x="21080" y="929"/>
                    <a:pt x="20916" y="1199"/>
                  </a:cubicBezTo>
                  <a:cubicBezTo>
                    <a:pt x="20804" y="1383"/>
                    <a:pt x="20725" y="1562"/>
                    <a:pt x="20699" y="1784"/>
                  </a:cubicBezTo>
                  <a:cubicBezTo>
                    <a:pt x="20683" y="1920"/>
                    <a:pt x="20728" y="2075"/>
                    <a:pt x="20756" y="2206"/>
                  </a:cubicBezTo>
                  <a:cubicBezTo>
                    <a:pt x="20799" y="2411"/>
                    <a:pt x="20827" y="2599"/>
                    <a:pt x="20811" y="2811"/>
                  </a:cubicBezTo>
                  <a:cubicBezTo>
                    <a:pt x="20757" y="3516"/>
                    <a:pt x="20494" y="4179"/>
                    <a:pt x="20359" y="4866"/>
                  </a:cubicBezTo>
                  <a:cubicBezTo>
                    <a:pt x="20306" y="5136"/>
                    <a:pt x="20298" y="5418"/>
                    <a:pt x="20382" y="5681"/>
                  </a:cubicBezTo>
                  <a:cubicBezTo>
                    <a:pt x="20449" y="5893"/>
                    <a:pt x="20600" y="6046"/>
                    <a:pt x="20737" y="6203"/>
                  </a:cubicBezTo>
                  <a:cubicBezTo>
                    <a:pt x="21139" y="6664"/>
                    <a:pt x="21321" y="7216"/>
                    <a:pt x="21187" y="7850"/>
                  </a:cubicBezTo>
                  <a:cubicBezTo>
                    <a:pt x="20941" y="9005"/>
                    <a:pt x="19965" y="9697"/>
                    <a:pt x="19299" y="10536"/>
                  </a:cubicBezTo>
                  <a:cubicBezTo>
                    <a:pt x="18988" y="10929"/>
                    <a:pt x="18720" y="11362"/>
                    <a:pt x="18529" y="11842"/>
                  </a:cubicBezTo>
                  <a:cubicBezTo>
                    <a:pt x="18325" y="12356"/>
                    <a:pt x="18257" y="12888"/>
                    <a:pt x="18217" y="13444"/>
                  </a:cubicBezTo>
                  <a:cubicBezTo>
                    <a:pt x="18168" y="14121"/>
                    <a:pt x="18164" y="14790"/>
                    <a:pt x="18153" y="15467"/>
                  </a:cubicBezTo>
                  <a:cubicBezTo>
                    <a:pt x="18149" y="15715"/>
                    <a:pt x="18099" y="15906"/>
                    <a:pt x="17878" y="16004"/>
                  </a:cubicBezTo>
                  <a:cubicBezTo>
                    <a:pt x="17681" y="16092"/>
                    <a:pt x="17444" y="16129"/>
                    <a:pt x="17246" y="16026"/>
                  </a:cubicBezTo>
                  <a:cubicBezTo>
                    <a:pt x="16917" y="15855"/>
                    <a:pt x="17243" y="15128"/>
                    <a:pt x="17324" y="14874"/>
                  </a:cubicBezTo>
                  <a:cubicBezTo>
                    <a:pt x="17466" y="14422"/>
                    <a:pt x="17559" y="13977"/>
                    <a:pt x="17648" y="13508"/>
                  </a:cubicBezTo>
                  <a:cubicBezTo>
                    <a:pt x="17751" y="12974"/>
                    <a:pt x="17837" y="12421"/>
                    <a:pt x="17746" y="11877"/>
                  </a:cubicBezTo>
                  <a:cubicBezTo>
                    <a:pt x="17730" y="11784"/>
                    <a:pt x="17632" y="11762"/>
                    <a:pt x="17567" y="11796"/>
                  </a:cubicBezTo>
                  <a:cubicBezTo>
                    <a:pt x="17145" y="12012"/>
                    <a:pt x="16891" y="12463"/>
                    <a:pt x="16668" y="12896"/>
                  </a:cubicBezTo>
                  <a:cubicBezTo>
                    <a:pt x="16388" y="13439"/>
                    <a:pt x="16073" y="13933"/>
                    <a:pt x="15713" y="14416"/>
                  </a:cubicBezTo>
                  <a:cubicBezTo>
                    <a:pt x="15339" y="14919"/>
                    <a:pt x="14980" y="15421"/>
                    <a:pt x="14655" y="15966"/>
                  </a:cubicBezTo>
                  <a:cubicBezTo>
                    <a:pt x="14307" y="16550"/>
                    <a:pt x="13962" y="17136"/>
                    <a:pt x="13593" y="17705"/>
                  </a:cubicBezTo>
                  <a:cubicBezTo>
                    <a:pt x="13257" y="18223"/>
                    <a:pt x="12909" y="18745"/>
                    <a:pt x="12489" y="19183"/>
                  </a:cubicBezTo>
                  <a:cubicBezTo>
                    <a:pt x="12120" y="19568"/>
                    <a:pt x="11688" y="19865"/>
                    <a:pt x="11233" y="20104"/>
                  </a:cubicBezTo>
                  <a:cubicBezTo>
                    <a:pt x="10132" y="20681"/>
                    <a:pt x="8896" y="20940"/>
                    <a:pt x="7692" y="21063"/>
                  </a:cubicBezTo>
                  <a:cubicBezTo>
                    <a:pt x="6159" y="21218"/>
                    <a:pt x="4609" y="21143"/>
                    <a:pt x="3071" y="21115"/>
                  </a:cubicBezTo>
                  <a:cubicBezTo>
                    <a:pt x="2497" y="21105"/>
                    <a:pt x="1915" y="21067"/>
                    <a:pt x="1359" y="20899"/>
                  </a:cubicBezTo>
                  <a:cubicBezTo>
                    <a:pt x="880" y="20754"/>
                    <a:pt x="398" y="20466"/>
                    <a:pt x="274" y="19891"/>
                  </a:cubicBezTo>
                  <a:cubicBezTo>
                    <a:pt x="238" y="19721"/>
                    <a:pt x="3" y="19794"/>
                    <a:pt x="40" y="19963"/>
                  </a:cubicBezTo>
                  <a:close/>
                  <a:moveTo>
                    <a:pt x="40" y="1996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29" name="AutoShape 189"/>
            <p:cNvSpPr>
              <a:spLocks/>
            </p:cNvSpPr>
            <p:nvPr/>
          </p:nvSpPr>
          <p:spPr bwMode="auto">
            <a:xfrm rot="-769615">
              <a:off x="3067" y="8111"/>
              <a:ext cx="582" cy="803"/>
            </a:xfrm>
            <a:custGeom>
              <a:avLst/>
              <a:gdLst/>
              <a:ahLst/>
              <a:cxnLst/>
              <a:rect l="0" t="0" r="r" b="b"/>
              <a:pathLst>
                <a:path w="20767" h="21143">
                  <a:moveTo>
                    <a:pt x="745" y="253"/>
                  </a:moveTo>
                  <a:cubicBezTo>
                    <a:pt x="658" y="196"/>
                    <a:pt x="572" y="139"/>
                    <a:pt x="485" y="82"/>
                  </a:cubicBezTo>
                  <a:cubicBezTo>
                    <a:pt x="369" y="165"/>
                    <a:pt x="253" y="249"/>
                    <a:pt x="136" y="332"/>
                  </a:cubicBezTo>
                  <a:cubicBezTo>
                    <a:pt x="1417" y="740"/>
                    <a:pt x="2622" y="1676"/>
                    <a:pt x="3645" y="2356"/>
                  </a:cubicBezTo>
                  <a:cubicBezTo>
                    <a:pt x="4841" y="3150"/>
                    <a:pt x="5934" y="4023"/>
                    <a:pt x="6974" y="4923"/>
                  </a:cubicBezTo>
                  <a:cubicBezTo>
                    <a:pt x="9057" y="6722"/>
                    <a:pt x="10841" y="8695"/>
                    <a:pt x="12581" y="10670"/>
                  </a:cubicBezTo>
                  <a:cubicBezTo>
                    <a:pt x="14348" y="12679"/>
                    <a:pt x="16214" y="14665"/>
                    <a:pt x="17826" y="16741"/>
                  </a:cubicBezTo>
                  <a:cubicBezTo>
                    <a:pt x="18399" y="17479"/>
                    <a:pt x="18903" y="18247"/>
                    <a:pt x="19390" y="19017"/>
                  </a:cubicBezTo>
                  <a:cubicBezTo>
                    <a:pt x="19636" y="19406"/>
                    <a:pt x="19867" y="19801"/>
                    <a:pt x="20083" y="20200"/>
                  </a:cubicBezTo>
                  <a:cubicBezTo>
                    <a:pt x="20161" y="20342"/>
                    <a:pt x="20229" y="20487"/>
                    <a:pt x="20295" y="20632"/>
                  </a:cubicBezTo>
                  <a:cubicBezTo>
                    <a:pt x="20463" y="21007"/>
                    <a:pt x="20318" y="20648"/>
                    <a:pt x="20613" y="20769"/>
                  </a:cubicBezTo>
                  <a:cubicBezTo>
                    <a:pt x="20328" y="20651"/>
                    <a:pt x="20071" y="20969"/>
                    <a:pt x="20356" y="21086"/>
                  </a:cubicBezTo>
                  <a:cubicBezTo>
                    <a:pt x="21486" y="21549"/>
                    <a:pt x="19938" y="19006"/>
                    <a:pt x="19829" y="18832"/>
                  </a:cubicBezTo>
                  <a:cubicBezTo>
                    <a:pt x="18322" y="16410"/>
                    <a:pt x="16279" y="14230"/>
                    <a:pt x="14330" y="11987"/>
                  </a:cubicBezTo>
                  <a:cubicBezTo>
                    <a:pt x="12361" y="9721"/>
                    <a:pt x="10383" y="7460"/>
                    <a:pt x="8101" y="5349"/>
                  </a:cubicBezTo>
                  <a:cubicBezTo>
                    <a:pt x="6934" y="4269"/>
                    <a:pt x="5665" y="3250"/>
                    <a:pt x="4301" y="2298"/>
                  </a:cubicBezTo>
                  <a:cubicBezTo>
                    <a:pt x="3215" y="1539"/>
                    <a:pt x="1800" y="464"/>
                    <a:pt x="394" y="16"/>
                  </a:cubicBezTo>
                  <a:cubicBezTo>
                    <a:pt x="184" y="-51"/>
                    <a:pt x="-114" y="98"/>
                    <a:pt x="45" y="267"/>
                  </a:cubicBezTo>
                  <a:cubicBezTo>
                    <a:pt x="169" y="399"/>
                    <a:pt x="291" y="497"/>
                    <a:pt x="488" y="570"/>
                  </a:cubicBezTo>
                  <a:cubicBezTo>
                    <a:pt x="779" y="679"/>
                    <a:pt x="1037" y="362"/>
                    <a:pt x="745" y="253"/>
                  </a:cubicBezTo>
                  <a:cubicBezTo>
                    <a:pt x="745" y="253"/>
                    <a:pt x="745" y="253"/>
                    <a:pt x="745" y="253"/>
                  </a:cubicBezTo>
                  <a:close/>
                  <a:moveTo>
                    <a:pt x="745" y="25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0" name="AutoShape 190"/>
            <p:cNvSpPr>
              <a:spLocks/>
            </p:cNvSpPr>
            <p:nvPr/>
          </p:nvSpPr>
          <p:spPr bwMode="auto">
            <a:xfrm rot="-769615">
              <a:off x="3292" y="7926"/>
              <a:ext cx="690" cy="912"/>
            </a:xfrm>
            <a:custGeom>
              <a:avLst/>
              <a:gdLst/>
              <a:ahLst/>
              <a:cxnLst/>
              <a:rect l="0" t="0" r="r" b="b"/>
              <a:pathLst>
                <a:path w="21532" h="21449">
                  <a:moveTo>
                    <a:pt x="10" y="119"/>
                  </a:moveTo>
                  <a:cubicBezTo>
                    <a:pt x="-68" y="452"/>
                    <a:pt x="322" y="744"/>
                    <a:pt x="591" y="977"/>
                  </a:cubicBezTo>
                  <a:cubicBezTo>
                    <a:pt x="1318" y="1603"/>
                    <a:pt x="2200" y="2143"/>
                    <a:pt x="3039" y="2685"/>
                  </a:cubicBezTo>
                  <a:cubicBezTo>
                    <a:pt x="3844" y="3206"/>
                    <a:pt x="4664" y="3715"/>
                    <a:pt x="5457" y="4246"/>
                  </a:cubicBezTo>
                  <a:cubicBezTo>
                    <a:pt x="6542" y="4973"/>
                    <a:pt x="7433" y="5865"/>
                    <a:pt x="8354" y="6701"/>
                  </a:cubicBezTo>
                  <a:cubicBezTo>
                    <a:pt x="10895" y="9010"/>
                    <a:pt x="12993" y="11507"/>
                    <a:pt x="15188" y="13992"/>
                  </a:cubicBezTo>
                  <a:cubicBezTo>
                    <a:pt x="16237" y="15178"/>
                    <a:pt x="17273" y="16369"/>
                    <a:pt x="18276" y="17578"/>
                  </a:cubicBezTo>
                  <a:cubicBezTo>
                    <a:pt x="18778" y="18181"/>
                    <a:pt x="19264" y="18791"/>
                    <a:pt x="19741" y="19407"/>
                  </a:cubicBezTo>
                  <a:cubicBezTo>
                    <a:pt x="20014" y="19757"/>
                    <a:pt x="20277" y="20111"/>
                    <a:pt x="20540" y="20467"/>
                  </a:cubicBezTo>
                  <a:cubicBezTo>
                    <a:pt x="20694" y="20676"/>
                    <a:pt x="21086" y="21047"/>
                    <a:pt x="21086" y="21288"/>
                  </a:cubicBezTo>
                  <a:cubicBezTo>
                    <a:pt x="21224" y="21261"/>
                    <a:pt x="21362" y="21232"/>
                    <a:pt x="21501" y="21205"/>
                  </a:cubicBezTo>
                  <a:cubicBezTo>
                    <a:pt x="21369" y="21040"/>
                    <a:pt x="21238" y="20908"/>
                    <a:pt x="21056" y="20770"/>
                  </a:cubicBezTo>
                  <a:cubicBezTo>
                    <a:pt x="20855" y="20617"/>
                    <a:pt x="20541" y="20849"/>
                    <a:pt x="20740" y="21002"/>
                  </a:cubicBezTo>
                  <a:cubicBezTo>
                    <a:pt x="20895" y="21107"/>
                    <a:pt x="21020" y="21230"/>
                    <a:pt x="21116" y="21370"/>
                  </a:cubicBezTo>
                  <a:cubicBezTo>
                    <a:pt x="21228" y="21511"/>
                    <a:pt x="21532" y="21452"/>
                    <a:pt x="21532" y="21288"/>
                  </a:cubicBezTo>
                  <a:cubicBezTo>
                    <a:pt x="21532" y="20939"/>
                    <a:pt x="21141" y="20599"/>
                    <a:pt x="20924" y="20301"/>
                  </a:cubicBezTo>
                  <a:cubicBezTo>
                    <a:pt x="20471" y="19678"/>
                    <a:pt x="19992" y="19064"/>
                    <a:pt x="19508" y="18453"/>
                  </a:cubicBezTo>
                  <a:cubicBezTo>
                    <a:pt x="18537" y="17231"/>
                    <a:pt x="17507" y="16034"/>
                    <a:pt x="16467" y="14844"/>
                  </a:cubicBezTo>
                  <a:cubicBezTo>
                    <a:pt x="14431" y="12512"/>
                    <a:pt x="12477" y="10128"/>
                    <a:pt x="10206" y="7914"/>
                  </a:cubicBezTo>
                  <a:cubicBezTo>
                    <a:pt x="8568" y="6316"/>
                    <a:pt x="6890" y="4722"/>
                    <a:pt x="4836" y="3402"/>
                  </a:cubicBezTo>
                  <a:cubicBezTo>
                    <a:pt x="3969" y="2845"/>
                    <a:pt x="3093" y="2295"/>
                    <a:pt x="2244" y="1723"/>
                  </a:cubicBezTo>
                  <a:cubicBezTo>
                    <a:pt x="1883" y="1482"/>
                    <a:pt x="340" y="631"/>
                    <a:pt x="440" y="207"/>
                  </a:cubicBezTo>
                  <a:cubicBezTo>
                    <a:pt x="488" y="0"/>
                    <a:pt x="59" y="-89"/>
                    <a:pt x="10" y="119"/>
                  </a:cubicBezTo>
                  <a:cubicBezTo>
                    <a:pt x="10" y="119"/>
                    <a:pt x="10" y="119"/>
                    <a:pt x="10" y="119"/>
                  </a:cubicBezTo>
                  <a:close/>
                  <a:moveTo>
                    <a:pt x="10" y="11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1" name="AutoShape 191"/>
            <p:cNvSpPr>
              <a:spLocks/>
            </p:cNvSpPr>
            <p:nvPr/>
          </p:nvSpPr>
          <p:spPr bwMode="auto">
            <a:xfrm rot="-769615">
              <a:off x="3453" y="7671"/>
              <a:ext cx="1156" cy="934"/>
            </a:xfrm>
            <a:custGeom>
              <a:avLst/>
              <a:gdLst/>
              <a:ahLst/>
              <a:cxnLst/>
              <a:rect l="0" t="0" r="r" b="b"/>
              <a:pathLst>
                <a:path w="21511" h="21496">
                  <a:moveTo>
                    <a:pt x="15" y="244"/>
                  </a:moveTo>
                  <a:cubicBezTo>
                    <a:pt x="1794" y="4676"/>
                    <a:pt x="5893" y="6679"/>
                    <a:pt x="9090" y="9304"/>
                  </a:cubicBezTo>
                  <a:cubicBezTo>
                    <a:pt x="11267" y="11093"/>
                    <a:pt x="13195" y="13373"/>
                    <a:pt x="15099" y="15555"/>
                  </a:cubicBezTo>
                  <a:cubicBezTo>
                    <a:pt x="16103" y="16706"/>
                    <a:pt x="17095" y="17872"/>
                    <a:pt x="18094" y="19030"/>
                  </a:cubicBezTo>
                  <a:cubicBezTo>
                    <a:pt x="18562" y="19573"/>
                    <a:pt x="19033" y="20113"/>
                    <a:pt x="19505" y="20649"/>
                  </a:cubicBezTo>
                  <a:cubicBezTo>
                    <a:pt x="19734" y="20910"/>
                    <a:pt x="20050" y="21496"/>
                    <a:pt x="20392" y="21496"/>
                  </a:cubicBezTo>
                  <a:cubicBezTo>
                    <a:pt x="20487" y="21496"/>
                    <a:pt x="20565" y="21357"/>
                    <a:pt x="20507" y="21254"/>
                  </a:cubicBezTo>
                  <a:cubicBezTo>
                    <a:pt x="20458" y="21353"/>
                    <a:pt x="20474" y="21377"/>
                    <a:pt x="20554" y="21330"/>
                  </a:cubicBezTo>
                  <a:cubicBezTo>
                    <a:pt x="20666" y="21298"/>
                    <a:pt x="20789" y="21295"/>
                    <a:pt x="20903" y="21280"/>
                  </a:cubicBezTo>
                  <a:cubicBezTo>
                    <a:pt x="21040" y="21263"/>
                    <a:pt x="21175" y="21240"/>
                    <a:pt x="21307" y="21192"/>
                  </a:cubicBezTo>
                  <a:cubicBezTo>
                    <a:pt x="21463" y="21135"/>
                    <a:pt x="21540" y="20989"/>
                    <a:pt x="21501" y="20800"/>
                  </a:cubicBezTo>
                  <a:cubicBezTo>
                    <a:pt x="21458" y="20600"/>
                    <a:pt x="21201" y="20686"/>
                    <a:pt x="21244" y="20886"/>
                  </a:cubicBezTo>
                  <a:cubicBezTo>
                    <a:pt x="21263" y="20976"/>
                    <a:pt x="19957" y="20854"/>
                    <a:pt x="20277" y="21417"/>
                  </a:cubicBezTo>
                  <a:cubicBezTo>
                    <a:pt x="20315" y="21336"/>
                    <a:pt x="20353" y="21256"/>
                    <a:pt x="20392" y="21175"/>
                  </a:cubicBezTo>
                  <a:cubicBezTo>
                    <a:pt x="20254" y="21175"/>
                    <a:pt x="19972" y="20737"/>
                    <a:pt x="19871" y="20624"/>
                  </a:cubicBezTo>
                  <a:cubicBezTo>
                    <a:pt x="19634" y="20357"/>
                    <a:pt x="19398" y="20087"/>
                    <a:pt x="19163" y="19818"/>
                  </a:cubicBezTo>
                  <a:cubicBezTo>
                    <a:pt x="18691" y="19279"/>
                    <a:pt x="18223" y="18735"/>
                    <a:pt x="17755" y="18192"/>
                  </a:cubicBezTo>
                  <a:cubicBezTo>
                    <a:pt x="16816" y="17099"/>
                    <a:pt x="15879" y="16004"/>
                    <a:pt x="14931" y="14921"/>
                  </a:cubicBezTo>
                  <a:cubicBezTo>
                    <a:pt x="13207" y="12950"/>
                    <a:pt x="11453" y="10945"/>
                    <a:pt x="9518" y="9274"/>
                  </a:cubicBezTo>
                  <a:cubicBezTo>
                    <a:pt x="6305" y="6500"/>
                    <a:pt x="2066" y="4619"/>
                    <a:pt x="244" y="82"/>
                  </a:cubicBezTo>
                  <a:cubicBezTo>
                    <a:pt x="170" y="-104"/>
                    <a:pt x="-60" y="59"/>
                    <a:pt x="15" y="244"/>
                  </a:cubicBezTo>
                  <a:cubicBezTo>
                    <a:pt x="15" y="244"/>
                    <a:pt x="15" y="244"/>
                    <a:pt x="15" y="244"/>
                  </a:cubicBezTo>
                  <a:close/>
                  <a:moveTo>
                    <a:pt x="15" y="24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2" name="AutoShape 192"/>
            <p:cNvSpPr>
              <a:spLocks/>
            </p:cNvSpPr>
            <p:nvPr/>
          </p:nvSpPr>
          <p:spPr bwMode="auto">
            <a:xfrm rot="-769615">
              <a:off x="3275" y="7843"/>
              <a:ext cx="1085" cy="887"/>
            </a:xfrm>
            <a:custGeom>
              <a:avLst/>
              <a:gdLst/>
              <a:ahLst/>
              <a:cxnLst/>
              <a:rect l="0" t="0" r="r" b="b"/>
              <a:pathLst>
                <a:path w="21532" h="21381">
                  <a:moveTo>
                    <a:pt x="15" y="256"/>
                  </a:moveTo>
                  <a:cubicBezTo>
                    <a:pt x="764" y="2091"/>
                    <a:pt x="2814" y="2950"/>
                    <a:pt x="4159" y="4028"/>
                  </a:cubicBezTo>
                  <a:cubicBezTo>
                    <a:pt x="5255" y="4906"/>
                    <a:pt x="6222" y="6031"/>
                    <a:pt x="7198" y="7081"/>
                  </a:cubicBezTo>
                  <a:cubicBezTo>
                    <a:pt x="8123" y="8075"/>
                    <a:pt x="9081" y="8993"/>
                    <a:pt x="10083" y="9876"/>
                  </a:cubicBezTo>
                  <a:cubicBezTo>
                    <a:pt x="12223" y="11762"/>
                    <a:pt x="14358" y="13659"/>
                    <a:pt x="16404" y="15687"/>
                  </a:cubicBezTo>
                  <a:cubicBezTo>
                    <a:pt x="17423" y="16697"/>
                    <a:pt x="18412" y="17748"/>
                    <a:pt x="19365" y="18844"/>
                  </a:cubicBezTo>
                  <a:cubicBezTo>
                    <a:pt x="19830" y="19378"/>
                    <a:pt x="20279" y="19930"/>
                    <a:pt x="20721" y="20491"/>
                  </a:cubicBezTo>
                  <a:cubicBezTo>
                    <a:pt x="20909" y="20731"/>
                    <a:pt x="21084" y="21170"/>
                    <a:pt x="21389" y="21170"/>
                  </a:cubicBezTo>
                  <a:cubicBezTo>
                    <a:pt x="21462" y="21170"/>
                    <a:pt x="21536" y="21094"/>
                    <a:pt x="21531" y="21003"/>
                  </a:cubicBezTo>
                  <a:cubicBezTo>
                    <a:pt x="21520" y="20830"/>
                    <a:pt x="21487" y="20750"/>
                    <a:pt x="21373" y="20651"/>
                  </a:cubicBezTo>
                  <a:cubicBezTo>
                    <a:pt x="21314" y="20599"/>
                    <a:pt x="21210" y="20635"/>
                    <a:pt x="21179" y="20710"/>
                  </a:cubicBezTo>
                  <a:cubicBezTo>
                    <a:pt x="21110" y="20883"/>
                    <a:pt x="21142" y="20990"/>
                    <a:pt x="21092" y="21123"/>
                  </a:cubicBezTo>
                  <a:cubicBezTo>
                    <a:pt x="21019" y="21319"/>
                    <a:pt x="21264" y="21491"/>
                    <a:pt x="21337" y="21293"/>
                  </a:cubicBezTo>
                  <a:cubicBezTo>
                    <a:pt x="21384" y="21166"/>
                    <a:pt x="21377" y="20998"/>
                    <a:pt x="21424" y="20881"/>
                  </a:cubicBezTo>
                  <a:cubicBezTo>
                    <a:pt x="21360" y="20900"/>
                    <a:pt x="21295" y="20920"/>
                    <a:pt x="21231" y="20941"/>
                  </a:cubicBezTo>
                  <a:cubicBezTo>
                    <a:pt x="21236" y="20961"/>
                    <a:pt x="21241" y="20981"/>
                    <a:pt x="21247" y="21003"/>
                  </a:cubicBezTo>
                  <a:cubicBezTo>
                    <a:pt x="21294" y="20946"/>
                    <a:pt x="21341" y="20890"/>
                    <a:pt x="21389" y="20834"/>
                  </a:cubicBezTo>
                  <a:cubicBezTo>
                    <a:pt x="21189" y="20834"/>
                    <a:pt x="20588" y="19832"/>
                    <a:pt x="20425" y="19630"/>
                  </a:cubicBezTo>
                  <a:cubicBezTo>
                    <a:pt x="20031" y="19142"/>
                    <a:pt x="19623" y="18669"/>
                    <a:pt x="19212" y="18203"/>
                  </a:cubicBezTo>
                  <a:cubicBezTo>
                    <a:pt x="18311" y="17178"/>
                    <a:pt x="17369" y="16207"/>
                    <a:pt x="16412" y="15258"/>
                  </a:cubicBezTo>
                  <a:cubicBezTo>
                    <a:pt x="14538" y="13400"/>
                    <a:pt x="12581" y="11663"/>
                    <a:pt x="10621" y="9934"/>
                  </a:cubicBezTo>
                  <a:cubicBezTo>
                    <a:pt x="8562" y="8117"/>
                    <a:pt x="6761" y="5972"/>
                    <a:pt x="4734" y="4116"/>
                  </a:cubicBezTo>
                  <a:cubicBezTo>
                    <a:pt x="4019" y="3462"/>
                    <a:pt x="3223" y="2955"/>
                    <a:pt x="2454" y="2396"/>
                  </a:cubicBezTo>
                  <a:cubicBezTo>
                    <a:pt x="1646" y="1809"/>
                    <a:pt x="687" y="1133"/>
                    <a:pt x="260" y="86"/>
                  </a:cubicBezTo>
                  <a:cubicBezTo>
                    <a:pt x="180" y="-109"/>
                    <a:pt x="-64" y="61"/>
                    <a:pt x="15" y="256"/>
                  </a:cubicBezTo>
                  <a:cubicBezTo>
                    <a:pt x="15" y="256"/>
                    <a:pt x="15" y="256"/>
                    <a:pt x="15" y="256"/>
                  </a:cubicBezTo>
                  <a:close/>
                  <a:moveTo>
                    <a:pt x="15" y="25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3" name="AutoShape 193"/>
            <p:cNvSpPr>
              <a:spLocks/>
            </p:cNvSpPr>
            <p:nvPr/>
          </p:nvSpPr>
          <p:spPr bwMode="auto">
            <a:xfrm rot="-769615">
              <a:off x="3803" y="7695"/>
              <a:ext cx="1257" cy="242"/>
            </a:xfrm>
            <a:custGeom>
              <a:avLst/>
              <a:gdLst/>
              <a:ahLst/>
              <a:cxnLst/>
              <a:rect l="0" t="0" r="r" b="b"/>
              <a:pathLst>
                <a:path w="21530" h="20650">
                  <a:moveTo>
                    <a:pt x="89" y="1153"/>
                  </a:moveTo>
                  <a:cubicBezTo>
                    <a:pt x="979" y="1805"/>
                    <a:pt x="1754" y="4059"/>
                    <a:pt x="2514" y="6271"/>
                  </a:cubicBezTo>
                  <a:cubicBezTo>
                    <a:pt x="3247" y="8406"/>
                    <a:pt x="3985" y="10375"/>
                    <a:pt x="4773" y="11990"/>
                  </a:cubicBezTo>
                  <a:cubicBezTo>
                    <a:pt x="6413" y="15352"/>
                    <a:pt x="8216" y="17311"/>
                    <a:pt x="9969" y="18677"/>
                  </a:cubicBezTo>
                  <a:cubicBezTo>
                    <a:pt x="11937" y="20210"/>
                    <a:pt x="13937" y="20419"/>
                    <a:pt x="15926" y="20274"/>
                  </a:cubicBezTo>
                  <a:cubicBezTo>
                    <a:pt x="17740" y="20140"/>
                    <a:pt x="19652" y="21496"/>
                    <a:pt x="21440" y="19752"/>
                  </a:cubicBezTo>
                  <a:cubicBezTo>
                    <a:pt x="21490" y="19700"/>
                    <a:pt x="21533" y="19426"/>
                    <a:pt x="21530" y="19177"/>
                  </a:cubicBezTo>
                  <a:cubicBezTo>
                    <a:pt x="21521" y="18569"/>
                    <a:pt x="21492" y="18288"/>
                    <a:pt x="21394" y="17937"/>
                  </a:cubicBezTo>
                  <a:cubicBezTo>
                    <a:pt x="21354" y="17793"/>
                    <a:pt x="21276" y="17835"/>
                    <a:pt x="21245" y="18029"/>
                  </a:cubicBezTo>
                  <a:cubicBezTo>
                    <a:pt x="21112" y="18863"/>
                    <a:pt x="21242" y="18888"/>
                    <a:pt x="21214" y="19751"/>
                  </a:cubicBezTo>
                  <a:cubicBezTo>
                    <a:pt x="21190" y="20500"/>
                    <a:pt x="21426" y="20821"/>
                    <a:pt x="21450" y="20067"/>
                  </a:cubicBezTo>
                  <a:cubicBezTo>
                    <a:pt x="21507" y="18296"/>
                    <a:pt x="21000" y="18945"/>
                    <a:pt x="20784" y="19080"/>
                  </a:cubicBezTo>
                  <a:cubicBezTo>
                    <a:pt x="20281" y="19395"/>
                    <a:pt x="19769" y="19363"/>
                    <a:pt x="19264" y="19313"/>
                  </a:cubicBezTo>
                  <a:cubicBezTo>
                    <a:pt x="18307" y="19219"/>
                    <a:pt x="17360" y="18930"/>
                    <a:pt x="16403" y="19042"/>
                  </a:cubicBezTo>
                  <a:cubicBezTo>
                    <a:pt x="14274" y="19288"/>
                    <a:pt x="12143" y="19070"/>
                    <a:pt x="10034" y="17532"/>
                  </a:cubicBezTo>
                  <a:cubicBezTo>
                    <a:pt x="8163" y="16166"/>
                    <a:pt x="6243" y="13872"/>
                    <a:pt x="4510" y="10153"/>
                  </a:cubicBezTo>
                  <a:cubicBezTo>
                    <a:pt x="3057" y="7038"/>
                    <a:pt x="1758" y="1183"/>
                    <a:pt x="154" y="8"/>
                  </a:cubicBezTo>
                  <a:cubicBezTo>
                    <a:pt x="0" y="-104"/>
                    <a:pt x="-67" y="1038"/>
                    <a:pt x="89" y="1153"/>
                  </a:cubicBezTo>
                  <a:cubicBezTo>
                    <a:pt x="89" y="1153"/>
                    <a:pt x="89" y="1153"/>
                    <a:pt x="89" y="1153"/>
                  </a:cubicBezTo>
                  <a:close/>
                  <a:moveTo>
                    <a:pt x="89" y="115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4" name="AutoShape 194"/>
            <p:cNvSpPr>
              <a:spLocks/>
            </p:cNvSpPr>
            <p:nvPr/>
          </p:nvSpPr>
          <p:spPr bwMode="auto">
            <a:xfrm rot="-769615">
              <a:off x="3673" y="7843"/>
              <a:ext cx="1305" cy="279"/>
            </a:xfrm>
            <a:custGeom>
              <a:avLst/>
              <a:gdLst/>
              <a:ahLst/>
              <a:cxnLst/>
              <a:rect l="0" t="0" r="r" b="b"/>
              <a:pathLst>
                <a:path w="21479" h="21020">
                  <a:moveTo>
                    <a:pt x="40" y="874"/>
                  </a:moveTo>
                  <a:cubicBezTo>
                    <a:pt x="1142" y="4918"/>
                    <a:pt x="2620" y="6070"/>
                    <a:pt x="3924" y="8276"/>
                  </a:cubicBezTo>
                  <a:cubicBezTo>
                    <a:pt x="4781" y="9728"/>
                    <a:pt x="5592" y="11617"/>
                    <a:pt x="6461" y="12974"/>
                  </a:cubicBezTo>
                  <a:cubicBezTo>
                    <a:pt x="7388" y="14416"/>
                    <a:pt x="8343" y="15490"/>
                    <a:pt x="9301" y="16407"/>
                  </a:cubicBezTo>
                  <a:cubicBezTo>
                    <a:pt x="13291" y="20228"/>
                    <a:pt x="17295" y="20709"/>
                    <a:pt x="21361" y="20709"/>
                  </a:cubicBezTo>
                  <a:cubicBezTo>
                    <a:pt x="21458" y="20709"/>
                    <a:pt x="21523" y="20123"/>
                    <a:pt x="21444" y="19812"/>
                  </a:cubicBezTo>
                  <a:cubicBezTo>
                    <a:pt x="21410" y="19676"/>
                    <a:pt x="21375" y="19543"/>
                    <a:pt x="21341" y="19409"/>
                  </a:cubicBezTo>
                  <a:cubicBezTo>
                    <a:pt x="21297" y="19234"/>
                    <a:pt x="21217" y="19176"/>
                    <a:pt x="21175" y="19409"/>
                  </a:cubicBezTo>
                  <a:cubicBezTo>
                    <a:pt x="21096" y="19839"/>
                    <a:pt x="21145" y="20142"/>
                    <a:pt x="21175" y="20645"/>
                  </a:cubicBezTo>
                  <a:cubicBezTo>
                    <a:pt x="21214" y="21302"/>
                    <a:pt x="21441" y="21022"/>
                    <a:pt x="21402" y="20367"/>
                  </a:cubicBezTo>
                  <a:cubicBezTo>
                    <a:pt x="21393" y="19845"/>
                    <a:pt x="21352" y="19909"/>
                    <a:pt x="21278" y="20555"/>
                  </a:cubicBezTo>
                  <a:cubicBezTo>
                    <a:pt x="21305" y="20256"/>
                    <a:pt x="21333" y="19956"/>
                    <a:pt x="21361" y="19657"/>
                  </a:cubicBezTo>
                  <a:cubicBezTo>
                    <a:pt x="19448" y="19657"/>
                    <a:pt x="17535" y="19638"/>
                    <a:pt x="15625" y="19190"/>
                  </a:cubicBezTo>
                  <a:cubicBezTo>
                    <a:pt x="13648" y="18724"/>
                    <a:pt x="11719" y="17456"/>
                    <a:pt x="9779" y="15773"/>
                  </a:cubicBezTo>
                  <a:cubicBezTo>
                    <a:pt x="7940" y="14175"/>
                    <a:pt x="6142" y="11779"/>
                    <a:pt x="4452" y="8143"/>
                  </a:cubicBezTo>
                  <a:cubicBezTo>
                    <a:pt x="3073" y="5175"/>
                    <a:pt x="1418" y="4578"/>
                    <a:pt x="207" y="128"/>
                  </a:cubicBezTo>
                  <a:cubicBezTo>
                    <a:pt x="91" y="-298"/>
                    <a:pt x="-77" y="442"/>
                    <a:pt x="40" y="874"/>
                  </a:cubicBezTo>
                  <a:cubicBezTo>
                    <a:pt x="40" y="874"/>
                    <a:pt x="40" y="874"/>
                    <a:pt x="40" y="874"/>
                  </a:cubicBezTo>
                  <a:close/>
                  <a:moveTo>
                    <a:pt x="40" y="87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5" name="AutoShape 195"/>
            <p:cNvSpPr>
              <a:spLocks/>
            </p:cNvSpPr>
            <p:nvPr/>
          </p:nvSpPr>
          <p:spPr bwMode="auto">
            <a:xfrm rot="-769615">
              <a:off x="4678" y="7008"/>
              <a:ext cx="498" cy="484"/>
            </a:xfrm>
            <a:custGeom>
              <a:avLst/>
              <a:gdLst/>
              <a:ahLst/>
              <a:cxnLst/>
              <a:rect l="0" t="0" r="r" b="b"/>
              <a:pathLst>
                <a:path w="21298" h="21262">
                  <a:moveTo>
                    <a:pt x="102" y="509"/>
                  </a:moveTo>
                  <a:cubicBezTo>
                    <a:pt x="3892" y="3696"/>
                    <a:pt x="7927" y="6583"/>
                    <a:pt x="11626" y="9879"/>
                  </a:cubicBezTo>
                  <a:cubicBezTo>
                    <a:pt x="13409" y="11468"/>
                    <a:pt x="15060" y="13210"/>
                    <a:pt x="16730" y="14919"/>
                  </a:cubicBezTo>
                  <a:cubicBezTo>
                    <a:pt x="18477" y="16705"/>
                    <a:pt x="19948" y="18631"/>
                    <a:pt x="20693" y="21047"/>
                  </a:cubicBezTo>
                  <a:cubicBezTo>
                    <a:pt x="20808" y="21424"/>
                    <a:pt x="21399" y="21263"/>
                    <a:pt x="21283" y="20885"/>
                  </a:cubicBezTo>
                  <a:cubicBezTo>
                    <a:pt x="19979" y="16649"/>
                    <a:pt x="16358" y="13538"/>
                    <a:pt x="13261" y="10556"/>
                  </a:cubicBezTo>
                  <a:cubicBezTo>
                    <a:pt x="9298" y="6744"/>
                    <a:pt x="4736" y="3610"/>
                    <a:pt x="535" y="76"/>
                  </a:cubicBezTo>
                  <a:cubicBezTo>
                    <a:pt x="235" y="-176"/>
                    <a:pt x="-201" y="257"/>
                    <a:pt x="102" y="509"/>
                  </a:cubicBezTo>
                  <a:cubicBezTo>
                    <a:pt x="102" y="509"/>
                    <a:pt x="102" y="509"/>
                    <a:pt x="102" y="509"/>
                  </a:cubicBezTo>
                  <a:close/>
                  <a:moveTo>
                    <a:pt x="102" y="50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6" name="AutoShape 196"/>
            <p:cNvSpPr>
              <a:spLocks/>
            </p:cNvSpPr>
            <p:nvPr/>
          </p:nvSpPr>
          <p:spPr bwMode="auto">
            <a:xfrm rot="-769615">
              <a:off x="4118" y="5444"/>
              <a:ext cx="1769" cy="1905"/>
            </a:xfrm>
            <a:custGeom>
              <a:avLst/>
              <a:gdLst/>
              <a:ahLst/>
              <a:cxnLst/>
              <a:rect l="0" t="0" r="r" b="b"/>
              <a:pathLst>
                <a:path w="21315" h="21535">
                  <a:moveTo>
                    <a:pt x="11528" y="21438"/>
                  </a:moveTo>
                  <a:cubicBezTo>
                    <a:pt x="10848" y="19520"/>
                    <a:pt x="9379" y="17955"/>
                    <a:pt x="7760" y="16630"/>
                  </a:cubicBezTo>
                  <a:cubicBezTo>
                    <a:pt x="6168" y="15328"/>
                    <a:pt x="4362" y="14301"/>
                    <a:pt x="2894" y="12866"/>
                  </a:cubicBezTo>
                  <a:cubicBezTo>
                    <a:pt x="1409" y="11416"/>
                    <a:pt x="43" y="9519"/>
                    <a:pt x="202" y="7449"/>
                  </a:cubicBezTo>
                  <a:cubicBezTo>
                    <a:pt x="323" y="5870"/>
                    <a:pt x="1753" y="4783"/>
                    <a:pt x="3151" y="4053"/>
                  </a:cubicBezTo>
                  <a:cubicBezTo>
                    <a:pt x="5176" y="2996"/>
                    <a:pt x="7531" y="2410"/>
                    <a:pt x="9792" y="1941"/>
                  </a:cubicBezTo>
                  <a:cubicBezTo>
                    <a:pt x="11739" y="1537"/>
                    <a:pt x="13734" y="1365"/>
                    <a:pt x="15712" y="1135"/>
                  </a:cubicBezTo>
                  <a:cubicBezTo>
                    <a:pt x="16603" y="1032"/>
                    <a:pt x="17491" y="914"/>
                    <a:pt x="18373" y="764"/>
                  </a:cubicBezTo>
                  <a:cubicBezTo>
                    <a:pt x="18858" y="682"/>
                    <a:pt x="19339" y="582"/>
                    <a:pt x="19820" y="487"/>
                  </a:cubicBezTo>
                  <a:cubicBezTo>
                    <a:pt x="20028" y="446"/>
                    <a:pt x="20235" y="399"/>
                    <a:pt x="20440" y="348"/>
                  </a:cubicBezTo>
                  <a:cubicBezTo>
                    <a:pt x="20572" y="315"/>
                    <a:pt x="21150" y="78"/>
                    <a:pt x="21142" y="278"/>
                  </a:cubicBezTo>
                  <a:cubicBezTo>
                    <a:pt x="21138" y="380"/>
                    <a:pt x="21311" y="379"/>
                    <a:pt x="21314" y="278"/>
                  </a:cubicBezTo>
                  <a:cubicBezTo>
                    <a:pt x="21323" y="61"/>
                    <a:pt x="21269" y="-24"/>
                    <a:pt x="21017" y="6"/>
                  </a:cubicBezTo>
                  <a:cubicBezTo>
                    <a:pt x="20767" y="35"/>
                    <a:pt x="20489" y="173"/>
                    <a:pt x="20241" y="234"/>
                  </a:cubicBezTo>
                  <a:cubicBezTo>
                    <a:pt x="19879" y="324"/>
                    <a:pt x="19509" y="387"/>
                    <a:pt x="19143" y="459"/>
                  </a:cubicBezTo>
                  <a:cubicBezTo>
                    <a:pt x="17737" y="739"/>
                    <a:pt x="16313" y="912"/>
                    <a:pt x="14886" y="1071"/>
                  </a:cubicBezTo>
                  <a:cubicBezTo>
                    <a:pt x="12573" y="1330"/>
                    <a:pt x="10293" y="1625"/>
                    <a:pt x="8040" y="2185"/>
                  </a:cubicBezTo>
                  <a:cubicBezTo>
                    <a:pt x="6426" y="2585"/>
                    <a:pt x="4820" y="3066"/>
                    <a:pt x="3336" y="3781"/>
                  </a:cubicBezTo>
                  <a:cubicBezTo>
                    <a:pt x="2032" y="4409"/>
                    <a:pt x="736" y="5299"/>
                    <a:pt x="217" y="6609"/>
                  </a:cubicBezTo>
                  <a:cubicBezTo>
                    <a:pt x="-277" y="7856"/>
                    <a:pt x="146" y="9279"/>
                    <a:pt x="762" y="10419"/>
                  </a:cubicBezTo>
                  <a:cubicBezTo>
                    <a:pt x="1540" y="11858"/>
                    <a:pt x="2779" y="13084"/>
                    <a:pt x="4081" y="14141"/>
                  </a:cubicBezTo>
                  <a:cubicBezTo>
                    <a:pt x="5390" y="15203"/>
                    <a:pt x="6867" y="16064"/>
                    <a:pt x="8143" y="17165"/>
                  </a:cubicBezTo>
                  <a:cubicBezTo>
                    <a:pt x="9536" y="18367"/>
                    <a:pt x="10765" y="19796"/>
                    <a:pt x="11362" y="21480"/>
                  </a:cubicBezTo>
                  <a:cubicBezTo>
                    <a:pt x="11396" y="21576"/>
                    <a:pt x="11563" y="21535"/>
                    <a:pt x="11528" y="21438"/>
                  </a:cubicBezTo>
                  <a:cubicBezTo>
                    <a:pt x="11528" y="21438"/>
                    <a:pt x="11528" y="21438"/>
                    <a:pt x="11528" y="21438"/>
                  </a:cubicBezTo>
                  <a:close/>
                  <a:moveTo>
                    <a:pt x="11528" y="2143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7" name="AutoShape 197"/>
            <p:cNvSpPr>
              <a:spLocks/>
            </p:cNvSpPr>
            <p:nvPr/>
          </p:nvSpPr>
          <p:spPr bwMode="auto">
            <a:xfrm rot="-769615">
              <a:off x="4844" y="5482"/>
              <a:ext cx="600" cy="920"/>
            </a:xfrm>
            <a:custGeom>
              <a:avLst/>
              <a:gdLst/>
              <a:ahLst/>
              <a:cxnLst/>
              <a:rect l="0" t="0" r="r" b="b"/>
              <a:pathLst>
                <a:path w="21078" h="21482">
                  <a:moveTo>
                    <a:pt x="20700" y="22"/>
                  </a:moveTo>
                  <a:cubicBezTo>
                    <a:pt x="15257" y="1950"/>
                    <a:pt x="9104" y="3336"/>
                    <a:pt x="5464" y="6791"/>
                  </a:cubicBezTo>
                  <a:cubicBezTo>
                    <a:pt x="3385" y="8765"/>
                    <a:pt x="2309" y="11243"/>
                    <a:pt x="1340" y="13521"/>
                  </a:cubicBezTo>
                  <a:cubicBezTo>
                    <a:pt x="258" y="16063"/>
                    <a:pt x="-363" y="18737"/>
                    <a:pt x="229" y="21365"/>
                  </a:cubicBezTo>
                  <a:cubicBezTo>
                    <a:pt x="264" y="21521"/>
                    <a:pt x="680" y="21521"/>
                    <a:pt x="714" y="21365"/>
                  </a:cubicBezTo>
                  <a:cubicBezTo>
                    <a:pt x="780" y="21057"/>
                    <a:pt x="955" y="20775"/>
                    <a:pt x="1022" y="20467"/>
                  </a:cubicBezTo>
                  <a:cubicBezTo>
                    <a:pt x="1066" y="20262"/>
                    <a:pt x="582" y="20173"/>
                    <a:pt x="538" y="20380"/>
                  </a:cubicBezTo>
                  <a:cubicBezTo>
                    <a:pt x="471" y="20689"/>
                    <a:pt x="295" y="20971"/>
                    <a:pt x="229" y="21278"/>
                  </a:cubicBezTo>
                  <a:cubicBezTo>
                    <a:pt x="391" y="21278"/>
                    <a:pt x="553" y="21278"/>
                    <a:pt x="714" y="21278"/>
                  </a:cubicBezTo>
                  <a:cubicBezTo>
                    <a:pt x="111" y="18606"/>
                    <a:pt x="844" y="15912"/>
                    <a:pt x="1940" y="13333"/>
                  </a:cubicBezTo>
                  <a:cubicBezTo>
                    <a:pt x="2900" y="11079"/>
                    <a:pt x="4036" y="8722"/>
                    <a:pt x="6087" y="6776"/>
                  </a:cubicBezTo>
                  <a:cubicBezTo>
                    <a:pt x="9556" y="3483"/>
                    <a:pt x="15777" y="2136"/>
                    <a:pt x="20954" y="302"/>
                  </a:cubicBezTo>
                  <a:cubicBezTo>
                    <a:pt x="21237" y="201"/>
                    <a:pt x="20983" y="-79"/>
                    <a:pt x="20700" y="22"/>
                  </a:cubicBezTo>
                  <a:cubicBezTo>
                    <a:pt x="20700" y="22"/>
                    <a:pt x="20700" y="22"/>
                    <a:pt x="20700" y="22"/>
                  </a:cubicBezTo>
                  <a:close/>
                  <a:moveTo>
                    <a:pt x="20700" y="2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8" name="AutoShape 198"/>
            <p:cNvSpPr>
              <a:spLocks/>
            </p:cNvSpPr>
            <p:nvPr/>
          </p:nvSpPr>
          <p:spPr bwMode="auto">
            <a:xfrm rot="-769615">
              <a:off x="5025" y="5554"/>
              <a:ext cx="724" cy="1237"/>
            </a:xfrm>
            <a:custGeom>
              <a:avLst/>
              <a:gdLst/>
              <a:ahLst/>
              <a:cxnLst/>
              <a:rect l="0" t="0" r="r" b="b"/>
              <a:pathLst>
                <a:path w="21494" h="21171">
                  <a:moveTo>
                    <a:pt x="1" y="11898"/>
                  </a:moveTo>
                  <a:cubicBezTo>
                    <a:pt x="3" y="11981"/>
                    <a:pt x="-24" y="12093"/>
                    <a:pt x="125" y="12143"/>
                  </a:cubicBezTo>
                  <a:cubicBezTo>
                    <a:pt x="252" y="12184"/>
                    <a:pt x="391" y="12143"/>
                    <a:pt x="438" y="12071"/>
                  </a:cubicBezTo>
                  <a:cubicBezTo>
                    <a:pt x="603" y="11822"/>
                    <a:pt x="581" y="11497"/>
                    <a:pt x="635" y="11235"/>
                  </a:cubicBezTo>
                  <a:cubicBezTo>
                    <a:pt x="733" y="10763"/>
                    <a:pt x="862" y="10302"/>
                    <a:pt x="938" y="9827"/>
                  </a:cubicBezTo>
                  <a:cubicBezTo>
                    <a:pt x="1213" y="8094"/>
                    <a:pt x="1699" y="6409"/>
                    <a:pt x="3765" y="5041"/>
                  </a:cubicBezTo>
                  <a:cubicBezTo>
                    <a:pt x="5463" y="3916"/>
                    <a:pt x="7865" y="3169"/>
                    <a:pt x="10182" y="2520"/>
                  </a:cubicBezTo>
                  <a:cubicBezTo>
                    <a:pt x="12426" y="1892"/>
                    <a:pt x="14693" y="1269"/>
                    <a:pt x="16958" y="669"/>
                  </a:cubicBezTo>
                  <a:cubicBezTo>
                    <a:pt x="17746" y="461"/>
                    <a:pt x="20504" y="-206"/>
                    <a:pt x="21036" y="511"/>
                  </a:cubicBezTo>
                  <a:cubicBezTo>
                    <a:pt x="21196" y="728"/>
                    <a:pt x="20944" y="1051"/>
                    <a:pt x="20835" y="1260"/>
                  </a:cubicBezTo>
                  <a:cubicBezTo>
                    <a:pt x="20611" y="1691"/>
                    <a:pt x="20404" y="2123"/>
                    <a:pt x="20188" y="2555"/>
                  </a:cubicBezTo>
                  <a:cubicBezTo>
                    <a:pt x="19302" y="4320"/>
                    <a:pt x="18214" y="6049"/>
                    <a:pt x="17509" y="7841"/>
                  </a:cubicBezTo>
                  <a:cubicBezTo>
                    <a:pt x="16187" y="11203"/>
                    <a:pt x="15279" y="14736"/>
                    <a:pt x="15289" y="18182"/>
                  </a:cubicBezTo>
                  <a:cubicBezTo>
                    <a:pt x="15292" y="19154"/>
                    <a:pt x="15416" y="20123"/>
                    <a:pt x="15655" y="21085"/>
                  </a:cubicBezTo>
                  <a:cubicBezTo>
                    <a:pt x="15791" y="21063"/>
                    <a:pt x="15927" y="21043"/>
                    <a:pt x="16064" y="21021"/>
                  </a:cubicBezTo>
                  <a:cubicBezTo>
                    <a:pt x="16029" y="20836"/>
                    <a:pt x="16031" y="20651"/>
                    <a:pt x="16072" y="20467"/>
                  </a:cubicBezTo>
                  <a:cubicBezTo>
                    <a:pt x="16095" y="20314"/>
                    <a:pt x="15669" y="20315"/>
                    <a:pt x="15647" y="20467"/>
                  </a:cubicBezTo>
                  <a:cubicBezTo>
                    <a:pt x="15615" y="20693"/>
                    <a:pt x="15590" y="20863"/>
                    <a:pt x="15655" y="21085"/>
                  </a:cubicBezTo>
                  <a:cubicBezTo>
                    <a:pt x="15698" y="21237"/>
                    <a:pt x="16101" y="21171"/>
                    <a:pt x="16064" y="21021"/>
                  </a:cubicBezTo>
                  <a:cubicBezTo>
                    <a:pt x="15166" y="17404"/>
                    <a:pt x="16084" y="13710"/>
                    <a:pt x="17182" y="10139"/>
                  </a:cubicBezTo>
                  <a:cubicBezTo>
                    <a:pt x="17725" y="8374"/>
                    <a:pt x="18417" y="6656"/>
                    <a:pt x="19348" y="4941"/>
                  </a:cubicBezTo>
                  <a:cubicBezTo>
                    <a:pt x="19807" y="4096"/>
                    <a:pt x="20278" y="3254"/>
                    <a:pt x="20706" y="2403"/>
                  </a:cubicBezTo>
                  <a:cubicBezTo>
                    <a:pt x="20987" y="1842"/>
                    <a:pt x="21444" y="1227"/>
                    <a:pt x="21492" y="639"/>
                  </a:cubicBezTo>
                  <a:cubicBezTo>
                    <a:pt x="21576" y="-363"/>
                    <a:pt x="18533" y="70"/>
                    <a:pt x="17694" y="239"/>
                  </a:cubicBezTo>
                  <a:cubicBezTo>
                    <a:pt x="16595" y="459"/>
                    <a:pt x="15569" y="789"/>
                    <a:pt x="14551" y="1104"/>
                  </a:cubicBezTo>
                  <a:cubicBezTo>
                    <a:pt x="13439" y="1448"/>
                    <a:pt x="12232" y="1710"/>
                    <a:pt x="11084" y="2013"/>
                  </a:cubicBezTo>
                  <a:cubicBezTo>
                    <a:pt x="8834" y="2603"/>
                    <a:pt x="6627" y="3263"/>
                    <a:pt x="4726" y="4170"/>
                  </a:cubicBezTo>
                  <a:cubicBezTo>
                    <a:pt x="2792" y="5092"/>
                    <a:pt x="1604" y="6289"/>
                    <a:pt x="1039" y="7669"/>
                  </a:cubicBezTo>
                  <a:cubicBezTo>
                    <a:pt x="641" y="8636"/>
                    <a:pt x="772" y="9662"/>
                    <a:pt x="364" y="10617"/>
                  </a:cubicBezTo>
                  <a:cubicBezTo>
                    <a:pt x="175" y="11062"/>
                    <a:pt x="309" y="11582"/>
                    <a:pt x="29" y="12008"/>
                  </a:cubicBezTo>
                  <a:cubicBezTo>
                    <a:pt x="132" y="11984"/>
                    <a:pt x="237" y="11961"/>
                    <a:pt x="340" y="11937"/>
                  </a:cubicBezTo>
                  <a:cubicBezTo>
                    <a:pt x="433" y="11989"/>
                    <a:pt x="462" y="11977"/>
                    <a:pt x="425" y="11898"/>
                  </a:cubicBezTo>
                  <a:cubicBezTo>
                    <a:pt x="423" y="11745"/>
                    <a:pt x="-2" y="11744"/>
                    <a:pt x="1" y="11898"/>
                  </a:cubicBezTo>
                  <a:cubicBezTo>
                    <a:pt x="1" y="11898"/>
                    <a:pt x="1" y="11898"/>
                    <a:pt x="1" y="11898"/>
                  </a:cubicBezTo>
                  <a:close/>
                  <a:moveTo>
                    <a:pt x="1" y="1189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39" name="AutoShape 199"/>
            <p:cNvSpPr>
              <a:spLocks/>
            </p:cNvSpPr>
            <p:nvPr/>
          </p:nvSpPr>
          <p:spPr bwMode="auto">
            <a:xfrm rot="-769615">
              <a:off x="5659" y="5805"/>
              <a:ext cx="98" cy="801"/>
            </a:xfrm>
            <a:custGeom>
              <a:avLst/>
              <a:gdLst/>
              <a:ahLst/>
              <a:cxnLst/>
              <a:rect l="0" t="0" r="r" b="b"/>
              <a:pathLst>
                <a:path w="20597" h="21380">
                  <a:moveTo>
                    <a:pt x="2806" y="21288"/>
                  </a:moveTo>
                  <a:cubicBezTo>
                    <a:pt x="9874" y="19694"/>
                    <a:pt x="6542" y="17430"/>
                    <a:pt x="7460" y="15682"/>
                  </a:cubicBezTo>
                  <a:cubicBezTo>
                    <a:pt x="8740" y="13254"/>
                    <a:pt x="11711" y="10856"/>
                    <a:pt x="15370" y="8467"/>
                  </a:cubicBezTo>
                  <a:cubicBezTo>
                    <a:pt x="19501" y="5760"/>
                    <a:pt x="17159" y="2951"/>
                    <a:pt x="20577" y="234"/>
                  </a:cubicBezTo>
                  <a:cubicBezTo>
                    <a:pt x="20870" y="0"/>
                    <a:pt x="17959" y="-101"/>
                    <a:pt x="17661" y="136"/>
                  </a:cubicBezTo>
                  <a:cubicBezTo>
                    <a:pt x="14303" y="2813"/>
                    <a:pt x="15893" y="5562"/>
                    <a:pt x="12624" y="8244"/>
                  </a:cubicBezTo>
                  <a:cubicBezTo>
                    <a:pt x="10142" y="10276"/>
                    <a:pt x="6942" y="12275"/>
                    <a:pt x="5331" y="14324"/>
                  </a:cubicBezTo>
                  <a:cubicBezTo>
                    <a:pt x="4400" y="15512"/>
                    <a:pt x="3622" y="16716"/>
                    <a:pt x="3737" y="17911"/>
                  </a:cubicBezTo>
                  <a:cubicBezTo>
                    <a:pt x="3835" y="18967"/>
                    <a:pt x="4438" y="20144"/>
                    <a:pt x="197" y="21101"/>
                  </a:cubicBezTo>
                  <a:cubicBezTo>
                    <a:pt x="-730" y="21311"/>
                    <a:pt x="1875" y="21499"/>
                    <a:pt x="2806" y="21288"/>
                  </a:cubicBezTo>
                  <a:cubicBezTo>
                    <a:pt x="2806" y="21288"/>
                    <a:pt x="2806" y="21288"/>
                    <a:pt x="2806" y="21288"/>
                  </a:cubicBezTo>
                  <a:close/>
                  <a:moveTo>
                    <a:pt x="2806" y="2128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0" name="AutoShape 200"/>
            <p:cNvSpPr>
              <a:spLocks/>
            </p:cNvSpPr>
            <p:nvPr/>
          </p:nvSpPr>
          <p:spPr bwMode="auto">
            <a:xfrm rot="-769615">
              <a:off x="5343" y="6699"/>
              <a:ext cx="418" cy="272"/>
            </a:xfrm>
            <a:custGeom>
              <a:avLst/>
              <a:gdLst/>
              <a:ahLst/>
              <a:cxnLst/>
              <a:rect l="0" t="0" r="r" b="b"/>
              <a:pathLst>
                <a:path w="20743" h="20415">
                  <a:moveTo>
                    <a:pt x="1070" y="20283"/>
                  </a:moveTo>
                  <a:cubicBezTo>
                    <a:pt x="7771" y="15025"/>
                    <a:pt x="15610" y="10708"/>
                    <a:pt x="20570" y="1832"/>
                  </a:cubicBezTo>
                  <a:cubicBezTo>
                    <a:pt x="21147" y="800"/>
                    <a:pt x="20150" y="-686"/>
                    <a:pt x="19568" y="352"/>
                  </a:cubicBezTo>
                  <a:cubicBezTo>
                    <a:pt x="14692" y="9081"/>
                    <a:pt x="6948" y="13305"/>
                    <a:pt x="355" y="18480"/>
                  </a:cubicBezTo>
                  <a:cubicBezTo>
                    <a:pt x="-453" y="19111"/>
                    <a:pt x="264" y="20914"/>
                    <a:pt x="1070" y="20283"/>
                  </a:cubicBezTo>
                  <a:cubicBezTo>
                    <a:pt x="1070" y="20283"/>
                    <a:pt x="1070" y="20283"/>
                    <a:pt x="1070" y="20283"/>
                  </a:cubicBezTo>
                  <a:close/>
                  <a:moveTo>
                    <a:pt x="1070" y="2028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1" name="AutoShape 201"/>
            <p:cNvSpPr>
              <a:spLocks/>
            </p:cNvSpPr>
            <p:nvPr/>
          </p:nvSpPr>
          <p:spPr bwMode="auto">
            <a:xfrm rot="-769615">
              <a:off x="4579" y="6060"/>
              <a:ext cx="1090" cy="709"/>
            </a:xfrm>
            <a:custGeom>
              <a:avLst/>
              <a:gdLst/>
              <a:ahLst/>
              <a:cxnLst/>
              <a:rect l="0" t="0" r="r" b="b"/>
              <a:pathLst>
                <a:path w="21338" h="21256">
                  <a:moveTo>
                    <a:pt x="476" y="21129"/>
                  </a:moveTo>
                  <a:cubicBezTo>
                    <a:pt x="3406" y="16615"/>
                    <a:pt x="6068" y="11601"/>
                    <a:pt x="9519" y="7921"/>
                  </a:cubicBezTo>
                  <a:cubicBezTo>
                    <a:pt x="11371" y="5946"/>
                    <a:pt x="13431" y="4372"/>
                    <a:pt x="15545" y="3128"/>
                  </a:cubicBezTo>
                  <a:cubicBezTo>
                    <a:pt x="16493" y="2570"/>
                    <a:pt x="17466" y="2118"/>
                    <a:pt x="18435" y="1644"/>
                  </a:cubicBezTo>
                  <a:cubicBezTo>
                    <a:pt x="19270" y="1236"/>
                    <a:pt x="20178" y="744"/>
                    <a:pt x="21070" y="852"/>
                  </a:cubicBezTo>
                  <a:cubicBezTo>
                    <a:pt x="21429" y="895"/>
                    <a:pt x="21427" y="59"/>
                    <a:pt x="21070" y="16"/>
                  </a:cubicBezTo>
                  <a:cubicBezTo>
                    <a:pt x="20254" y="-83"/>
                    <a:pt x="19432" y="304"/>
                    <a:pt x="18661" y="659"/>
                  </a:cubicBezTo>
                  <a:cubicBezTo>
                    <a:pt x="17724" y="1090"/>
                    <a:pt x="16789" y="1549"/>
                    <a:pt x="15868" y="2054"/>
                  </a:cubicBezTo>
                  <a:cubicBezTo>
                    <a:pt x="13660" y="3265"/>
                    <a:pt x="11567" y="4879"/>
                    <a:pt x="9608" y="6819"/>
                  </a:cubicBezTo>
                  <a:cubicBezTo>
                    <a:pt x="5913" y="10475"/>
                    <a:pt x="3135" y="15832"/>
                    <a:pt x="80" y="20539"/>
                  </a:cubicBezTo>
                  <a:cubicBezTo>
                    <a:pt x="-171" y="20925"/>
                    <a:pt x="224" y="21517"/>
                    <a:pt x="476" y="21129"/>
                  </a:cubicBezTo>
                  <a:cubicBezTo>
                    <a:pt x="476" y="21129"/>
                    <a:pt x="476" y="21129"/>
                    <a:pt x="476" y="21129"/>
                  </a:cubicBezTo>
                  <a:close/>
                  <a:moveTo>
                    <a:pt x="476" y="2112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2" name="AutoShape 202"/>
            <p:cNvSpPr>
              <a:spLocks/>
            </p:cNvSpPr>
            <p:nvPr/>
          </p:nvSpPr>
          <p:spPr bwMode="auto">
            <a:xfrm rot="-769615">
              <a:off x="5730" y="6219"/>
              <a:ext cx="234" cy="206"/>
            </a:xfrm>
            <a:custGeom>
              <a:avLst/>
              <a:gdLst/>
              <a:ahLst/>
              <a:cxnLst/>
              <a:rect l="0" t="0" r="r" b="b"/>
              <a:pathLst>
                <a:path w="20937" h="20959">
                  <a:moveTo>
                    <a:pt x="19740" y="346"/>
                  </a:moveTo>
                  <a:cubicBezTo>
                    <a:pt x="15624" y="8305"/>
                    <a:pt x="8882" y="17305"/>
                    <a:pt x="459" y="19571"/>
                  </a:cubicBezTo>
                  <a:cubicBezTo>
                    <a:pt x="-345" y="19789"/>
                    <a:pt x="-6" y="21153"/>
                    <a:pt x="798" y="20936"/>
                  </a:cubicBezTo>
                  <a:cubicBezTo>
                    <a:pt x="9569" y="18576"/>
                    <a:pt x="16558" y="9355"/>
                    <a:pt x="20847" y="1059"/>
                  </a:cubicBezTo>
                  <a:cubicBezTo>
                    <a:pt x="21255" y="266"/>
                    <a:pt x="20151" y="-447"/>
                    <a:pt x="19740" y="346"/>
                  </a:cubicBezTo>
                  <a:cubicBezTo>
                    <a:pt x="19740" y="346"/>
                    <a:pt x="19740" y="346"/>
                    <a:pt x="19740" y="346"/>
                  </a:cubicBezTo>
                  <a:close/>
                  <a:moveTo>
                    <a:pt x="19740" y="34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3" name="AutoShape 203"/>
            <p:cNvSpPr>
              <a:spLocks/>
            </p:cNvSpPr>
            <p:nvPr/>
          </p:nvSpPr>
          <p:spPr bwMode="auto">
            <a:xfrm rot="-769615">
              <a:off x="5106" y="6654"/>
              <a:ext cx="589" cy="488"/>
            </a:xfrm>
            <a:custGeom>
              <a:avLst/>
              <a:gdLst/>
              <a:ahLst/>
              <a:cxnLst/>
              <a:rect l="0" t="0" r="r" b="b"/>
              <a:pathLst>
                <a:path w="21371" h="21285">
                  <a:moveTo>
                    <a:pt x="20981" y="41"/>
                  </a:moveTo>
                  <a:cubicBezTo>
                    <a:pt x="16301" y="3131"/>
                    <a:pt x="12065" y="7206"/>
                    <a:pt x="7876" y="11120"/>
                  </a:cubicBezTo>
                  <a:cubicBezTo>
                    <a:pt x="6165" y="12721"/>
                    <a:pt x="4446" y="14309"/>
                    <a:pt x="2865" y="16088"/>
                  </a:cubicBezTo>
                  <a:cubicBezTo>
                    <a:pt x="1703" y="17397"/>
                    <a:pt x="365" y="18998"/>
                    <a:pt x="7" y="20905"/>
                  </a:cubicBezTo>
                  <a:cubicBezTo>
                    <a:pt x="-65" y="21286"/>
                    <a:pt x="435" y="21449"/>
                    <a:pt x="507" y="21066"/>
                  </a:cubicBezTo>
                  <a:cubicBezTo>
                    <a:pt x="896" y="18990"/>
                    <a:pt x="2481" y="17336"/>
                    <a:pt x="3751" y="15941"/>
                  </a:cubicBezTo>
                  <a:cubicBezTo>
                    <a:pt x="5172" y="14377"/>
                    <a:pt x="6718" y="12971"/>
                    <a:pt x="8243" y="11550"/>
                  </a:cubicBezTo>
                  <a:cubicBezTo>
                    <a:pt x="12407" y="7669"/>
                    <a:pt x="16595" y="3633"/>
                    <a:pt x="21243" y="566"/>
                  </a:cubicBezTo>
                  <a:cubicBezTo>
                    <a:pt x="21535" y="373"/>
                    <a:pt x="21273" y="-151"/>
                    <a:pt x="20981" y="41"/>
                  </a:cubicBezTo>
                  <a:cubicBezTo>
                    <a:pt x="20981" y="41"/>
                    <a:pt x="20981" y="41"/>
                    <a:pt x="20981" y="41"/>
                  </a:cubicBezTo>
                  <a:close/>
                  <a:moveTo>
                    <a:pt x="20981" y="4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4" name="AutoShape 204"/>
            <p:cNvSpPr>
              <a:spLocks/>
            </p:cNvSpPr>
            <p:nvPr/>
          </p:nvSpPr>
          <p:spPr bwMode="auto">
            <a:xfrm rot="-769615">
              <a:off x="4874" y="7355"/>
              <a:ext cx="308" cy="408"/>
            </a:xfrm>
            <a:custGeom>
              <a:avLst/>
              <a:gdLst/>
              <a:ahLst/>
              <a:cxnLst/>
              <a:rect l="0" t="0" r="r" b="b"/>
              <a:pathLst>
                <a:path w="21038" h="21295">
                  <a:moveTo>
                    <a:pt x="20317" y="58"/>
                  </a:moveTo>
                  <a:cubicBezTo>
                    <a:pt x="17189" y="1538"/>
                    <a:pt x="14820" y="3695"/>
                    <a:pt x="12576" y="5857"/>
                  </a:cubicBezTo>
                  <a:cubicBezTo>
                    <a:pt x="10790" y="7577"/>
                    <a:pt x="8818" y="9300"/>
                    <a:pt x="7406" y="11207"/>
                  </a:cubicBezTo>
                  <a:cubicBezTo>
                    <a:pt x="6107" y="12963"/>
                    <a:pt x="4891" y="14755"/>
                    <a:pt x="3619" y="16521"/>
                  </a:cubicBezTo>
                  <a:cubicBezTo>
                    <a:pt x="2995" y="17386"/>
                    <a:pt x="2360" y="18246"/>
                    <a:pt x="1696" y="19091"/>
                  </a:cubicBezTo>
                  <a:cubicBezTo>
                    <a:pt x="1461" y="19391"/>
                    <a:pt x="831" y="20473"/>
                    <a:pt x="345" y="20576"/>
                  </a:cubicBezTo>
                  <a:cubicBezTo>
                    <a:pt x="-260" y="20704"/>
                    <a:pt x="-3" y="21406"/>
                    <a:pt x="605" y="21279"/>
                  </a:cubicBezTo>
                  <a:cubicBezTo>
                    <a:pt x="1700" y="21046"/>
                    <a:pt x="2492" y="19527"/>
                    <a:pt x="2985" y="18886"/>
                  </a:cubicBezTo>
                  <a:cubicBezTo>
                    <a:pt x="4471" y="16956"/>
                    <a:pt x="5825" y="14971"/>
                    <a:pt x="7222" y="13004"/>
                  </a:cubicBezTo>
                  <a:cubicBezTo>
                    <a:pt x="8471" y="11241"/>
                    <a:pt x="9917" y="9720"/>
                    <a:pt x="11513" y="8113"/>
                  </a:cubicBezTo>
                  <a:cubicBezTo>
                    <a:pt x="14189" y="5422"/>
                    <a:pt x="16955" y="2511"/>
                    <a:pt x="20809" y="687"/>
                  </a:cubicBezTo>
                  <a:cubicBezTo>
                    <a:pt x="21340" y="435"/>
                    <a:pt x="20849" y="-194"/>
                    <a:pt x="20317" y="58"/>
                  </a:cubicBezTo>
                  <a:cubicBezTo>
                    <a:pt x="20317" y="58"/>
                    <a:pt x="20317" y="58"/>
                    <a:pt x="20317" y="58"/>
                  </a:cubicBezTo>
                  <a:close/>
                  <a:moveTo>
                    <a:pt x="20317" y="5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5" name="AutoShape 205"/>
            <p:cNvSpPr>
              <a:spLocks/>
            </p:cNvSpPr>
            <p:nvPr/>
          </p:nvSpPr>
          <p:spPr bwMode="auto">
            <a:xfrm rot="-769615">
              <a:off x="4434" y="8057"/>
              <a:ext cx="440" cy="313"/>
            </a:xfrm>
            <a:custGeom>
              <a:avLst/>
              <a:gdLst/>
              <a:ahLst/>
              <a:cxnLst/>
              <a:rect l="0" t="0" r="r" b="b"/>
              <a:pathLst>
                <a:path w="21193" h="21096">
                  <a:moveTo>
                    <a:pt x="20542" y="219"/>
                  </a:moveTo>
                  <a:cubicBezTo>
                    <a:pt x="15703" y="10447"/>
                    <a:pt x="7862" y="15010"/>
                    <a:pt x="175" y="20232"/>
                  </a:cubicBezTo>
                  <a:cubicBezTo>
                    <a:pt x="-222" y="20501"/>
                    <a:pt x="127" y="21311"/>
                    <a:pt x="523" y="21043"/>
                  </a:cubicBezTo>
                  <a:cubicBezTo>
                    <a:pt x="8334" y="15736"/>
                    <a:pt x="16225" y="11072"/>
                    <a:pt x="21136" y="692"/>
                  </a:cubicBezTo>
                  <a:cubicBezTo>
                    <a:pt x="21378" y="182"/>
                    <a:pt x="20781" y="-289"/>
                    <a:pt x="20542" y="219"/>
                  </a:cubicBezTo>
                  <a:cubicBezTo>
                    <a:pt x="20542" y="219"/>
                    <a:pt x="20542" y="219"/>
                    <a:pt x="20542" y="219"/>
                  </a:cubicBezTo>
                  <a:close/>
                  <a:moveTo>
                    <a:pt x="20542" y="21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6" name="AutoShape 206"/>
            <p:cNvSpPr>
              <a:spLocks/>
            </p:cNvSpPr>
            <p:nvPr/>
          </p:nvSpPr>
          <p:spPr bwMode="auto">
            <a:xfrm rot="-769615">
              <a:off x="3967" y="8541"/>
              <a:ext cx="356" cy="91"/>
            </a:xfrm>
            <a:custGeom>
              <a:avLst/>
              <a:gdLst/>
              <a:ahLst/>
              <a:cxnLst/>
              <a:rect l="0" t="0" r="r" b="b"/>
              <a:pathLst>
                <a:path w="21127" h="18139">
                  <a:moveTo>
                    <a:pt x="20617" y="104"/>
                  </a:moveTo>
                  <a:cubicBezTo>
                    <a:pt x="17419" y="4252"/>
                    <a:pt x="14130" y="7721"/>
                    <a:pt x="10811" y="10652"/>
                  </a:cubicBezTo>
                  <a:cubicBezTo>
                    <a:pt x="8202" y="12939"/>
                    <a:pt x="3101" y="18851"/>
                    <a:pt x="614" y="13013"/>
                  </a:cubicBezTo>
                  <a:cubicBezTo>
                    <a:pt x="168" y="11971"/>
                    <a:pt x="-255" y="14379"/>
                    <a:pt x="186" y="15409"/>
                  </a:cubicBezTo>
                  <a:cubicBezTo>
                    <a:pt x="2586" y="21044"/>
                    <a:pt x="6991" y="16525"/>
                    <a:pt x="9541" y="14550"/>
                  </a:cubicBezTo>
                  <a:cubicBezTo>
                    <a:pt x="13381" y="11596"/>
                    <a:pt x="17176" y="7526"/>
                    <a:pt x="20842" y="2784"/>
                  </a:cubicBezTo>
                  <a:cubicBezTo>
                    <a:pt x="21345" y="2129"/>
                    <a:pt x="21126" y="-556"/>
                    <a:pt x="20617" y="104"/>
                  </a:cubicBezTo>
                  <a:cubicBezTo>
                    <a:pt x="20617" y="104"/>
                    <a:pt x="20617" y="104"/>
                    <a:pt x="20617" y="104"/>
                  </a:cubicBezTo>
                  <a:close/>
                  <a:moveTo>
                    <a:pt x="20617" y="10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7" name="AutoShape 207"/>
            <p:cNvSpPr>
              <a:spLocks/>
            </p:cNvSpPr>
            <p:nvPr/>
          </p:nvSpPr>
          <p:spPr bwMode="auto">
            <a:xfrm rot="-769615">
              <a:off x="2788" y="8305"/>
              <a:ext cx="854" cy="545"/>
            </a:xfrm>
            <a:custGeom>
              <a:avLst/>
              <a:gdLst/>
              <a:ahLst/>
              <a:cxnLst/>
              <a:rect l="0" t="0" r="r" b="b"/>
              <a:pathLst>
                <a:path w="20690" h="21283">
                  <a:moveTo>
                    <a:pt x="20474" y="19903"/>
                  </a:moveTo>
                  <a:cubicBezTo>
                    <a:pt x="17602" y="20903"/>
                    <a:pt x="14613" y="20848"/>
                    <a:pt x="11696" y="20455"/>
                  </a:cubicBezTo>
                  <a:cubicBezTo>
                    <a:pt x="8690" y="20052"/>
                    <a:pt x="5676" y="19182"/>
                    <a:pt x="2801" y="17730"/>
                  </a:cubicBezTo>
                  <a:cubicBezTo>
                    <a:pt x="1555" y="17100"/>
                    <a:pt x="450" y="15835"/>
                    <a:pt x="320" y="13661"/>
                  </a:cubicBezTo>
                  <a:cubicBezTo>
                    <a:pt x="214" y="11876"/>
                    <a:pt x="805" y="10091"/>
                    <a:pt x="1394" y="8638"/>
                  </a:cubicBezTo>
                  <a:cubicBezTo>
                    <a:pt x="2077" y="6951"/>
                    <a:pt x="2995" y="5467"/>
                    <a:pt x="3791" y="3910"/>
                  </a:cubicBezTo>
                  <a:cubicBezTo>
                    <a:pt x="4722" y="2091"/>
                    <a:pt x="5770" y="618"/>
                    <a:pt x="7329" y="544"/>
                  </a:cubicBezTo>
                  <a:cubicBezTo>
                    <a:pt x="7552" y="534"/>
                    <a:pt x="7553" y="-10"/>
                    <a:pt x="7329" y="0"/>
                  </a:cubicBezTo>
                  <a:cubicBezTo>
                    <a:pt x="5932" y="66"/>
                    <a:pt x="4898" y="1126"/>
                    <a:pt x="3980" y="2715"/>
                  </a:cubicBezTo>
                  <a:cubicBezTo>
                    <a:pt x="3054" y="4322"/>
                    <a:pt x="2130" y="6076"/>
                    <a:pt x="1323" y="7835"/>
                  </a:cubicBezTo>
                  <a:cubicBezTo>
                    <a:pt x="64" y="10579"/>
                    <a:pt x="-816" y="14603"/>
                    <a:pt x="1173" y="17056"/>
                  </a:cubicBezTo>
                  <a:cubicBezTo>
                    <a:pt x="2283" y="18425"/>
                    <a:pt x="3908" y="18858"/>
                    <a:pt x="5246" y="19369"/>
                  </a:cubicBezTo>
                  <a:cubicBezTo>
                    <a:pt x="6913" y="20004"/>
                    <a:pt x="8610" y="20445"/>
                    <a:pt x="10311" y="20775"/>
                  </a:cubicBezTo>
                  <a:cubicBezTo>
                    <a:pt x="13691" y="21424"/>
                    <a:pt x="17224" y="21590"/>
                    <a:pt x="20566" y="20428"/>
                  </a:cubicBezTo>
                  <a:cubicBezTo>
                    <a:pt x="20784" y="20354"/>
                    <a:pt x="20692" y="19827"/>
                    <a:pt x="20474" y="19903"/>
                  </a:cubicBezTo>
                  <a:cubicBezTo>
                    <a:pt x="20474" y="19903"/>
                    <a:pt x="20474" y="19903"/>
                    <a:pt x="20474" y="19903"/>
                  </a:cubicBezTo>
                  <a:close/>
                  <a:moveTo>
                    <a:pt x="20474" y="1990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8" name="AutoShape 208"/>
            <p:cNvSpPr>
              <a:spLocks/>
            </p:cNvSpPr>
            <p:nvPr/>
          </p:nvSpPr>
          <p:spPr bwMode="auto">
            <a:xfrm rot="1689922">
              <a:off x="10658" y="462"/>
              <a:ext cx="2420" cy="1839"/>
            </a:xfrm>
            <a:custGeom>
              <a:avLst/>
              <a:gdLst/>
              <a:ahLst/>
              <a:cxnLst/>
              <a:rect l="0" t="0" r="r" b="b"/>
              <a:pathLst>
                <a:path w="21281" h="21560">
                  <a:moveTo>
                    <a:pt x="8947" y="1096"/>
                  </a:moveTo>
                  <a:cubicBezTo>
                    <a:pt x="9019" y="866"/>
                    <a:pt x="9399" y="734"/>
                    <a:pt x="9555" y="666"/>
                  </a:cubicBezTo>
                  <a:cubicBezTo>
                    <a:pt x="9835" y="544"/>
                    <a:pt x="10161" y="445"/>
                    <a:pt x="10458" y="500"/>
                  </a:cubicBezTo>
                  <a:cubicBezTo>
                    <a:pt x="10736" y="552"/>
                    <a:pt x="10793" y="1042"/>
                    <a:pt x="11008" y="1243"/>
                  </a:cubicBezTo>
                  <a:cubicBezTo>
                    <a:pt x="11340" y="1554"/>
                    <a:pt x="11798" y="1484"/>
                    <a:pt x="12185" y="1561"/>
                  </a:cubicBezTo>
                  <a:cubicBezTo>
                    <a:pt x="12631" y="1649"/>
                    <a:pt x="13053" y="1861"/>
                    <a:pt x="13479" y="2047"/>
                  </a:cubicBezTo>
                  <a:cubicBezTo>
                    <a:pt x="13968" y="2259"/>
                    <a:pt x="14460" y="2461"/>
                    <a:pt x="14947" y="2680"/>
                  </a:cubicBezTo>
                  <a:cubicBezTo>
                    <a:pt x="15737" y="3035"/>
                    <a:pt x="16354" y="3485"/>
                    <a:pt x="16938" y="4270"/>
                  </a:cubicBezTo>
                  <a:cubicBezTo>
                    <a:pt x="17561" y="5107"/>
                    <a:pt x="18270" y="5802"/>
                    <a:pt x="18726" y="6827"/>
                  </a:cubicBezTo>
                  <a:cubicBezTo>
                    <a:pt x="19174" y="7832"/>
                    <a:pt x="19444" y="8954"/>
                    <a:pt x="19895" y="9956"/>
                  </a:cubicBezTo>
                  <a:cubicBezTo>
                    <a:pt x="20321" y="10906"/>
                    <a:pt x="21038" y="11702"/>
                    <a:pt x="20871" y="12901"/>
                  </a:cubicBezTo>
                  <a:cubicBezTo>
                    <a:pt x="20729" y="13929"/>
                    <a:pt x="20183" y="14875"/>
                    <a:pt x="19677" y="15653"/>
                  </a:cubicBezTo>
                  <a:cubicBezTo>
                    <a:pt x="18549" y="17383"/>
                    <a:pt x="16915" y="18183"/>
                    <a:pt x="15379" y="19115"/>
                  </a:cubicBezTo>
                  <a:cubicBezTo>
                    <a:pt x="14460" y="19671"/>
                    <a:pt x="13541" y="20226"/>
                    <a:pt x="12581" y="20650"/>
                  </a:cubicBezTo>
                  <a:cubicBezTo>
                    <a:pt x="11645" y="21063"/>
                    <a:pt x="10694" y="20997"/>
                    <a:pt x="9722" y="20958"/>
                  </a:cubicBezTo>
                  <a:cubicBezTo>
                    <a:pt x="7825" y="20882"/>
                    <a:pt x="5898" y="21447"/>
                    <a:pt x="4082" y="20449"/>
                  </a:cubicBezTo>
                  <a:cubicBezTo>
                    <a:pt x="3298" y="20018"/>
                    <a:pt x="2497" y="19644"/>
                    <a:pt x="1758" y="19085"/>
                  </a:cubicBezTo>
                  <a:cubicBezTo>
                    <a:pt x="1164" y="18637"/>
                    <a:pt x="589" y="18074"/>
                    <a:pt x="426" y="17166"/>
                  </a:cubicBezTo>
                  <a:cubicBezTo>
                    <a:pt x="169" y="15736"/>
                    <a:pt x="802" y="14099"/>
                    <a:pt x="1288" y="12868"/>
                  </a:cubicBezTo>
                  <a:cubicBezTo>
                    <a:pt x="1849" y="11449"/>
                    <a:pt x="2484" y="10035"/>
                    <a:pt x="3178" y="8723"/>
                  </a:cubicBezTo>
                  <a:cubicBezTo>
                    <a:pt x="3635" y="7860"/>
                    <a:pt x="4181" y="7082"/>
                    <a:pt x="4621" y="6207"/>
                  </a:cubicBezTo>
                  <a:cubicBezTo>
                    <a:pt x="5053" y="5349"/>
                    <a:pt x="5394" y="4430"/>
                    <a:pt x="5973" y="3715"/>
                  </a:cubicBezTo>
                  <a:cubicBezTo>
                    <a:pt x="6558" y="2994"/>
                    <a:pt x="7342" y="2390"/>
                    <a:pt x="8132" y="2164"/>
                  </a:cubicBezTo>
                  <a:cubicBezTo>
                    <a:pt x="8389" y="2091"/>
                    <a:pt x="8727" y="2022"/>
                    <a:pt x="8918" y="1759"/>
                  </a:cubicBezTo>
                  <a:cubicBezTo>
                    <a:pt x="8992" y="1656"/>
                    <a:pt x="9032" y="1568"/>
                    <a:pt x="9039" y="1426"/>
                  </a:cubicBezTo>
                  <a:cubicBezTo>
                    <a:pt x="9045" y="1307"/>
                    <a:pt x="8933" y="1202"/>
                    <a:pt x="8947" y="1096"/>
                  </a:cubicBezTo>
                  <a:cubicBezTo>
                    <a:pt x="8990" y="787"/>
                    <a:pt x="8627" y="655"/>
                    <a:pt x="8584" y="966"/>
                  </a:cubicBezTo>
                  <a:cubicBezTo>
                    <a:pt x="8565" y="1103"/>
                    <a:pt x="8558" y="1236"/>
                    <a:pt x="8612" y="1363"/>
                  </a:cubicBezTo>
                  <a:cubicBezTo>
                    <a:pt x="8659" y="1474"/>
                    <a:pt x="8651" y="1412"/>
                    <a:pt x="8618" y="1444"/>
                  </a:cubicBezTo>
                  <a:cubicBezTo>
                    <a:pt x="8547" y="1514"/>
                    <a:pt x="8457" y="1549"/>
                    <a:pt x="8374" y="1584"/>
                  </a:cubicBezTo>
                  <a:cubicBezTo>
                    <a:pt x="8006" y="1738"/>
                    <a:pt x="7645" y="1815"/>
                    <a:pt x="7287" y="2021"/>
                  </a:cubicBezTo>
                  <a:cubicBezTo>
                    <a:pt x="6501" y="2472"/>
                    <a:pt x="5765" y="3157"/>
                    <a:pt x="5237" y="4045"/>
                  </a:cubicBezTo>
                  <a:cubicBezTo>
                    <a:pt x="4717" y="4916"/>
                    <a:pt x="4359" y="5920"/>
                    <a:pt x="3827" y="6782"/>
                  </a:cubicBezTo>
                  <a:cubicBezTo>
                    <a:pt x="3253" y="7713"/>
                    <a:pt x="2717" y="8683"/>
                    <a:pt x="2241" y="9704"/>
                  </a:cubicBezTo>
                  <a:cubicBezTo>
                    <a:pt x="1592" y="11090"/>
                    <a:pt x="943" y="12509"/>
                    <a:pt x="466" y="14011"/>
                  </a:cubicBezTo>
                  <a:cubicBezTo>
                    <a:pt x="54" y="15308"/>
                    <a:pt x="-316" y="17083"/>
                    <a:pt x="423" y="18306"/>
                  </a:cubicBezTo>
                  <a:cubicBezTo>
                    <a:pt x="888" y="19076"/>
                    <a:pt x="1616" y="19584"/>
                    <a:pt x="2283" y="19995"/>
                  </a:cubicBezTo>
                  <a:cubicBezTo>
                    <a:pt x="3033" y="20456"/>
                    <a:pt x="3830" y="20911"/>
                    <a:pt x="4626" y="21214"/>
                  </a:cubicBezTo>
                  <a:cubicBezTo>
                    <a:pt x="5505" y="21549"/>
                    <a:pt x="6435" y="21585"/>
                    <a:pt x="7344" y="21549"/>
                  </a:cubicBezTo>
                  <a:cubicBezTo>
                    <a:pt x="8293" y="21511"/>
                    <a:pt x="9229" y="21426"/>
                    <a:pt x="10180" y="21467"/>
                  </a:cubicBezTo>
                  <a:cubicBezTo>
                    <a:pt x="11131" y="21509"/>
                    <a:pt x="11998" y="21434"/>
                    <a:pt x="12901" y="21024"/>
                  </a:cubicBezTo>
                  <a:cubicBezTo>
                    <a:pt x="13815" y="20609"/>
                    <a:pt x="14693" y="20069"/>
                    <a:pt x="15569" y="19538"/>
                  </a:cubicBezTo>
                  <a:cubicBezTo>
                    <a:pt x="17086" y="18619"/>
                    <a:pt x="18647" y="17824"/>
                    <a:pt x="19810" y="16194"/>
                  </a:cubicBezTo>
                  <a:cubicBezTo>
                    <a:pt x="20317" y="15485"/>
                    <a:pt x="20788" y="14638"/>
                    <a:pt x="21065" y="13736"/>
                  </a:cubicBezTo>
                  <a:cubicBezTo>
                    <a:pt x="21198" y="13300"/>
                    <a:pt x="21284" y="12854"/>
                    <a:pt x="21281" y="12383"/>
                  </a:cubicBezTo>
                  <a:cubicBezTo>
                    <a:pt x="21278" y="11886"/>
                    <a:pt x="21099" y="11435"/>
                    <a:pt x="20904" y="11022"/>
                  </a:cubicBezTo>
                  <a:cubicBezTo>
                    <a:pt x="20691" y="10571"/>
                    <a:pt x="20434" y="10159"/>
                    <a:pt x="20220" y="9708"/>
                  </a:cubicBezTo>
                  <a:cubicBezTo>
                    <a:pt x="19982" y="9207"/>
                    <a:pt x="19809" y="8645"/>
                    <a:pt x="19624" y="8108"/>
                  </a:cubicBezTo>
                  <a:cubicBezTo>
                    <a:pt x="19262" y="7056"/>
                    <a:pt x="18884" y="6081"/>
                    <a:pt x="18263" y="5246"/>
                  </a:cubicBezTo>
                  <a:cubicBezTo>
                    <a:pt x="17970" y="4853"/>
                    <a:pt x="17652" y="4492"/>
                    <a:pt x="17350" y="4111"/>
                  </a:cubicBezTo>
                  <a:cubicBezTo>
                    <a:pt x="17063" y="3751"/>
                    <a:pt x="16803" y="3379"/>
                    <a:pt x="16478" y="3074"/>
                  </a:cubicBezTo>
                  <a:cubicBezTo>
                    <a:pt x="15829" y="2462"/>
                    <a:pt x="15007" y="2182"/>
                    <a:pt x="14257" y="1863"/>
                  </a:cubicBezTo>
                  <a:cubicBezTo>
                    <a:pt x="13808" y="1671"/>
                    <a:pt x="13362" y="1469"/>
                    <a:pt x="12913" y="1281"/>
                  </a:cubicBezTo>
                  <a:cubicBezTo>
                    <a:pt x="12477" y="1099"/>
                    <a:pt x="12036" y="1051"/>
                    <a:pt x="11584" y="989"/>
                  </a:cubicBezTo>
                  <a:cubicBezTo>
                    <a:pt x="11352" y="957"/>
                    <a:pt x="11207" y="877"/>
                    <a:pt x="11087" y="608"/>
                  </a:cubicBezTo>
                  <a:cubicBezTo>
                    <a:pt x="11019" y="457"/>
                    <a:pt x="10952" y="294"/>
                    <a:pt x="10841" y="188"/>
                  </a:cubicBezTo>
                  <a:cubicBezTo>
                    <a:pt x="10637" y="-5"/>
                    <a:pt x="10385" y="-15"/>
                    <a:pt x="10142" y="9"/>
                  </a:cubicBezTo>
                  <a:cubicBezTo>
                    <a:pt x="9654" y="57"/>
                    <a:pt x="8794" y="294"/>
                    <a:pt x="8584" y="966"/>
                  </a:cubicBezTo>
                  <a:cubicBezTo>
                    <a:pt x="8492" y="1259"/>
                    <a:pt x="8858" y="1385"/>
                    <a:pt x="8947" y="1096"/>
                  </a:cubicBezTo>
                  <a:close/>
                  <a:moveTo>
                    <a:pt x="8947" y="109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49" name="AutoShape 209"/>
            <p:cNvSpPr>
              <a:spLocks/>
            </p:cNvSpPr>
            <p:nvPr/>
          </p:nvSpPr>
          <p:spPr bwMode="auto">
            <a:xfrm rot="1689922">
              <a:off x="11096" y="748"/>
              <a:ext cx="1870" cy="717"/>
            </a:xfrm>
            <a:custGeom>
              <a:avLst/>
              <a:gdLst/>
              <a:ahLst/>
              <a:cxnLst/>
              <a:rect l="0" t="0" r="r" b="b"/>
              <a:pathLst>
                <a:path w="21548" h="20929">
                  <a:moveTo>
                    <a:pt x="0" y="17935"/>
                  </a:moveTo>
                  <a:cubicBezTo>
                    <a:pt x="2" y="19064"/>
                    <a:pt x="182" y="21536"/>
                    <a:pt x="867" y="20791"/>
                  </a:cubicBezTo>
                  <a:cubicBezTo>
                    <a:pt x="1728" y="19854"/>
                    <a:pt x="2377" y="17378"/>
                    <a:pt x="2869" y="15498"/>
                  </a:cubicBezTo>
                  <a:cubicBezTo>
                    <a:pt x="3471" y="13196"/>
                    <a:pt x="3956" y="10697"/>
                    <a:pt x="4688" y="8617"/>
                  </a:cubicBezTo>
                  <a:cubicBezTo>
                    <a:pt x="5370" y="6677"/>
                    <a:pt x="6231" y="5165"/>
                    <a:pt x="7144" y="3958"/>
                  </a:cubicBezTo>
                  <a:cubicBezTo>
                    <a:pt x="9141" y="1316"/>
                    <a:pt x="11417" y="366"/>
                    <a:pt x="13653" y="1126"/>
                  </a:cubicBezTo>
                  <a:cubicBezTo>
                    <a:pt x="14220" y="1321"/>
                    <a:pt x="14784" y="1526"/>
                    <a:pt x="15322" y="2025"/>
                  </a:cubicBezTo>
                  <a:cubicBezTo>
                    <a:pt x="15831" y="2498"/>
                    <a:pt x="16285" y="3304"/>
                    <a:pt x="16735" y="4043"/>
                  </a:cubicBezTo>
                  <a:cubicBezTo>
                    <a:pt x="17699" y="5628"/>
                    <a:pt x="18763" y="6848"/>
                    <a:pt x="19699" y="8528"/>
                  </a:cubicBezTo>
                  <a:cubicBezTo>
                    <a:pt x="20257" y="9529"/>
                    <a:pt x="20794" y="10834"/>
                    <a:pt x="21472" y="9638"/>
                  </a:cubicBezTo>
                  <a:cubicBezTo>
                    <a:pt x="21599" y="9412"/>
                    <a:pt x="21562" y="8879"/>
                    <a:pt x="21388" y="8879"/>
                  </a:cubicBezTo>
                  <a:cubicBezTo>
                    <a:pt x="21315" y="8879"/>
                    <a:pt x="21242" y="8879"/>
                    <a:pt x="21169" y="8879"/>
                  </a:cubicBezTo>
                  <a:cubicBezTo>
                    <a:pt x="20957" y="8879"/>
                    <a:pt x="20957" y="9692"/>
                    <a:pt x="21169" y="9692"/>
                  </a:cubicBezTo>
                  <a:cubicBezTo>
                    <a:pt x="21242" y="9692"/>
                    <a:pt x="21315" y="9692"/>
                    <a:pt x="21388" y="9692"/>
                  </a:cubicBezTo>
                  <a:cubicBezTo>
                    <a:pt x="21361" y="9439"/>
                    <a:pt x="21333" y="9187"/>
                    <a:pt x="21305" y="8935"/>
                  </a:cubicBezTo>
                  <a:cubicBezTo>
                    <a:pt x="20767" y="9885"/>
                    <a:pt x="20292" y="8629"/>
                    <a:pt x="19865" y="7826"/>
                  </a:cubicBezTo>
                  <a:cubicBezTo>
                    <a:pt x="19386" y="6922"/>
                    <a:pt x="18842" y="6231"/>
                    <a:pt x="18316" y="5509"/>
                  </a:cubicBezTo>
                  <a:cubicBezTo>
                    <a:pt x="17379" y="4229"/>
                    <a:pt x="16541" y="2470"/>
                    <a:pt x="15561" y="1396"/>
                  </a:cubicBezTo>
                  <a:cubicBezTo>
                    <a:pt x="14562" y="304"/>
                    <a:pt x="13311" y="83"/>
                    <a:pt x="12230" y="7"/>
                  </a:cubicBezTo>
                  <a:cubicBezTo>
                    <a:pt x="11206" y="-64"/>
                    <a:pt x="10173" y="393"/>
                    <a:pt x="9191" y="1072"/>
                  </a:cubicBezTo>
                  <a:cubicBezTo>
                    <a:pt x="7298" y="2381"/>
                    <a:pt x="5475" y="4913"/>
                    <a:pt x="4226" y="8715"/>
                  </a:cubicBezTo>
                  <a:cubicBezTo>
                    <a:pt x="3556" y="10756"/>
                    <a:pt x="3088" y="13167"/>
                    <a:pt x="2512" y="15366"/>
                  </a:cubicBezTo>
                  <a:cubicBezTo>
                    <a:pt x="2201" y="16552"/>
                    <a:pt x="1851" y="17664"/>
                    <a:pt x="1448" y="18666"/>
                  </a:cubicBezTo>
                  <a:cubicBezTo>
                    <a:pt x="1265" y="19123"/>
                    <a:pt x="1065" y="19551"/>
                    <a:pt x="848" y="19905"/>
                  </a:cubicBezTo>
                  <a:cubicBezTo>
                    <a:pt x="485" y="20498"/>
                    <a:pt x="362" y="19226"/>
                    <a:pt x="338" y="18566"/>
                  </a:cubicBezTo>
                  <a:cubicBezTo>
                    <a:pt x="331" y="18356"/>
                    <a:pt x="329" y="18144"/>
                    <a:pt x="329" y="17935"/>
                  </a:cubicBezTo>
                  <a:cubicBezTo>
                    <a:pt x="328" y="17410"/>
                    <a:pt x="-1" y="17410"/>
                    <a:pt x="0" y="17935"/>
                  </a:cubicBezTo>
                  <a:cubicBezTo>
                    <a:pt x="0" y="17935"/>
                    <a:pt x="0" y="17935"/>
                    <a:pt x="0" y="17935"/>
                  </a:cubicBezTo>
                  <a:close/>
                  <a:moveTo>
                    <a:pt x="0" y="1793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0" name="AutoShape 210"/>
            <p:cNvSpPr>
              <a:spLocks/>
            </p:cNvSpPr>
            <p:nvPr/>
          </p:nvSpPr>
          <p:spPr bwMode="auto">
            <a:xfrm rot="1689922">
              <a:off x="12143" y="630"/>
              <a:ext cx="169" cy="111"/>
            </a:xfrm>
            <a:custGeom>
              <a:avLst/>
              <a:gdLst/>
              <a:ahLst/>
              <a:cxnLst/>
              <a:rect l="0" t="0" r="r" b="b"/>
              <a:pathLst>
                <a:path w="18698" h="15686">
                  <a:moveTo>
                    <a:pt x="17023" y="2676"/>
                  </a:moveTo>
                  <a:cubicBezTo>
                    <a:pt x="17345" y="2402"/>
                    <a:pt x="17666" y="2122"/>
                    <a:pt x="17987" y="1848"/>
                  </a:cubicBezTo>
                  <a:cubicBezTo>
                    <a:pt x="17599" y="1651"/>
                    <a:pt x="17211" y="1454"/>
                    <a:pt x="16827" y="1257"/>
                  </a:cubicBezTo>
                  <a:cubicBezTo>
                    <a:pt x="19179" y="12455"/>
                    <a:pt x="6386" y="18536"/>
                    <a:pt x="1503" y="9179"/>
                  </a:cubicBezTo>
                  <a:cubicBezTo>
                    <a:pt x="949" y="8117"/>
                    <a:pt x="-430" y="9101"/>
                    <a:pt x="132" y="10168"/>
                  </a:cubicBezTo>
                  <a:cubicBezTo>
                    <a:pt x="5980" y="21380"/>
                    <a:pt x="21170" y="14129"/>
                    <a:pt x="18353" y="739"/>
                  </a:cubicBezTo>
                  <a:cubicBezTo>
                    <a:pt x="18228" y="151"/>
                    <a:pt x="17612" y="-220"/>
                    <a:pt x="17188" y="146"/>
                  </a:cubicBezTo>
                  <a:cubicBezTo>
                    <a:pt x="16863" y="426"/>
                    <a:pt x="16546" y="700"/>
                    <a:pt x="16229" y="969"/>
                  </a:cubicBezTo>
                  <a:cubicBezTo>
                    <a:pt x="15389" y="1690"/>
                    <a:pt x="16180" y="3400"/>
                    <a:pt x="17023" y="2676"/>
                  </a:cubicBezTo>
                  <a:cubicBezTo>
                    <a:pt x="17023" y="2676"/>
                    <a:pt x="17023" y="2676"/>
                    <a:pt x="17023" y="2676"/>
                  </a:cubicBezTo>
                  <a:close/>
                  <a:moveTo>
                    <a:pt x="17023" y="267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1" name="AutoShape 211"/>
            <p:cNvSpPr>
              <a:spLocks/>
            </p:cNvSpPr>
            <p:nvPr/>
          </p:nvSpPr>
          <p:spPr bwMode="auto">
            <a:xfrm rot="1689922">
              <a:off x="12039" y="598"/>
              <a:ext cx="108" cy="26"/>
            </a:xfrm>
            <a:custGeom>
              <a:avLst/>
              <a:gdLst/>
              <a:ahLst/>
              <a:cxnLst/>
              <a:rect l="0" t="0" r="r" b="b"/>
              <a:pathLst>
                <a:path w="20197" h="17870">
                  <a:moveTo>
                    <a:pt x="970" y="15861"/>
                  </a:moveTo>
                  <a:cubicBezTo>
                    <a:pt x="7273" y="19597"/>
                    <a:pt x="13374" y="18459"/>
                    <a:pt x="19318" y="9580"/>
                  </a:cubicBezTo>
                  <a:cubicBezTo>
                    <a:pt x="20873" y="7210"/>
                    <a:pt x="20193" y="-2003"/>
                    <a:pt x="18615" y="394"/>
                  </a:cubicBezTo>
                  <a:cubicBezTo>
                    <a:pt x="13135" y="8630"/>
                    <a:pt x="7505" y="10129"/>
                    <a:pt x="1673" y="6701"/>
                  </a:cubicBezTo>
                  <a:cubicBezTo>
                    <a:pt x="-9" y="5710"/>
                    <a:pt x="-727" y="14883"/>
                    <a:pt x="970" y="15861"/>
                  </a:cubicBezTo>
                  <a:cubicBezTo>
                    <a:pt x="970" y="15861"/>
                    <a:pt x="970" y="15861"/>
                    <a:pt x="970" y="15861"/>
                  </a:cubicBezTo>
                  <a:close/>
                  <a:moveTo>
                    <a:pt x="970" y="1586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2" name="AutoShape 212"/>
            <p:cNvSpPr>
              <a:spLocks/>
            </p:cNvSpPr>
            <p:nvPr/>
          </p:nvSpPr>
          <p:spPr bwMode="auto">
            <a:xfrm rot="1689922">
              <a:off x="11064" y="833"/>
              <a:ext cx="115" cy="1089"/>
            </a:xfrm>
            <a:custGeom>
              <a:avLst/>
              <a:gdLst/>
              <a:ahLst/>
              <a:cxnLst/>
              <a:rect l="0" t="0" r="r" b="b"/>
              <a:pathLst>
                <a:path w="19854" h="21426">
                  <a:moveTo>
                    <a:pt x="4599" y="242"/>
                  </a:moveTo>
                  <a:cubicBezTo>
                    <a:pt x="14281" y="1595"/>
                    <a:pt x="14247" y="3417"/>
                    <a:pt x="12838" y="5058"/>
                  </a:cubicBezTo>
                  <a:cubicBezTo>
                    <a:pt x="11165" y="6977"/>
                    <a:pt x="6494" y="8810"/>
                    <a:pt x="2766" y="10685"/>
                  </a:cubicBezTo>
                  <a:cubicBezTo>
                    <a:pt x="-1065" y="12599"/>
                    <a:pt x="-968" y="14444"/>
                    <a:pt x="3377" y="16344"/>
                  </a:cubicBezTo>
                  <a:cubicBezTo>
                    <a:pt x="5390" y="17223"/>
                    <a:pt x="7500" y="18088"/>
                    <a:pt x="9194" y="18975"/>
                  </a:cubicBezTo>
                  <a:cubicBezTo>
                    <a:pt x="10818" y="19823"/>
                    <a:pt x="13101" y="20641"/>
                    <a:pt x="17509" y="21363"/>
                  </a:cubicBezTo>
                  <a:cubicBezTo>
                    <a:pt x="18390" y="21509"/>
                    <a:pt x="20535" y="21372"/>
                    <a:pt x="19640" y="21225"/>
                  </a:cubicBezTo>
                  <a:cubicBezTo>
                    <a:pt x="14961" y="20459"/>
                    <a:pt x="12886" y="19591"/>
                    <a:pt x="11179" y="18695"/>
                  </a:cubicBezTo>
                  <a:cubicBezTo>
                    <a:pt x="9298" y="17713"/>
                    <a:pt x="6771" y="16756"/>
                    <a:pt x="4661" y="15781"/>
                  </a:cubicBezTo>
                  <a:cubicBezTo>
                    <a:pt x="-336" y="13460"/>
                    <a:pt x="3884" y="11243"/>
                    <a:pt x="8992" y="8979"/>
                  </a:cubicBezTo>
                  <a:cubicBezTo>
                    <a:pt x="12602" y="7376"/>
                    <a:pt x="15295" y="5727"/>
                    <a:pt x="15919" y="4072"/>
                  </a:cubicBezTo>
                  <a:cubicBezTo>
                    <a:pt x="16461" y="2651"/>
                    <a:pt x="14476" y="1186"/>
                    <a:pt x="6341" y="47"/>
                  </a:cubicBezTo>
                  <a:cubicBezTo>
                    <a:pt x="5348" y="-91"/>
                    <a:pt x="3620" y="104"/>
                    <a:pt x="4599" y="242"/>
                  </a:cubicBezTo>
                  <a:cubicBezTo>
                    <a:pt x="4599" y="242"/>
                    <a:pt x="4599" y="242"/>
                    <a:pt x="4599" y="242"/>
                  </a:cubicBezTo>
                  <a:close/>
                  <a:moveTo>
                    <a:pt x="4599" y="24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3" name="AutoShape 213"/>
            <p:cNvSpPr>
              <a:spLocks/>
            </p:cNvSpPr>
            <p:nvPr/>
          </p:nvSpPr>
          <p:spPr bwMode="auto">
            <a:xfrm rot="1689922">
              <a:off x="10968" y="1355"/>
              <a:ext cx="329" cy="626"/>
            </a:xfrm>
            <a:custGeom>
              <a:avLst/>
              <a:gdLst/>
              <a:ahLst/>
              <a:cxnLst/>
              <a:rect l="0" t="0" r="r" b="b"/>
              <a:pathLst>
                <a:path w="20801" h="21333">
                  <a:moveTo>
                    <a:pt x="20607" y="20878"/>
                  </a:moveTo>
                  <a:cubicBezTo>
                    <a:pt x="14767" y="18576"/>
                    <a:pt x="10620" y="15216"/>
                    <a:pt x="7279" y="11857"/>
                  </a:cubicBezTo>
                  <a:cubicBezTo>
                    <a:pt x="5625" y="10196"/>
                    <a:pt x="4297" y="8465"/>
                    <a:pt x="3050" y="6713"/>
                  </a:cubicBezTo>
                  <a:cubicBezTo>
                    <a:pt x="1607" y="4682"/>
                    <a:pt x="274" y="2476"/>
                    <a:pt x="1193" y="298"/>
                  </a:cubicBezTo>
                  <a:cubicBezTo>
                    <a:pt x="1322" y="-2"/>
                    <a:pt x="450" y="-128"/>
                    <a:pt x="325" y="172"/>
                  </a:cubicBezTo>
                  <a:cubicBezTo>
                    <a:pt x="-530" y="2192"/>
                    <a:pt x="434" y="4185"/>
                    <a:pt x="1674" y="6103"/>
                  </a:cubicBezTo>
                  <a:cubicBezTo>
                    <a:pt x="2928" y="8041"/>
                    <a:pt x="4437" y="9936"/>
                    <a:pt x="6177" y="11767"/>
                  </a:cubicBezTo>
                  <a:cubicBezTo>
                    <a:pt x="9561" y="15326"/>
                    <a:pt x="14032" y="18877"/>
                    <a:pt x="20151" y="21287"/>
                  </a:cubicBezTo>
                  <a:cubicBezTo>
                    <a:pt x="20620" y="21472"/>
                    <a:pt x="21070" y="21060"/>
                    <a:pt x="20607" y="20878"/>
                  </a:cubicBezTo>
                  <a:cubicBezTo>
                    <a:pt x="20607" y="20878"/>
                    <a:pt x="20607" y="20878"/>
                    <a:pt x="20607" y="20878"/>
                  </a:cubicBezTo>
                  <a:close/>
                  <a:moveTo>
                    <a:pt x="20607" y="2087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4" name="AutoShape 214"/>
            <p:cNvSpPr>
              <a:spLocks/>
            </p:cNvSpPr>
            <p:nvPr/>
          </p:nvSpPr>
          <p:spPr bwMode="auto">
            <a:xfrm rot="1689922">
              <a:off x="11566" y="678"/>
              <a:ext cx="109" cy="923"/>
            </a:xfrm>
            <a:custGeom>
              <a:avLst/>
              <a:gdLst/>
              <a:ahLst/>
              <a:cxnLst/>
              <a:rect l="0" t="0" r="r" b="b"/>
              <a:pathLst>
                <a:path w="14675" h="21397">
                  <a:moveTo>
                    <a:pt x="8343" y="53"/>
                  </a:moveTo>
                  <a:cubicBezTo>
                    <a:pt x="-6884" y="3018"/>
                    <a:pt x="2415" y="7509"/>
                    <a:pt x="7476" y="10815"/>
                  </a:cubicBezTo>
                  <a:cubicBezTo>
                    <a:pt x="10126" y="12544"/>
                    <a:pt x="11698" y="14353"/>
                    <a:pt x="12473" y="16133"/>
                  </a:cubicBezTo>
                  <a:cubicBezTo>
                    <a:pt x="13193" y="17769"/>
                    <a:pt x="13518" y="19750"/>
                    <a:pt x="7763" y="21161"/>
                  </a:cubicBezTo>
                  <a:cubicBezTo>
                    <a:pt x="7059" y="21334"/>
                    <a:pt x="8728" y="21495"/>
                    <a:pt x="9422" y="21324"/>
                  </a:cubicBezTo>
                  <a:cubicBezTo>
                    <a:pt x="14217" y="20149"/>
                    <a:pt x="14716" y="18617"/>
                    <a:pt x="14673" y="17237"/>
                  </a:cubicBezTo>
                  <a:cubicBezTo>
                    <a:pt x="14629" y="15719"/>
                    <a:pt x="13090" y="14236"/>
                    <a:pt x="11844" y="12739"/>
                  </a:cubicBezTo>
                  <a:cubicBezTo>
                    <a:pt x="9936" y="10456"/>
                    <a:pt x="4436" y="8302"/>
                    <a:pt x="2816" y="6010"/>
                  </a:cubicBezTo>
                  <a:cubicBezTo>
                    <a:pt x="1429" y="4044"/>
                    <a:pt x="1613" y="1856"/>
                    <a:pt x="9703" y="282"/>
                  </a:cubicBezTo>
                  <a:cubicBezTo>
                    <a:pt x="10511" y="125"/>
                    <a:pt x="9156" y="-105"/>
                    <a:pt x="8343" y="53"/>
                  </a:cubicBezTo>
                  <a:cubicBezTo>
                    <a:pt x="8343" y="53"/>
                    <a:pt x="8343" y="53"/>
                    <a:pt x="8343" y="53"/>
                  </a:cubicBezTo>
                  <a:close/>
                  <a:moveTo>
                    <a:pt x="8343" y="5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5" name="AutoShape 215"/>
            <p:cNvSpPr>
              <a:spLocks/>
            </p:cNvSpPr>
            <p:nvPr/>
          </p:nvSpPr>
          <p:spPr bwMode="auto">
            <a:xfrm rot="1689922">
              <a:off x="11902" y="859"/>
              <a:ext cx="243" cy="1083"/>
            </a:xfrm>
            <a:custGeom>
              <a:avLst/>
              <a:gdLst/>
              <a:ahLst/>
              <a:cxnLst/>
              <a:rect l="0" t="0" r="r" b="b"/>
              <a:pathLst>
                <a:path w="21194" h="21493">
                  <a:moveTo>
                    <a:pt x="11413" y="3"/>
                  </a:moveTo>
                  <a:cubicBezTo>
                    <a:pt x="8024" y="143"/>
                    <a:pt x="5899" y="841"/>
                    <a:pt x="3978" y="1418"/>
                  </a:cubicBezTo>
                  <a:cubicBezTo>
                    <a:pt x="1245" y="2240"/>
                    <a:pt x="-100" y="3101"/>
                    <a:pt x="5" y="4124"/>
                  </a:cubicBezTo>
                  <a:cubicBezTo>
                    <a:pt x="121" y="5185"/>
                    <a:pt x="1972" y="6230"/>
                    <a:pt x="3623" y="7210"/>
                  </a:cubicBezTo>
                  <a:cubicBezTo>
                    <a:pt x="5541" y="8350"/>
                    <a:pt x="8027" y="9441"/>
                    <a:pt x="10423" y="10535"/>
                  </a:cubicBezTo>
                  <a:cubicBezTo>
                    <a:pt x="14405" y="12353"/>
                    <a:pt x="17770" y="14189"/>
                    <a:pt x="19214" y="16193"/>
                  </a:cubicBezTo>
                  <a:cubicBezTo>
                    <a:pt x="20327" y="17741"/>
                    <a:pt x="21500" y="20150"/>
                    <a:pt x="15280" y="21265"/>
                  </a:cubicBezTo>
                  <a:cubicBezTo>
                    <a:pt x="14655" y="21376"/>
                    <a:pt x="15547" y="21571"/>
                    <a:pt x="16165" y="21460"/>
                  </a:cubicBezTo>
                  <a:cubicBezTo>
                    <a:pt x="21057" y="20583"/>
                    <a:pt x="21360" y="18965"/>
                    <a:pt x="21145" y="17683"/>
                  </a:cubicBezTo>
                  <a:cubicBezTo>
                    <a:pt x="20864" y="16025"/>
                    <a:pt x="19094" y="14380"/>
                    <a:pt x="16432" y="12836"/>
                  </a:cubicBezTo>
                  <a:cubicBezTo>
                    <a:pt x="12691" y="10663"/>
                    <a:pt x="7251" y="8663"/>
                    <a:pt x="3725" y="6468"/>
                  </a:cubicBezTo>
                  <a:cubicBezTo>
                    <a:pt x="1870" y="5313"/>
                    <a:pt x="458" y="4111"/>
                    <a:pt x="1863" y="2892"/>
                  </a:cubicBezTo>
                  <a:cubicBezTo>
                    <a:pt x="2896" y="1999"/>
                    <a:pt x="7328" y="453"/>
                    <a:pt x="11740" y="270"/>
                  </a:cubicBezTo>
                  <a:cubicBezTo>
                    <a:pt x="12533" y="237"/>
                    <a:pt x="12196" y="-29"/>
                    <a:pt x="11413" y="3"/>
                  </a:cubicBezTo>
                  <a:cubicBezTo>
                    <a:pt x="11413" y="3"/>
                    <a:pt x="11413" y="3"/>
                    <a:pt x="11413" y="3"/>
                  </a:cubicBezTo>
                  <a:close/>
                  <a:moveTo>
                    <a:pt x="11413" y="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6" name="AutoShape 216"/>
            <p:cNvSpPr>
              <a:spLocks/>
            </p:cNvSpPr>
            <p:nvPr/>
          </p:nvSpPr>
          <p:spPr bwMode="auto">
            <a:xfrm rot="1689922">
              <a:off x="11729" y="819"/>
              <a:ext cx="220" cy="1280"/>
            </a:xfrm>
            <a:custGeom>
              <a:avLst/>
              <a:gdLst/>
              <a:ahLst/>
              <a:cxnLst/>
              <a:rect l="0" t="0" r="r" b="b"/>
              <a:pathLst>
                <a:path w="21044" h="21478">
                  <a:moveTo>
                    <a:pt x="1243" y="80"/>
                  </a:moveTo>
                  <a:cubicBezTo>
                    <a:pt x="-314" y="834"/>
                    <a:pt x="-87" y="1604"/>
                    <a:pt x="228" y="2391"/>
                  </a:cubicBezTo>
                  <a:cubicBezTo>
                    <a:pt x="612" y="3363"/>
                    <a:pt x="943" y="4336"/>
                    <a:pt x="1277" y="5309"/>
                  </a:cubicBezTo>
                  <a:cubicBezTo>
                    <a:pt x="1954" y="7254"/>
                    <a:pt x="2592" y="9202"/>
                    <a:pt x="4060" y="11135"/>
                  </a:cubicBezTo>
                  <a:cubicBezTo>
                    <a:pt x="5401" y="12899"/>
                    <a:pt x="7038" y="14685"/>
                    <a:pt x="9383" y="16418"/>
                  </a:cubicBezTo>
                  <a:cubicBezTo>
                    <a:pt x="11708" y="18137"/>
                    <a:pt x="16470" y="19726"/>
                    <a:pt x="19691" y="21396"/>
                  </a:cubicBezTo>
                  <a:cubicBezTo>
                    <a:pt x="19968" y="21539"/>
                    <a:pt x="21286" y="21478"/>
                    <a:pt x="21005" y="21334"/>
                  </a:cubicBezTo>
                  <a:cubicBezTo>
                    <a:pt x="18038" y="19792"/>
                    <a:pt x="13910" y="18324"/>
                    <a:pt x="11308" y="16761"/>
                  </a:cubicBezTo>
                  <a:cubicBezTo>
                    <a:pt x="8403" y="15009"/>
                    <a:pt x="7038" y="13127"/>
                    <a:pt x="5570" y="11325"/>
                  </a:cubicBezTo>
                  <a:cubicBezTo>
                    <a:pt x="4079" y="9481"/>
                    <a:pt x="3460" y="7618"/>
                    <a:pt x="2799" y="5760"/>
                  </a:cubicBezTo>
                  <a:cubicBezTo>
                    <a:pt x="2484" y="4857"/>
                    <a:pt x="2180" y="3954"/>
                    <a:pt x="1846" y="3051"/>
                  </a:cubicBezTo>
                  <a:cubicBezTo>
                    <a:pt x="1485" y="2079"/>
                    <a:pt x="620" y="1082"/>
                    <a:pt x="2557" y="142"/>
                  </a:cubicBezTo>
                  <a:cubicBezTo>
                    <a:pt x="2853" y="0"/>
                    <a:pt x="1531" y="-61"/>
                    <a:pt x="1243" y="80"/>
                  </a:cubicBezTo>
                  <a:cubicBezTo>
                    <a:pt x="1243" y="80"/>
                    <a:pt x="1243" y="80"/>
                    <a:pt x="1243" y="80"/>
                  </a:cubicBezTo>
                  <a:close/>
                  <a:moveTo>
                    <a:pt x="1243" y="8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7" name="AutoShape 217"/>
            <p:cNvSpPr>
              <a:spLocks/>
            </p:cNvSpPr>
            <p:nvPr/>
          </p:nvSpPr>
          <p:spPr bwMode="auto">
            <a:xfrm rot="1689922">
              <a:off x="12225" y="1025"/>
              <a:ext cx="372" cy="456"/>
            </a:xfrm>
            <a:custGeom>
              <a:avLst/>
              <a:gdLst/>
              <a:ahLst/>
              <a:cxnLst/>
              <a:rect l="0" t="0" r="r" b="b"/>
              <a:pathLst>
                <a:path w="21092" h="19628">
                  <a:moveTo>
                    <a:pt x="705" y="1046"/>
                  </a:moveTo>
                  <a:cubicBezTo>
                    <a:pt x="4860" y="-1637"/>
                    <a:pt x="9053" y="8313"/>
                    <a:pt x="9876" y="9816"/>
                  </a:cubicBezTo>
                  <a:cubicBezTo>
                    <a:pt x="10895" y="11676"/>
                    <a:pt x="12265" y="13427"/>
                    <a:pt x="14027" y="14951"/>
                  </a:cubicBezTo>
                  <a:cubicBezTo>
                    <a:pt x="15951" y="16619"/>
                    <a:pt x="18352" y="17959"/>
                    <a:pt x="20403" y="19536"/>
                  </a:cubicBezTo>
                  <a:cubicBezTo>
                    <a:pt x="20766" y="19816"/>
                    <a:pt x="21338" y="19390"/>
                    <a:pt x="20978" y="19112"/>
                  </a:cubicBezTo>
                  <a:cubicBezTo>
                    <a:pt x="18504" y="17213"/>
                    <a:pt x="15618" y="15618"/>
                    <a:pt x="13478" y="13487"/>
                  </a:cubicBezTo>
                  <a:cubicBezTo>
                    <a:pt x="11068" y="11095"/>
                    <a:pt x="9958" y="8169"/>
                    <a:pt x="8460" y="5437"/>
                  </a:cubicBezTo>
                  <a:cubicBezTo>
                    <a:pt x="7359" y="3441"/>
                    <a:pt x="3857" y="-1784"/>
                    <a:pt x="132" y="620"/>
                  </a:cubicBezTo>
                  <a:cubicBezTo>
                    <a:pt x="-262" y="874"/>
                    <a:pt x="312" y="1298"/>
                    <a:pt x="705" y="1046"/>
                  </a:cubicBezTo>
                  <a:cubicBezTo>
                    <a:pt x="705" y="1046"/>
                    <a:pt x="705" y="1046"/>
                    <a:pt x="705" y="1046"/>
                  </a:cubicBezTo>
                  <a:close/>
                  <a:moveTo>
                    <a:pt x="705" y="104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8" name="AutoShape 218"/>
            <p:cNvSpPr>
              <a:spLocks/>
            </p:cNvSpPr>
            <p:nvPr/>
          </p:nvSpPr>
          <p:spPr bwMode="auto">
            <a:xfrm rot="1689922">
              <a:off x="12432" y="1325"/>
              <a:ext cx="271" cy="969"/>
            </a:xfrm>
            <a:custGeom>
              <a:avLst/>
              <a:gdLst/>
              <a:ahLst/>
              <a:cxnLst/>
              <a:rect l="0" t="0" r="r" b="b"/>
              <a:pathLst>
                <a:path w="20726" h="21501">
                  <a:moveTo>
                    <a:pt x="30" y="191"/>
                  </a:moveTo>
                  <a:cubicBezTo>
                    <a:pt x="5102" y="4641"/>
                    <a:pt x="14422" y="8796"/>
                    <a:pt x="17214" y="13439"/>
                  </a:cubicBezTo>
                  <a:cubicBezTo>
                    <a:pt x="18061" y="14853"/>
                    <a:pt x="18724" y="16278"/>
                    <a:pt x="19183" y="17705"/>
                  </a:cubicBezTo>
                  <a:cubicBezTo>
                    <a:pt x="19297" y="18061"/>
                    <a:pt x="20591" y="21136"/>
                    <a:pt x="18502" y="21191"/>
                  </a:cubicBezTo>
                  <a:cubicBezTo>
                    <a:pt x="17808" y="21210"/>
                    <a:pt x="17799" y="21519"/>
                    <a:pt x="18502" y="21501"/>
                  </a:cubicBezTo>
                  <a:cubicBezTo>
                    <a:pt x="21411" y="21423"/>
                    <a:pt x="20653" y="19581"/>
                    <a:pt x="20597" y="19083"/>
                  </a:cubicBezTo>
                  <a:cubicBezTo>
                    <a:pt x="20403" y="17433"/>
                    <a:pt x="19596" y="15783"/>
                    <a:pt x="18721" y="14154"/>
                  </a:cubicBezTo>
                  <a:cubicBezTo>
                    <a:pt x="16049" y="9193"/>
                    <a:pt x="6474" y="4836"/>
                    <a:pt x="1087" y="108"/>
                  </a:cubicBezTo>
                  <a:cubicBezTo>
                    <a:pt x="871" y="-81"/>
                    <a:pt x="-189" y="-1"/>
                    <a:pt x="30" y="191"/>
                  </a:cubicBezTo>
                  <a:cubicBezTo>
                    <a:pt x="30" y="191"/>
                    <a:pt x="30" y="191"/>
                    <a:pt x="30" y="191"/>
                  </a:cubicBezTo>
                  <a:close/>
                  <a:moveTo>
                    <a:pt x="30" y="19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59" name="AutoShape 219"/>
            <p:cNvSpPr>
              <a:spLocks/>
            </p:cNvSpPr>
            <p:nvPr/>
          </p:nvSpPr>
          <p:spPr bwMode="auto">
            <a:xfrm rot="411892">
              <a:off x="9101" y="7951"/>
              <a:ext cx="2465" cy="3971"/>
            </a:xfrm>
            <a:custGeom>
              <a:avLst/>
              <a:gdLst/>
              <a:ahLst/>
              <a:cxnLst/>
              <a:rect l="0" t="0" r="r" b="b"/>
              <a:pathLst>
                <a:path w="21365" h="21540">
                  <a:moveTo>
                    <a:pt x="3458" y="5405"/>
                  </a:moveTo>
                  <a:cubicBezTo>
                    <a:pt x="2978" y="6385"/>
                    <a:pt x="2572" y="7390"/>
                    <a:pt x="2523" y="8417"/>
                  </a:cubicBezTo>
                  <a:cubicBezTo>
                    <a:pt x="2499" y="8923"/>
                    <a:pt x="2587" y="9436"/>
                    <a:pt x="2832" y="9920"/>
                  </a:cubicBezTo>
                  <a:cubicBezTo>
                    <a:pt x="3031" y="10314"/>
                    <a:pt x="3523" y="10664"/>
                    <a:pt x="3867" y="11012"/>
                  </a:cubicBezTo>
                  <a:cubicBezTo>
                    <a:pt x="4262" y="11411"/>
                    <a:pt x="4451" y="11839"/>
                    <a:pt x="4381" y="12305"/>
                  </a:cubicBezTo>
                  <a:cubicBezTo>
                    <a:pt x="4299" y="12855"/>
                    <a:pt x="4023" y="13394"/>
                    <a:pt x="3767" y="13921"/>
                  </a:cubicBezTo>
                  <a:cubicBezTo>
                    <a:pt x="3531" y="14406"/>
                    <a:pt x="3317" y="14885"/>
                    <a:pt x="2954" y="15342"/>
                  </a:cubicBezTo>
                  <a:cubicBezTo>
                    <a:pt x="2589" y="15801"/>
                    <a:pt x="2146" y="16236"/>
                    <a:pt x="1716" y="16674"/>
                  </a:cubicBezTo>
                  <a:cubicBezTo>
                    <a:pt x="938" y="17465"/>
                    <a:pt x="48" y="18339"/>
                    <a:pt x="1" y="19290"/>
                  </a:cubicBezTo>
                  <a:cubicBezTo>
                    <a:pt x="-14" y="19591"/>
                    <a:pt x="76" y="19906"/>
                    <a:pt x="439" y="20125"/>
                  </a:cubicBezTo>
                  <a:cubicBezTo>
                    <a:pt x="775" y="20327"/>
                    <a:pt x="1286" y="20401"/>
                    <a:pt x="1724" y="20478"/>
                  </a:cubicBezTo>
                  <a:cubicBezTo>
                    <a:pt x="2510" y="20614"/>
                    <a:pt x="3270" y="20794"/>
                    <a:pt x="4057" y="20927"/>
                  </a:cubicBezTo>
                  <a:cubicBezTo>
                    <a:pt x="4973" y="21082"/>
                    <a:pt x="5910" y="21189"/>
                    <a:pt x="6849" y="21274"/>
                  </a:cubicBezTo>
                  <a:cubicBezTo>
                    <a:pt x="8188" y="21396"/>
                    <a:pt x="9540" y="21477"/>
                    <a:pt x="10893" y="21512"/>
                  </a:cubicBezTo>
                  <a:cubicBezTo>
                    <a:pt x="13283" y="21575"/>
                    <a:pt x="15833" y="21564"/>
                    <a:pt x="18134" y="21119"/>
                  </a:cubicBezTo>
                  <a:cubicBezTo>
                    <a:pt x="19051" y="20942"/>
                    <a:pt x="19964" y="20664"/>
                    <a:pt x="20498" y="20158"/>
                  </a:cubicBezTo>
                  <a:cubicBezTo>
                    <a:pt x="21186" y="19505"/>
                    <a:pt x="21308" y="18645"/>
                    <a:pt x="21348" y="17890"/>
                  </a:cubicBezTo>
                  <a:cubicBezTo>
                    <a:pt x="21392" y="17061"/>
                    <a:pt x="21271" y="16229"/>
                    <a:pt x="21093" y="15408"/>
                  </a:cubicBezTo>
                  <a:cubicBezTo>
                    <a:pt x="20863" y="14348"/>
                    <a:pt x="20550" y="13277"/>
                    <a:pt x="20520" y="12205"/>
                  </a:cubicBezTo>
                  <a:cubicBezTo>
                    <a:pt x="20504" y="11630"/>
                    <a:pt x="20614" y="11059"/>
                    <a:pt x="20862" y="10503"/>
                  </a:cubicBezTo>
                  <a:cubicBezTo>
                    <a:pt x="21115" y="9940"/>
                    <a:pt x="21313" y="9393"/>
                    <a:pt x="21354" y="8808"/>
                  </a:cubicBezTo>
                  <a:cubicBezTo>
                    <a:pt x="21437" y="7649"/>
                    <a:pt x="20983" y="6494"/>
                    <a:pt x="20361" y="5407"/>
                  </a:cubicBezTo>
                  <a:cubicBezTo>
                    <a:pt x="20007" y="4789"/>
                    <a:pt x="19585" y="4185"/>
                    <a:pt x="19179" y="3579"/>
                  </a:cubicBezTo>
                  <a:cubicBezTo>
                    <a:pt x="18867" y="3113"/>
                    <a:pt x="18527" y="2646"/>
                    <a:pt x="18349" y="2153"/>
                  </a:cubicBezTo>
                  <a:cubicBezTo>
                    <a:pt x="18204" y="1748"/>
                    <a:pt x="18099" y="1338"/>
                    <a:pt x="17933" y="936"/>
                  </a:cubicBezTo>
                  <a:cubicBezTo>
                    <a:pt x="17807" y="630"/>
                    <a:pt x="17646" y="241"/>
                    <a:pt x="17226" y="32"/>
                  </a:cubicBezTo>
                  <a:cubicBezTo>
                    <a:pt x="17112" y="-25"/>
                    <a:pt x="16968" y="-2"/>
                    <a:pt x="16915" y="82"/>
                  </a:cubicBezTo>
                  <a:cubicBezTo>
                    <a:pt x="16599" y="588"/>
                    <a:pt x="16510" y="1126"/>
                    <a:pt x="16325" y="1652"/>
                  </a:cubicBezTo>
                  <a:cubicBezTo>
                    <a:pt x="16140" y="2179"/>
                    <a:pt x="15764" y="2613"/>
                    <a:pt x="15169" y="3009"/>
                  </a:cubicBezTo>
                  <a:cubicBezTo>
                    <a:pt x="14184" y="3665"/>
                    <a:pt x="12956" y="4297"/>
                    <a:pt x="11464" y="4413"/>
                  </a:cubicBezTo>
                  <a:cubicBezTo>
                    <a:pt x="10117" y="4518"/>
                    <a:pt x="8774" y="4206"/>
                    <a:pt x="7751" y="3680"/>
                  </a:cubicBezTo>
                  <a:cubicBezTo>
                    <a:pt x="7150" y="3371"/>
                    <a:pt x="6658" y="2989"/>
                    <a:pt x="6334" y="2552"/>
                  </a:cubicBezTo>
                  <a:cubicBezTo>
                    <a:pt x="5993" y="2094"/>
                    <a:pt x="5823" y="1595"/>
                    <a:pt x="5485" y="1136"/>
                  </a:cubicBezTo>
                  <a:cubicBezTo>
                    <a:pt x="5425" y="1054"/>
                    <a:pt x="5231" y="1070"/>
                    <a:pt x="5164" y="1136"/>
                  </a:cubicBezTo>
                  <a:cubicBezTo>
                    <a:pt x="3870" y="2403"/>
                    <a:pt x="4129" y="4013"/>
                    <a:pt x="3458" y="5405"/>
                  </a:cubicBezTo>
                  <a:cubicBezTo>
                    <a:pt x="3390" y="5546"/>
                    <a:pt x="3749" y="5605"/>
                    <a:pt x="3816" y="5465"/>
                  </a:cubicBezTo>
                  <a:cubicBezTo>
                    <a:pt x="4154" y="4765"/>
                    <a:pt x="4267" y="4032"/>
                    <a:pt x="4450" y="3312"/>
                  </a:cubicBezTo>
                  <a:cubicBezTo>
                    <a:pt x="4630" y="2605"/>
                    <a:pt x="4855" y="1867"/>
                    <a:pt x="5485" y="1250"/>
                  </a:cubicBezTo>
                  <a:cubicBezTo>
                    <a:pt x="5378" y="1250"/>
                    <a:pt x="5271" y="1250"/>
                    <a:pt x="5164" y="1250"/>
                  </a:cubicBezTo>
                  <a:cubicBezTo>
                    <a:pt x="5516" y="1729"/>
                    <a:pt x="5700" y="2246"/>
                    <a:pt x="6056" y="2724"/>
                  </a:cubicBezTo>
                  <a:cubicBezTo>
                    <a:pt x="6377" y="3156"/>
                    <a:pt x="6904" y="3531"/>
                    <a:pt x="7488" y="3840"/>
                  </a:cubicBezTo>
                  <a:cubicBezTo>
                    <a:pt x="8515" y="4384"/>
                    <a:pt x="9857" y="4698"/>
                    <a:pt x="11222" y="4653"/>
                  </a:cubicBezTo>
                  <a:cubicBezTo>
                    <a:pt x="12737" y="4603"/>
                    <a:pt x="13870" y="4068"/>
                    <a:pt x="14943" y="3465"/>
                  </a:cubicBezTo>
                  <a:cubicBezTo>
                    <a:pt x="15530" y="3136"/>
                    <a:pt x="16059" y="2763"/>
                    <a:pt x="16382" y="2314"/>
                  </a:cubicBezTo>
                  <a:cubicBezTo>
                    <a:pt x="16751" y="1802"/>
                    <a:pt x="16811" y="1225"/>
                    <a:pt x="17007" y="683"/>
                  </a:cubicBezTo>
                  <a:cubicBezTo>
                    <a:pt x="17074" y="499"/>
                    <a:pt x="17164" y="318"/>
                    <a:pt x="17273" y="142"/>
                  </a:cubicBezTo>
                  <a:cubicBezTo>
                    <a:pt x="17170" y="159"/>
                    <a:pt x="17066" y="175"/>
                    <a:pt x="16963" y="192"/>
                  </a:cubicBezTo>
                  <a:cubicBezTo>
                    <a:pt x="17353" y="387"/>
                    <a:pt x="17476" y="758"/>
                    <a:pt x="17593" y="1041"/>
                  </a:cubicBezTo>
                  <a:cubicBezTo>
                    <a:pt x="17747" y="1415"/>
                    <a:pt x="17847" y="1796"/>
                    <a:pt x="17977" y="2173"/>
                  </a:cubicBezTo>
                  <a:cubicBezTo>
                    <a:pt x="18127" y="2611"/>
                    <a:pt x="18413" y="3022"/>
                    <a:pt x="18686" y="3437"/>
                  </a:cubicBezTo>
                  <a:cubicBezTo>
                    <a:pt x="19058" y="4001"/>
                    <a:pt x="19448" y="4562"/>
                    <a:pt x="19801" y="5131"/>
                  </a:cubicBezTo>
                  <a:cubicBezTo>
                    <a:pt x="20490" y="6241"/>
                    <a:pt x="20992" y="7406"/>
                    <a:pt x="20990" y="8599"/>
                  </a:cubicBezTo>
                  <a:cubicBezTo>
                    <a:pt x="20989" y="9205"/>
                    <a:pt x="20822" y="9796"/>
                    <a:pt x="20536" y="10375"/>
                  </a:cubicBezTo>
                  <a:cubicBezTo>
                    <a:pt x="20275" y="10904"/>
                    <a:pt x="20164" y="11458"/>
                    <a:pt x="20148" y="12009"/>
                  </a:cubicBezTo>
                  <a:cubicBezTo>
                    <a:pt x="20116" y="13097"/>
                    <a:pt x="20445" y="14204"/>
                    <a:pt x="20692" y="15279"/>
                  </a:cubicBezTo>
                  <a:cubicBezTo>
                    <a:pt x="20879" y="16091"/>
                    <a:pt x="20997" y="16911"/>
                    <a:pt x="20982" y="17731"/>
                  </a:cubicBezTo>
                  <a:cubicBezTo>
                    <a:pt x="20966" y="18516"/>
                    <a:pt x="20856" y="19399"/>
                    <a:pt x="20141" y="20077"/>
                  </a:cubicBezTo>
                  <a:cubicBezTo>
                    <a:pt x="19594" y="20597"/>
                    <a:pt x="18502" y="20831"/>
                    <a:pt x="17574" y="20983"/>
                  </a:cubicBezTo>
                  <a:cubicBezTo>
                    <a:pt x="15254" y="21364"/>
                    <a:pt x="12733" y="21351"/>
                    <a:pt x="10351" y="21269"/>
                  </a:cubicBezTo>
                  <a:cubicBezTo>
                    <a:pt x="8797" y="21216"/>
                    <a:pt x="7239" y="21106"/>
                    <a:pt x="5711" y="20928"/>
                  </a:cubicBezTo>
                  <a:cubicBezTo>
                    <a:pt x="4778" y="20819"/>
                    <a:pt x="3859" y="20673"/>
                    <a:pt x="2963" y="20481"/>
                  </a:cubicBezTo>
                  <a:cubicBezTo>
                    <a:pt x="2367" y="20353"/>
                    <a:pt x="1745" y="20267"/>
                    <a:pt x="1155" y="20128"/>
                  </a:cubicBezTo>
                  <a:cubicBezTo>
                    <a:pt x="-163" y="19819"/>
                    <a:pt x="452" y="18700"/>
                    <a:pt x="859" y="18120"/>
                  </a:cubicBezTo>
                  <a:cubicBezTo>
                    <a:pt x="1515" y="17185"/>
                    <a:pt x="2538" y="16366"/>
                    <a:pt x="3275" y="15456"/>
                  </a:cubicBezTo>
                  <a:cubicBezTo>
                    <a:pt x="3628" y="15021"/>
                    <a:pt x="3840" y="14568"/>
                    <a:pt x="4066" y="14104"/>
                  </a:cubicBezTo>
                  <a:cubicBezTo>
                    <a:pt x="4320" y="13583"/>
                    <a:pt x="4577" y="13060"/>
                    <a:pt x="4709" y="12520"/>
                  </a:cubicBezTo>
                  <a:cubicBezTo>
                    <a:pt x="4817" y="12082"/>
                    <a:pt x="4773" y="11644"/>
                    <a:pt x="4476" y="11235"/>
                  </a:cubicBezTo>
                  <a:cubicBezTo>
                    <a:pt x="4203" y="10860"/>
                    <a:pt x="3787" y="10535"/>
                    <a:pt x="3455" y="10181"/>
                  </a:cubicBezTo>
                  <a:cubicBezTo>
                    <a:pt x="2805" y="9486"/>
                    <a:pt x="2829" y="8614"/>
                    <a:pt x="2957" y="7840"/>
                  </a:cubicBezTo>
                  <a:cubicBezTo>
                    <a:pt x="3092" y="7033"/>
                    <a:pt x="3436" y="6241"/>
                    <a:pt x="3816" y="5465"/>
                  </a:cubicBezTo>
                  <a:cubicBezTo>
                    <a:pt x="3885" y="5325"/>
                    <a:pt x="3526" y="5265"/>
                    <a:pt x="3458" y="5405"/>
                  </a:cubicBezTo>
                  <a:close/>
                  <a:moveTo>
                    <a:pt x="3458" y="540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0" name="AutoShape 220"/>
            <p:cNvSpPr>
              <a:spLocks/>
            </p:cNvSpPr>
            <p:nvPr/>
          </p:nvSpPr>
          <p:spPr bwMode="auto">
            <a:xfrm rot="411892">
              <a:off x="9782" y="10057"/>
              <a:ext cx="1374" cy="106"/>
            </a:xfrm>
            <a:custGeom>
              <a:avLst/>
              <a:gdLst/>
              <a:ahLst/>
              <a:cxnLst/>
              <a:rect l="0" t="0" r="r" b="b"/>
              <a:pathLst>
                <a:path w="21505" h="16985">
                  <a:moveTo>
                    <a:pt x="138" y="14298"/>
                  </a:moveTo>
                  <a:cubicBezTo>
                    <a:pt x="1899" y="9036"/>
                    <a:pt x="3744" y="7608"/>
                    <a:pt x="5565" y="5965"/>
                  </a:cubicBezTo>
                  <a:cubicBezTo>
                    <a:pt x="7350" y="4360"/>
                    <a:pt x="9102" y="1314"/>
                    <a:pt x="10899" y="2718"/>
                  </a:cubicBezTo>
                  <a:cubicBezTo>
                    <a:pt x="14427" y="5462"/>
                    <a:pt x="17818" y="20535"/>
                    <a:pt x="21399" y="16211"/>
                  </a:cubicBezTo>
                  <a:cubicBezTo>
                    <a:pt x="21540" y="16035"/>
                    <a:pt x="21541" y="13801"/>
                    <a:pt x="21399" y="13977"/>
                  </a:cubicBezTo>
                  <a:cubicBezTo>
                    <a:pt x="17770" y="18357"/>
                    <a:pt x="14293" y="3120"/>
                    <a:pt x="10710" y="332"/>
                  </a:cubicBezTo>
                  <a:cubicBezTo>
                    <a:pt x="8925" y="-1065"/>
                    <a:pt x="7153" y="2296"/>
                    <a:pt x="5380" y="3901"/>
                  </a:cubicBezTo>
                  <a:cubicBezTo>
                    <a:pt x="3601" y="5499"/>
                    <a:pt x="1798" y="7004"/>
                    <a:pt x="79" y="12139"/>
                  </a:cubicBezTo>
                  <a:cubicBezTo>
                    <a:pt x="-59" y="12548"/>
                    <a:pt x="0" y="14707"/>
                    <a:pt x="138" y="14298"/>
                  </a:cubicBezTo>
                  <a:cubicBezTo>
                    <a:pt x="138" y="14298"/>
                    <a:pt x="138" y="14298"/>
                    <a:pt x="138" y="14298"/>
                  </a:cubicBezTo>
                  <a:close/>
                  <a:moveTo>
                    <a:pt x="138" y="1429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1" name="AutoShape 221"/>
            <p:cNvSpPr>
              <a:spLocks/>
            </p:cNvSpPr>
            <p:nvPr/>
          </p:nvSpPr>
          <p:spPr bwMode="auto">
            <a:xfrm rot="411892">
              <a:off x="9797" y="8252"/>
              <a:ext cx="1559" cy="744"/>
            </a:xfrm>
            <a:custGeom>
              <a:avLst/>
              <a:gdLst/>
              <a:ahLst/>
              <a:cxnLst/>
              <a:rect l="0" t="0" r="r" b="b"/>
              <a:pathLst>
                <a:path w="21053" h="19142">
                  <a:moveTo>
                    <a:pt x="229" y="1642"/>
                  </a:moveTo>
                  <a:cubicBezTo>
                    <a:pt x="-504" y="4554"/>
                    <a:pt x="686" y="8273"/>
                    <a:pt x="1521" y="10656"/>
                  </a:cubicBezTo>
                  <a:cubicBezTo>
                    <a:pt x="2625" y="13807"/>
                    <a:pt x="4121" y="16593"/>
                    <a:pt x="6018" y="18045"/>
                  </a:cubicBezTo>
                  <a:cubicBezTo>
                    <a:pt x="10514" y="21484"/>
                    <a:pt x="15106" y="16281"/>
                    <a:pt x="18067" y="10156"/>
                  </a:cubicBezTo>
                  <a:cubicBezTo>
                    <a:pt x="18716" y="8811"/>
                    <a:pt x="19280" y="7398"/>
                    <a:pt x="19721" y="5784"/>
                  </a:cubicBezTo>
                  <a:cubicBezTo>
                    <a:pt x="20211" y="3991"/>
                    <a:pt x="20564" y="2078"/>
                    <a:pt x="21042" y="273"/>
                  </a:cubicBezTo>
                  <a:cubicBezTo>
                    <a:pt x="21096" y="66"/>
                    <a:pt x="20931" y="-116"/>
                    <a:pt x="20875" y="92"/>
                  </a:cubicBezTo>
                  <a:cubicBezTo>
                    <a:pt x="20276" y="2353"/>
                    <a:pt x="19854" y="4766"/>
                    <a:pt x="19159" y="6941"/>
                  </a:cubicBezTo>
                  <a:cubicBezTo>
                    <a:pt x="18493" y="9021"/>
                    <a:pt x="17515" y="10848"/>
                    <a:pt x="16562" y="12477"/>
                  </a:cubicBezTo>
                  <a:cubicBezTo>
                    <a:pt x="14774" y="15529"/>
                    <a:pt x="12577" y="17972"/>
                    <a:pt x="10150" y="18657"/>
                  </a:cubicBezTo>
                  <a:cubicBezTo>
                    <a:pt x="7578" y="19383"/>
                    <a:pt x="5129" y="17480"/>
                    <a:pt x="3289" y="14188"/>
                  </a:cubicBezTo>
                  <a:cubicBezTo>
                    <a:pt x="1931" y="11759"/>
                    <a:pt x="702" y="8266"/>
                    <a:pt x="291" y="4828"/>
                  </a:cubicBezTo>
                  <a:cubicBezTo>
                    <a:pt x="172" y="3835"/>
                    <a:pt x="160" y="2758"/>
                    <a:pt x="396" y="1822"/>
                  </a:cubicBezTo>
                  <a:cubicBezTo>
                    <a:pt x="448" y="1614"/>
                    <a:pt x="281" y="1433"/>
                    <a:pt x="229" y="1642"/>
                  </a:cubicBezTo>
                  <a:cubicBezTo>
                    <a:pt x="229" y="1642"/>
                    <a:pt x="229" y="1642"/>
                    <a:pt x="229" y="1642"/>
                  </a:cubicBezTo>
                  <a:close/>
                  <a:moveTo>
                    <a:pt x="229" y="164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2" name="AutoShape 222"/>
            <p:cNvSpPr>
              <a:spLocks/>
            </p:cNvSpPr>
            <p:nvPr/>
          </p:nvSpPr>
          <p:spPr bwMode="auto">
            <a:xfrm rot="411892">
              <a:off x="8896" y="11468"/>
              <a:ext cx="2378" cy="310"/>
            </a:xfrm>
            <a:custGeom>
              <a:avLst/>
              <a:gdLst/>
              <a:ahLst/>
              <a:cxnLst/>
              <a:rect l="0" t="0" r="r" b="b"/>
              <a:pathLst>
                <a:path w="21493" h="21286">
                  <a:moveTo>
                    <a:pt x="7" y="342"/>
                  </a:moveTo>
                  <a:cubicBezTo>
                    <a:pt x="-90" y="3070"/>
                    <a:pt x="902" y="5185"/>
                    <a:pt x="1117" y="5800"/>
                  </a:cubicBezTo>
                  <a:cubicBezTo>
                    <a:pt x="2098" y="8586"/>
                    <a:pt x="3116" y="10699"/>
                    <a:pt x="4128" y="12769"/>
                  </a:cubicBezTo>
                  <a:cubicBezTo>
                    <a:pt x="5126" y="14811"/>
                    <a:pt x="6130" y="16714"/>
                    <a:pt x="7138" y="18490"/>
                  </a:cubicBezTo>
                  <a:cubicBezTo>
                    <a:pt x="8295" y="20530"/>
                    <a:pt x="9446" y="21344"/>
                    <a:pt x="10640" y="21282"/>
                  </a:cubicBezTo>
                  <a:cubicBezTo>
                    <a:pt x="12841" y="21166"/>
                    <a:pt x="15044" y="18711"/>
                    <a:pt x="17225" y="16641"/>
                  </a:cubicBezTo>
                  <a:cubicBezTo>
                    <a:pt x="18106" y="15806"/>
                    <a:pt x="19008" y="14706"/>
                    <a:pt x="19832" y="12127"/>
                  </a:cubicBezTo>
                  <a:cubicBezTo>
                    <a:pt x="20222" y="10904"/>
                    <a:pt x="20586" y="9389"/>
                    <a:pt x="20919" y="7430"/>
                  </a:cubicBezTo>
                  <a:cubicBezTo>
                    <a:pt x="21160" y="6010"/>
                    <a:pt x="21418" y="6061"/>
                    <a:pt x="21491" y="3697"/>
                  </a:cubicBezTo>
                  <a:cubicBezTo>
                    <a:pt x="21510" y="3097"/>
                    <a:pt x="21386" y="2843"/>
                    <a:pt x="21367" y="3444"/>
                  </a:cubicBezTo>
                  <a:cubicBezTo>
                    <a:pt x="21326" y="4767"/>
                    <a:pt x="21260" y="4757"/>
                    <a:pt x="21122" y="5266"/>
                  </a:cubicBezTo>
                  <a:cubicBezTo>
                    <a:pt x="20964" y="5845"/>
                    <a:pt x="20841" y="6697"/>
                    <a:pt x="20701" y="7473"/>
                  </a:cubicBezTo>
                  <a:cubicBezTo>
                    <a:pt x="20373" y="9316"/>
                    <a:pt x="19995" y="10656"/>
                    <a:pt x="19612" y="11750"/>
                  </a:cubicBezTo>
                  <a:cubicBezTo>
                    <a:pt x="18850" y="13922"/>
                    <a:pt x="18030" y="14900"/>
                    <a:pt x="17225" y="15685"/>
                  </a:cubicBezTo>
                  <a:cubicBezTo>
                    <a:pt x="15446" y="17417"/>
                    <a:pt x="13657" y="19166"/>
                    <a:pt x="11867" y="19994"/>
                  </a:cubicBezTo>
                  <a:cubicBezTo>
                    <a:pt x="10417" y="20665"/>
                    <a:pt x="8941" y="20603"/>
                    <a:pt x="7520" y="18172"/>
                  </a:cubicBezTo>
                  <a:cubicBezTo>
                    <a:pt x="6575" y="16552"/>
                    <a:pt x="5634" y="14779"/>
                    <a:pt x="4696" y="12917"/>
                  </a:cubicBezTo>
                  <a:cubicBezTo>
                    <a:pt x="3676" y="10898"/>
                    <a:pt x="2657" y="8767"/>
                    <a:pt x="1658" y="6231"/>
                  </a:cubicBezTo>
                  <a:cubicBezTo>
                    <a:pt x="1494" y="5816"/>
                    <a:pt x="59" y="2649"/>
                    <a:pt x="131" y="593"/>
                  </a:cubicBezTo>
                  <a:cubicBezTo>
                    <a:pt x="152" y="-5"/>
                    <a:pt x="28" y="-256"/>
                    <a:pt x="7" y="342"/>
                  </a:cubicBezTo>
                  <a:cubicBezTo>
                    <a:pt x="7" y="342"/>
                    <a:pt x="7" y="342"/>
                    <a:pt x="7" y="342"/>
                  </a:cubicBezTo>
                  <a:close/>
                  <a:moveTo>
                    <a:pt x="7" y="34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3" name="AutoShape 223"/>
            <p:cNvSpPr>
              <a:spLocks/>
            </p:cNvSpPr>
            <p:nvPr/>
          </p:nvSpPr>
          <p:spPr bwMode="auto">
            <a:xfrm rot="3730270">
              <a:off x="379" y="8100"/>
              <a:ext cx="2235" cy="2205"/>
            </a:xfrm>
            <a:custGeom>
              <a:avLst/>
              <a:gdLst/>
              <a:ahLst/>
              <a:cxnLst/>
              <a:rect l="0" t="0" r="r" b="b"/>
              <a:pathLst>
                <a:path w="21505" h="21501">
                  <a:moveTo>
                    <a:pt x="16778" y="167"/>
                  </a:moveTo>
                  <a:cubicBezTo>
                    <a:pt x="16917" y="574"/>
                    <a:pt x="17151" y="958"/>
                    <a:pt x="17245" y="1376"/>
                  </a:cubicBezTo>
                  <a:cubicBezTo>
                    <a:pt x="17370" y="1929"/>
                    <a:pt x="17391" y="2505"/>
                    <a:pt x="17397" y="3070"/>
                  </a:cubicBezTo>
                  <a:cubicBezTo>
                    <a:pt x="17408" y="4116"/>
                    <a:pt x="17354" y="5157"/>
                    <a:pt x="17393" y="6203"/>
                  </a:cubicBezTo>
                  <a:cubicBezTo>
                    <a:pt x="17460" y="8025"/>
                    <a:pt x="17501" y="9978"/>
                    <a:pt x="16425" y="11547"/>
                  </a:cubicBezTo>
                  <a:cubicBezTo>
                    <a:pt x="15874" y="12350"/>
                    <a:pt x="15129" y="13055"/>
                    <a:pt x="14393" y="13688"/>
                  </a:cubicBezTo>
                  <a:cubicBezTo>
                    <a:pt x="13631" y="14343"/>
                    <a:pt x="12796" y="14913"/>
                    <a:pt x="11919" y="15405"/>
                  </a:cubicBezTo>
                  <a:cubicBezTo>
                    <a:pt x="11003" y="15919"/>
                    <a:pt x="10065" y="16330"/>
                    <a:pt x="8994" y="16310"/>
                  </a:cubicBezTo>
                  <a:cubicBezTo>
                    <a:pt x="7944" y="16290"/>
                    <a:pt x="6945" y="15832"/>
                    <a:pt x="6069" y="15291"/>
                  </a:cubicBezTo>
                  <a:cubicBezTo>
                    <a:pt x="3860" y="13923"/>
                    <a:pt x="3276" y="11357"/>
                    <a:pt x="3634" y="8938"/>
                  </a:cubicBezTo>
                  <a:cubicBezTo>
                    <a:pt x="3846" y="7512"/>
                    <a:pt x="4075" y="6090"/>
                    <a:pt x="4433" y="4691"/>
                  </a:cubicBezTo>
                  <a:cubicBezTo>
                    <a:pt x="4611" y="3993"/>
                    <a:pt x="4828" y="3306"/>
                    <a:pt x="5087" y="2634"/>
                  </a:cubicBezTo>
                  <a:cubicBezTo>
                    <a:pt x="5365" y="1911"/>
                    <a:pt x="5750" y="1234"/>
                    <a:pt x="5991" y="496"/>
                  </a:cubicBezTo>
                  <a:cubicBezTo>
                    <a:pt x="6043" y="337"/>
                    <a:pt x="5827" y="278"/>
                    <a:pt x="5740" y="391"/>
                  </a:cubicBezTo>
                  <a:cubicBezTo>
                    <a:pt x="4679" y="1778"/>
                    <a:pt x="4112" y="3450"/>
                    <a:pt x="3550" y="5079"/>
                  </a:cubicBezTo>
                  <a:cubicBezTo>
                    <a:pt x="2912" y="6929"/>
                    <a:pt x="2163" y="8720"/>
                    <a:pt x="1329" y="10492"/>
                  </a:cubicBezTo>
                  <a:cubicBezTo>
                    <a:pt x="930" y="11340"/>
                    <a:pt x="523" y="12169"/>
                    <a:pt x="278" y="13077"/>
                  </a:cubicBezTo>
                  <a:cubicBezTo>
                    <a:pt x="42" y="13951"/>
                    <a:pt x="-38" y="14864"/>
                    <a:pt x="15" y="15765"/>
                  </a:cubicBezTo>
                  <a:cubicBezTo>
                    <a:pt x="71" y="16692"/>
                    <a:pt x="316" y="17584"/>
                    <a:pt x="629" y="18454"/>
                  </a:cubicBezTo>
                  <a:cubicBezTo>
                    <a:pt x="802" y="18936"/>
                    <a:pt x="952" y="19403"/>
                    <a:pt x="1031" y="19911"/>
                  </a:cubicBezTo>
                  <a:cubicBezTo>
                    <a:pt x="1108" y="20406"/>
                    <a:pt x="1145" y="20907"/>
                    <a:pt x="1213" y="21403"/>
                  </a:cubicBezTo>
                  <a:cubicBezTo>
                    <a:pt x="1227" y="21508"/>
                    <a:pt x="1376" y="21529"/>
                    <a:pt x="1442" y="21463"/>
                  </a:cubicBezTo>
                  <a:cubicBezTo>
                    <a:pt x="1959" y="20947"/>
                    <a:pt x="2734" y="20818"/>
                    <a:pt x="3394" y="20561"/>
                  </a:cubicBezTo>
                  <a:cubicBezTo>
                    <a:pt x="4216" y="20240"/>
                    <a:pt x="5038" y="19918"/>
                    <a:pt x="5851" y="19576"/>
                  </a:cubicBezTo>
                  <a:cubicBezTo>
                    <a:pt x="7210" y="19003"/>
                    <a:pt x="8565" y="17859"/>
                    <a:pt x="10123" y="18171"/>
                  </a:cubicBezTo>
                  <a:cubicBezTo>
                    <a:pt x="10964" y="18340"/>
                    <a:pt x="11737" y="18768"/>
                    <a:pt x="12508" y="19125"/>
                  </a:cubicBezTo>
                  <a:cubicBezTo>
                    <a:pt x="13287" y="19485"/>
                    <a:pt x="14111" y="19755"/>
                    <a:pt x="14928" y="20018"/>
                  </a:cubicBezTo>
                  <a:cubicBezTo>
                    <a:pt x="15799" y="20298"/>
                    <a:pt x="16682" y="20542"/>
                    <a:pt x="17571" y="20758"/>
                  </a:cubicBezTo>
                  <a:cubicBezTo>
                    <a:pt x="18473" y="20978"/>
                    <a:pt x="19383" y="21063"/>
                    <a:pt x="20292" y="21234"/>
                  </a:cubicBezTo>
                  <a:cubicBezTo>
                    <a:pt x="20357" y="21247"/>
                    <a:pt x="20450" y="21217"/>
                    <a:pt x="20460" y="21139"/>
                  </a:cubicBezTo>
                  <a:cubicBezTo>
                    <a:pt x="20587" y="20212"/>
                    <a:pt x="20722" y="19286"/>
                    <a:pt x="20900" y="18367"/>
                  </a:cubicBezTo>
                  <a:cubicBezTo>
                    <a:pt x="21081" y="17426"/>
                    <a:pt x="21328" y="16503"/>
                    <a:pt x="21445" y="15551"/>
                  </a:cubicBezTo>
                  <a:cubicBezTo>
                    <a:pt x="21562" y="14602"/>
                    <a:pt x="21508" y="13665"/>
                    <a:pt x="21259" y="12743"/>
                  </a:cubicBezTo>
                  <a:cubicBezTo>
                    <a:pt x="21026" y="11878"/>
                    <a:pt x="20705" y="11039"/>
                    <a:pt x="20365" y="10212"/>
                  </a:cubicBezTo>
                  <a:cubicBezTo>
                    <a:pt x="19684" y="8555"/>
                    <a:pt x="18907" y="6935"/>
                    <a:pt x="18439" y="5201"/>
                  </a:cubicBezTo>
                  <a:cubicBezTo>
                    <a:pt x="18187" y="4270"/>
                    <a:pt x="18117" y="3324"/>
                    <a:pt x="17982" y="2374"/>
                  </a:cubicBezTo>
                  <a:cubicBezTo>
                    <a:pt x="17919" y="1926"/>
                    <a:pt x="17829" y="1475"/>
                    <a:pt x="17668" y="1051"/>
                  </a:cubicBezTo>
                  <a:cubicBezTo>
                    <a:pt x="17543" y="724"/>
                    <a:pt x="17117" y="473"/>
                    <a:pt x="17080" y="131"/>
                  </a:cubicBezTo>
                  <a:cubicBezTo>
                    <a:pt x="17061" y="-42"/>
                    <a:pt x="16787" y="-44"/>
                    <a:pt x="16806" y="131"/>
                  </a:cubicBezTo>
                  <a:cubicBezTo>
                    <a:pt x="16836" y="409"/>
                    <a:pt x="17011" y="597"/>
                    <a:pt x="17191" y="799"/>
                  </a:cubicBezTo>
                  <a:cubicBezTo>
                    <a:pt x="17497" y="1142"/>
                    <a:pt x="17569" y="1632"/>
                    <a:pt x="17654" y="2067"/>
                  </a:cubicBezTo>
                  <a:cubicBezTo>
                    <a:pt x="17839" y="3016"/>
                    <a:pt x="17866" y="3983"/>
                    <a:pt x="18087" y="4928"/>
                  </a:cubicBezTo>
                  <a:cubicBezTo>
                    <a:pt x="18487" y="6639"/>
                    <a:pt x="19238" y="8243"/>
                    <a:pt x="19922" y="9855"/>
                  </a:cubicBezTo>
                  <a:cubicBezTo>
                    <a:pt x="20642" y="11556"/>
                    <a:pt x="21341" y="13292"/>
                    <a:pt x="21208" y="15170"/>
                  </a:cubicBezTo>
                  <a:cubicBezTo>
                    <a:pt x="21136" y="16188"/>
                    <a:pt x="20861" y="17173"/>
                    <a:pt x="20660" y="18169"/>
                  </a:cubicBezTo>
                  <a:cubicBezTo>
                    <a:pt x="20467" y="19128"/>
                    <a:pt x="20328" y="20097"/>
                    <a:pt x="20196" y="21067"/>
                  </a:cubicBezTo>
                  <a:cubicBezTo>
                    <a:pt x="20252" y="21035"/>
                    <a:pt x="20308" y="21004"/>
                    <a:pt x="20364" y="20972"/>
                  </a:cubicBezTo>
                  <a:cubicBezTo>
                    <a:pt x="19456" y="20800"/>
                    <a:pt x="18546" y="20712"/>
                    <a:pt x="17644" y="20496"/>
                  </a:cubicBezTo>
                  <a:cubicBezTo>
                    <a:pt x="16712" y="20271"/>
                    <a:pt x="15789" y="20009"/>
                    <a:pt x="14876" y="19715"/>
                  </a:cubicBezTo>
                  <a:cubicBezTo>
                    <a:pt x="13969" y="19424"/>
                    <a:pt x="13081" y="19097"/>
                    <a:pt x="12220" y="18690"/>
                  </a:cubicBezTo>
                  <a:cubicBezTo>
                    <a:pt x="11464" y="18333"/>
                    <a:pt x="10696" y="17967"/>
                    <a:pt x="9857" y="17851"/>
                  </a:cubicBezTo>
                  <a:cubicBezTo>
                    <a:pt x="8412" y="17651"/>
                    <a:pt x="7089" y="18758"/>
                    <a:pt x="5834" y="19289"/>
                  </a:cubicBezTo>
                  <a:cubicBezTo>
                    <a:pt x="4937" y="19670"/>
                    <a:pt x="4030" y="20034"/>
                    <a:pt x="3117" y="20377"/>
                  </a:cubicBezTo>
                  <a:cubicBezTo>
                    <a:pt x="2466" y="20621"/>
                    <a:pt x="1757" y="20764"/>
                    <a:pt x="1248" y="21271"/>
                  </a:cubicBezTo>
                  <a:cubicBezTo>
                    <a:pt x="1325" y="21291"/>
                    <a:pt x="1401" y="21311"/>
                    <a:pt x="1477" y="21331"/>
                  </a:cubicBezTo>
                  <a:cubicBezTo>
                    <a:pt x="1350" y="20404"/>
                    <a:pt x="1291" y="19507"/>
                    <a:pt x="978" y="18618"/>
                  </a:cubicBezTo>
                  <a:cubicBezTo>
                    <a:pt x="661" y="17721"/>
                    <a:pt x="384" y="16839"/>
                    <a:pt x="299" y="15887"/>
                  </a:cubicBezTo>
                  <a:cubicBezTo>
                    <a:pt x="216" y="14968"/>
                    <a:pt x="315" y="14042"/>
                    <a:pt x="542" y="13150"/>
                  </a:cubicBezTo>
                  <a:cubicBezTo>
                    <a:pt x="788" y="12183"/>
                    <a:pt x="1251" y="11300"/>
                    <a:pt x="1673" y="10401"/>
                  </a:cubicBezTo>
                  <a:cubicBezTo>
                    <a:pt x="2463" y="8719"/>
                    <a:pt x="3171" y="7014"/>
                    <a:pt x="3778" y="5258"/>
                  </a:cubicBezTo>
                  <a:cubicBezTo>
                    <a:pt x="4345" y="3615"/>
                    <a:pt x="4906" y="1929"/>
                    <a:pt x="5977" y="529"/>
                  </a:cubicBezTo>
                  <a:cubicBezTo>
                    <a:pt x="5893" y="494"/>
                    <a:pt x="5810" y="459"/>
                    <a:pt x="5726" y="424"/>
                  </a:cubicBezTo>
                  <a:cubicBezTo>
                    <a:pt x="5412" y="1385"/>
                    <a:pt x="4907" y="2274"/>
                    <a:pt x="4579" y="3233"/>
                  </a:cubicBezTo>
                  <a:cubicBezTo>
                    <a:pt x="4252" y="4186"/>
                    <a:pt x="4017" y="5169"/>
                    <a:pt x="3820" y="6156"/>
                  </a:cubicBezTo>
                  <a:cubicBezTo>
                    <a:pt x="3627" y="7119"/>
                    <a:pt x="3476" y="8093"/>
                    <a:pt x="3341" y="9066"/>
                  </a:cubicBezTo>
                  <a:cubicBezTo>
                    <a:pt x="3236" y="9831"/>
                    <a:pt x="3214" y="10615"/>
                    <a:pt x="3320" y="11381"/>
                  </a:cubicBezTo>
                  <a:cubicBezTo>
                    <a:pt x="3531" y="12900"/>
                    <a:pt x="4253" y="14299"/>
                    <a:pt x="5502" y="15229"/>
                  </a:cubicBezTo>
                  <a:cubicBezTo>
                    <a:pt x="7012" y="16354"/>
                    <a:pt x="8928" y="16958"/>
                    <a:pt x="10754" y="16276"/>
                  </a:cubicBezTo>
                  <a:cubicBezTo>
                    <a:pt x="12258" y="15714"/>
                    <a:pt x="13662" y="14705"/>
                    <a:pt x="14852" y="13649"/>
                  </a:cubicBezTo>
                  <a:cubicBezTo>
                    <a:pt x="16019" y="12614"/>
                    <a:pt x="17060" y="11433"/>
                    <a:pt x="17451" y="9898"/>
                  </a:cubicBezTo>
                  <a:cubicBezTo>
                    <a:pt x="17832" y="8401"/>
                    <a:pt x="17665" y="6836"/>
                    <a:pt x="17639" y="5312"/>
                  </a:cubicBezTo>
                  <a:cubicBezTo>
                    <a:pt x="17622" y="4351"/>
                    <a:pt x="17701" y="3391"/>
                    <a:pt x="17652" y="2431"/>
                  </a:cubicBezTo>
                  <a:cubicBezTo>
                    <a:pt x="17631" y="2011"/>
                    <a:pt x="17575" y="1594"/>
                    <a:pt x="17482" y="1184"/>
                  </a:cubicBezTo>
                  <a:cubicBezTo>
                    <a:pt x="17450" y="1042"/>
                    <a:pt x="17393" y="911"/>
                    <a:pt x="17325" y="782"/>
                  </a:cubicBezTo>
                  <a:cubicBezTo>
                    <a:pt x="17207" y="556"/>
                    <a:pt x="17124" y="335"/>
                    <a:pt x="17042" y="94"/>
                  </a:cubicBezTo>
                  <a:cubicBezTo>
                    <a:pt x="16985" y="-71"/>
                    <a:pt x="16720" y="0"/>
                    <a:pt x="16778" y="167"/>
                  </a:cubicBezTo>
                  <a:cubicBezTo>
                    <a:pt x="16778" y="167"/>
                    <a:pt x="16778" y="167"/>
                    <a:pt x="16778" y="167"/>
                  </a:cubicBezTo>
                  <a:close/>
                  <a:moveTo>
                    <a:pt x="16778" y="16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4" name="AutoShape 224"/>
            <p:cNvSpPr>
              <a:spLocks/>
            </p:cNvSpPr>
            <p:nvPr/>
          </p:nvSpPr>
          <p:spPr bwMode="auto">
            <a:xfrm rot="3730270">
              <a:off x="39" y="8905"/>
              <a:ext cx="825" cy="282"/>
            </a:xfrm>
            <a:custGeom>
              <a:avLst/>
              <a:gdLst/>
              <a:ahLst/>
              <a:cxnLst/>
              <a:rect l="0" t="0" r="r" b="b"/>
              <a:pathLst>
                <a:path w="21384" h="21162">
                  <a:moveTo>
                    <a:pt x="225" y="21128"/>
                  </a:moveTo>
                  <a:cubicBezTo>
                    <a:pt x="3104" y="18186"/>
                    <a:pt x="5980" y="15223"/>
                    <a:pt x="8853" y="12227"/>
                  </a:cubicBezTo>
                  <a:cubicBezTo>
                    <a:pt x="10302" y="10714"/>
                    <a:pt x="11760" y="9231"/>
                    <a:pt x="13193" y="7594"/>
                  </a:cubicBezTo>
                  <a:cubicBezTo>
                    <a:pt x="15813" y="4614"/>
                    <a:pt x="18748" y="4557"/>
                    <a:pt x="21291" y="967"/>
                  </a:cubicBezTo>
                  <a:cubicBezTo>
                    <a:pt x="21504" y="668"/>
                    <a:pt x="21317" y="-241"/>
                    <a:pt x="21104" y="61"/>
                  </a:cubicBezTo>
                  <a:cubicBezTo>
                    <a:pt x="18573" y="3634"/>
                    <a:pt x="15635" y="3687"/>
                    <a:pt x="13024" y="6662"/>
                  </a:cubicBezTo>
                  <a:cubicBezTo>
                    <a:pt x="11554" y="8340"/>
                    <a:pt x="10060" y="9850"/>
                    <a:pt x="8574" y="11404"/>
                  </a:cubicBezTo>
                  <a:cubicBezTo>
                    <a:pt x="5762" y="14338"/>
                    <a:pt x="2945" y="17233"/>
                    <a:pt x="127" y="20116"/>
                  </a:cubicBezTo>
                  <a:cubicBezTo>
                    <a:pt x="-96" y="20344"/>
                    <a:pt x="0" y="21359"/>
                    <a:pt x="225" y="21128"/>
                  </a:cubicBezTo>
                  <a:cubicBezTo>
                    <a:pt x="225" y="21128"/>
                    <a:pt x="225" y="21128"/>
                    <a:pt x="225" y="21128"/>
                  </a:cubicBezTo>
                  <a:close/>
                  <a:moveTo>
                    <a:pt x="225" y="2112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5" name="AutoShape 225"/>
            <p:cNvSpPr>
              <a:spLocks/>
            </p:cNvSpPr>
            <p:nvPr/>
          </p:nvSpPr>
          <p:spPr bwMode="auto">
            <a:xfrm rot="3730270">
              <a:off x="388" y="9819"/>
              <a:ext cx="1090" cy="289"/>
            </a:xfrm>
            <a:custGeom>
              <a:avLst/>
              <a:gdLst/>
              <a:ahLst/>
              <a:cxnLst/>
              <a:rect l="0" t="0" r="r" b="b"/>
              <a:pathLst>
                <a:path w="21509" h="21114">
                  <a:moveTo>
                    <a:pt x="135" y="1067"/>
                  </a:moveTo>
                  <a:cubicBezTo>
                    <a:pt x="1054" y="831"/>
                    <a:pt x="1910" y="1568"/>
                    <a:pt x="2779" y="2575"/>
                  </a:cubicBezTo>
                  <a:cubicBezTo>
                    <a:pt x="3693" y="3634"/>
                    <a:pt x="4603" y="4618"/>
                    <a:pt x="5529" y="5534"/>
                  </a:cubicBezTo>
                  <a:cubicBezTo>
                    <a:pt x="7425" y="7410"/>
                    <a:pt x="9320" y="9295"/>
                    <a:pt x="11216" y="11171"/>
                  </a:cubicBezTo>
                  <a:cubicBezTo>
                    <a:pt x="14613" y="14538"/>
                    <a:pt x="17765" y="21194"/>
                    <a:pt x="21372" y="21113"/>
                  </a:cubicBezTo>
                  <a:cubicBezTo>
                    <a:pt x="21554" y="21111"/>
                    <a:pt x="21554" y="20089"/>
                    <a:pt x="21372" y="20092"/>
                  </a:cubicBezTo>
                  <a:cubicBezTo>
                    <a:pt x="17728" y="20172"/>
                    <a:pt x="14499" y="13367"/>
                    <a:pt x="11064" y="9962"/>
                  </a:cubicBezTo>
                  <a:cubicBezTo>
                    <a:pt x="9157" y="8072"/>
                    <a:pt x="7251" y="6178"/>
                    <a:pt x="5344" y="4296"/>
                  </a:cubicBezTo>
                  <a:cubicBezTo>
                    <a:pt x="3655" y="2624"/>
                    <a:pt x="1916" y="-406"/>
                    <a:pt x="135" y="46"/>
                  </a:cubicBezTo>
                  <a:cubicBezTo>
                    <a:pt x="-45" y="95"/>
                    <a:pt x="-46" y="1116"/>
                    <a:pt x="135" y="1067"/>
                  </a:cubicBezTo>
                  <a:cubicBezTo>
                    <a:pt x="135" y="1067"/>
                    <a:pt x="135" y="1067"/>
                    <a:pt x="135" y="1067"/>
                  </a:cubicBezTo>
                  <a:close/>
                  <a:moveTo>
                    <a:pt x="135" y="106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6" name="AutoShape 226"/>
            <p:cNvSpPr>
              <a:spLocks/>
            </p:cNvSpPr>
            <p:nvPr/>
          </p:nvSpPr>
          <p:spPr bwMode="auto">
            <a:xfrm rot="3730270">
              <a:off x="802" y="9264"/>
              <a:ext cx="38" cy="143"/>
            </a:xfrm>
            <a:custGeom>
              <a:avLst/>
              <a:gdLst/>
              <a:ahLst/>
              <a:cxnLst/>
              <a:rect l="0" t="0" r="r" b="b"/>
              <a:pathLst>
                <a:path w="13990" h="20362">
                  <a:moveTo>
                    <a:pt x="5879" y="266"/>
                  </a:moveTo>
                  <a:cubicBezTo>
                    <a:pt x="-6458" y="4445"/>
                    <a:pt x="3579" y="15262"/>
                    <a:pt x="9236" y="19847"/>
                  </a:cubicBezTo>
                  <a:cubicBezTo>
                    <a:pt x="10675" y="21011"/>
                    <a:pt x="15142" y="19999"/>
                    <a:pt x="13711" y="18840"/>
                  </a:cubicBezTo>
                  <a:cubicBezTo>
                    <a:pt x="9069" y="15065"/>
                    <a:pt x="-479" y="5075"/>
                    <a:pt x="9543" y="1672"/>
                  </a:cubicBezTo>
                  <a:cubicBezTo>
                    <a:pt x="12062" y="817"/>
                    <a:pt x="8382" y="-589"/>
                    <a:pt x="5879" y="266"/>
                  </a:cubicBezTo>
                  <a:cubicBezTo>
                    <a:pt x="5879" y="266"/>
                    <a:pt x="5879" y="266"/>
                    <a:pt x="5879" y="266"/>
                  </a:cubicBezTo>
                  <a:close/>
                  <a:moveTo>
                    <a:pt x="5879" y="26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7" name="AutoShape 227"/>
            <p:cNvSpPr>
              <a:spLocks/>
            </p:cNvSpPr>
            <p:nvPr/>
          </p:nvSpPr>
          <p:spPr bwMode="auto">
            <a:xfrm rot="3730270">
              <a:off x="843" y="9336"/>
              <a:ext cx="34" cy="139"/>
            </a:xfrm>
            <a:custGeom>
              <a:avLst/>
              <a:gdLst/>
              <a:ahLst/>
              <a:cxnLst/>
              <a:rect l="0" t="0" r="r" b="b"/>
              <a:pathLst>
                <a:path w="16477" h="20797">
                  <a:moveTo>
                    <a:pt x="6279" y="3082"/>
                  </a:moveTo>
                  <a:cubicBezTo>
                    <a:pt x="7060" y="2581"/>
                    <a:pt x="7195" y="2040"/>
                    <a:pt x="7936" y="1563"/>
                  </a:cubicBezTo>
                  <a:cubicBezTo>
                    <a:pt x="5981" y="1563"/>
                    <a:pt x="4006" y="1563"/>
                    <a:pt x="2031" y="1563"/>
                  </a:cubicBezTo>
                  <a:cubicBezTo>
                    <a:pt x="13110" y="6937"/>
                    <a:pt x="9834" y="13546"/>
                    <a:pt x="6655" y="19485"/>
                  </a:cubicBezTo>
                  <a:cubicBezTo>
                    <a:pt x="5952" y="20803"/>
                    <a:pt x="12532" y="21368"/>
                    <a:pt x="13255" y="20038"/>
                  </a:cubicBezTo>
                  <a:cubicBezTo>
                    <a:pt x="16742" y="13534"/>
                    <a:pt x="20066" y="6383"/>
                    <a:pt x="7936" y="515"/>
                  </a:cubicBezTo>
                  <a:cubicBezTo>
                    <a:pt x="6665" y="-108"/>
                    <a:pt x="3196" y="-232"/>
                    <a:pt x="2031" y="515"/>
                  </a:cubicBezTo>
                  <a:cubicBezTo>
                    <a:pt x="1241" y="1016"/>
                    <a:pt x="1115" y="1551"/>
                    <a:pt x="374" y="2028"/>
                  </a:cubicBezTo>
                  <a:cubicBezTo>
                    <a:pt x="-1534" y="3235"/>
                    <a:pt x="4381" y="4294"/>
                    <a:pt x="6279" y="3082"/>
                  </a:cubicBezTo>
                  <a:cubicBezTo>
                    <a:pt x="6279" y="3082"/>
                    <a:pt x="6279" y="3082"/>
                    <a:pt x="6279" y="3082"/>
                  </a:cubicBezTo>
                  <a:close/>
                  <a:moveTo>
                    <a:pt x="6279" y="308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8" name="AutoShape 228"/>
            <p:cNvSpPr>
              <a:spLocks/>
            </p:cNvSpPr>
            <p:nvPr/>
          </p:nvSpPr>
          <p:spPr bwMode="auto">
            <a:xfrm rot="3730270">
              <a:off x="208" y="8774"/>
              <a:ext cx="708" cy="295"/>
            </a:xfrm>
            <a:custGeom>
              <a:avLst/>
              <a:gdLst/>
              <a:ahLst/>
              <a:cxnLst/>
              <a:rect l="0" t="0" r="r" b="b"/>
              <a:pathLst>
                <a:path w="21344" h="21271">
                  <a:moveTo>
                    <a:pt x="270" y="21262"/>
                  </a:moveTo>
                  <a:cubicBezTo>
                    <a:pt x="1964" y="20583"/>
                    <a:pt x="3469" y="18696"/>
                    <a:pt x="4982" y="16874"/>
                  </a:cubicBezTo>
                  <a:cubicBezTo>
                    <a:pt x="6834" y="14644"/>
                    <a:pt x="8792" y="12958"/>
                    <a:pt x="10734" y="11211"/>
                  </a:cubicBezTo>
                  <a:cubicBezTo>
                    <a:pt x="14253" y="8039"/>
                    <a:pt x="17851" y="4837"/>
                    <a:pt x="21234" y="927"/>
                  </a:cubicBezTo>
                  <a:cubicBezTo>
                    <a:pt x="21483" y="640"/>
                    <a:pt x="21266" y="-230"/>
                    <a:pt x="21018" y="57"/>
                  </a:cubicBezTo>
                  <a:cubicBezTo>
                    <a:pt x="17548" y="4064"/>
                    <a:pt x="13842" y="7332"/>
                    <a:pt x="10233" y="10586"/>
                  </a:cubicBezTo>
                  <a:cubicBezTo>
                    <a:pt x="8609" y="12049"/>
                    <a:pt x="6972" y="13476"/>
                    <a:pt x="5403" y="15249"/>
                  </a:cubicBezTo>
                  <a:cubicBezTo>
                    <a:pt x="3688" y="17190"/>
                    <a:pt x="2060" y="19529"/>
                    <a:pt x="156" y="20287"/>
                  </a:cubicBezTo>
                  <a:cubicBezTo>
                    <a:pt x="-117" y="20395"/>
                    <a:pt x="-1" y="21370"/>
                    <a:pt x="270" y="21262"/>
                  </a:cubicBezTo>
                  <a:cubicBezTo>
                    <a:pt x="270" y="21262"/>
                    <a:pt x="270" y="21262"/>
                    <a:pt x="270" y="21262"/>
                  </a:cubicBezTo>
                  <a:close/>
                  <a:moveTo>
                    <a:pt x="270" y="2126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69" name="AutoShape 229"/>
            <p:cNvSpPr>
              <a:spLocks/>
            </p:cNvSpPr>
            <p:nvPr/>
          </p:nvSpPr>
          <p:spPr bwMode="auto">
            <a:xfrm rot="3730270">
              <a:off x="245" y="8718"/>
              <a:ext cx="615" cy="220"/>
            </a:xfrm>
            <a:custGeom>
              <a:avLst/>
              <a:gdLst/>
              <a:ahLst/>
              <a:cxnLst/>
              <a:rect l="0" t="0" r="r" b="b"/>
              <a:pathLst>
                <a:path w="20907" h="20946">
                  <a:moveTo>
                    <a:pt x="487" y="19694"/>
                  </a:moveTo>
                  <a:cubicBezTo>
                    <a:pt x="732" y="20109"/>
                    <a:pt x="545" y="20195"/>
                    <a:pt x="973" y="19911"/>
                  </a:cubicBezTo>
                  <a:cubicBezTo>
                    <a:pt x="1216" y="19750"/>
                    <a:pt x="1464" y="19634"/>
                    <a:pt x="1709" y="19507"/>
                  </a:cubicBezTo>
                  <a:cubicBezTo>
                    <a:pt x="2576" y="19054"/>
                    <a:pt x="3418" y="17917"/>
                    <a:pt x="4250" y="17102"/>
                  </a:cubicBezTo>
                  <a:cubicBezTo>
                    <a:pt x="6265" y="15146"/>
                    <a:pt x="8307" y="13403"/>
                    <a:pt x="10350" y="11679"/>
                  </a:cubicBezTo>
                  <a:cubicBezTo>
                    <a:pt x="13874" y="8690"/>
                    <a:pt x="17486" y="5821"/>
                    <a:pt x="20784" y="1225"/>
                  </a:cubicBezTo>
                  <a:cubicBezTo>
                    <a:pt x="21062" y="836"/>
                    <a:pt x="20816" y="-309"/>
                    <a:pt x="20539" y="80"/>
                  </a:cubicBezTo>
                  <a:cubicBezTo>
                    <a:pt x="16336" y="5933"/>
                    <a:pt x="11643" y="9094"/>
                    <a:pt x="7172" y="13018"/>
                  </a:cubicBezTo>
                  <a:cubicBezTo>
                    <a:pt x="5160" y="14783"/>
                    <a:pt x="3162" y="17375"/>
                    <a:pt x="1093" y="18482"/>
                  </a:cubicBezTo>
                  <a:cubicBezTo>
                    <a:pt x="788" y="18650"/>
                    <a:pt x="-538" y="19537"/>
                    <a:pt x="242" y="20846"/>
                  </a:cubicBezTo>
                  <a:cubicBezTo>
                    <a:pt x="509" y="21291"/>
                    <a:pt x="753" y="20139"/>
                    <a:pt x="487" y="19694"/>
                  </a:cubicBezTo>
                  <a:cubicBezTo>
                    <a:pt x="487" y="19694"/>
                    <a:pt x="487" y="19694"/>
                    <a:pt x="487" y="19694"/>
                  </a:cubicBezTo>
                  <a:close/>
                  <a:moveTo>
                    <a:pt x="487" y="1969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0" name="AutoShape 230"/>
            <p:cNvSpPr>
              <a:spLocks/>
            </p:cNvSpPr>
            <p:nvPr/>
          </p:nvSpPr>
          <p:spPr bwMode="auto">
            <a:xfrm rot="3730270">
              <a:off x="334" y="8624"/>
              <a:ext cx="614" cy="221"/>
            </a:xfrm>
            <a:custGeom>
              <a:avLst/>
              <a:gdLst/>
              <a:ahLst/>
              <a:cxnLst/>
              <a:rect l="0" t="0" r="r" b="b"/>
              <a:pathLst>
                <a:path w="21338" h="21171">
                  <a:moveTo>
                    <a:pt x="298" y="21123"/>
                  </a:moveTo>
                  <a:cubicBezTo>
                    <a:pt x="7172" y="13911"/>
                    <a:pt x="13933" y="5648"/>
                    <a:pt x="21160" y="1313"/>
                  </a:cubicBezTo>
                  <a:cubicBezTo>
                    <a:pt x="21472" y="1123"/>
                    <a:pt x="21340" y="-167"/>
                    <a:pt x="21029" y="18"/>
                  </a:cubicBezTo>
                  <a:cubicBezTo>
                    <a:pt x="13801" y="4353"/>
                    <a:pt x="7041" y="12616"/>
                    <a:pt x="168" y="19824"/>
                  </a:cubicBezTo>
                  <a:cubicBezTo>
                    <a:pt x="-128" y="20134"/>
                    <a:pt x="0" y="21433"/>
                    <a:pt x="298" y="21123"/>
                  </a:cubicBezTo>
                  <a:cubicBezTo>
                    <a:pt x="298" y="21123"/>
                    <a:pt x="298" y="21123"/>
                    <a:pt x="298" y="21123"/>
                  </a:cubicBezTo>
                  <a:close/>
                  <a:moveTo>
                    <a:pt x="298" y="211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1" name="AutoShape 231"/>
            <p:cNvSpPr>
              <a:spLocks/>
            </p:cNvSpPr>
            <p:nvPr/>
          </p:nvSpPr>
          <p:spPr bwMode="auto">
            <a:xfrm rot="3730270">
              <a:off x="414" y="8585"/>
              <a:ext cx="535" cy="169"/>
            </a:xfrm>
            <a:custGeom>
              <a:avLst/>
              <a:gdLst/>
              <a:ahLst/>
              <a:cxnLst/>
              <a:rect l="0" t="0" r="r" b="b"/>
              <a:pathLst>
                <a:path w="21295" h="21153">
                  <a:moveTo>
                    <a:pt x="350" y="21113"/>
                  </a:moveTo>
                  <a:cubicBezTo>
                    <a:pt x="3655" y="18055"/>
                    <a:pt x="6759" y="13337"/>
                    <a:pt x="9980" y="9586"/>
                  </a:cubicBezTo>
                  <a:cubicBezTo>
                    <a:pt x="13574" y="5394"/>
                    <a:pt x="17316" y="3595"/>
                    <a:pt x="21090" y="1697"/>
                  </a:cubicBezTo>
                  <a:cubicBezTo>
                    <a:pt x="21450" y="1513"/>
                    <a:pt x="21296" y="-168"/>
                    <a:pt x="20939" y="14"/>
                  </a:cubicBezTo>
                  <a:cubicBezTo>
                    <a:pt x="17327" y="1835"/>
                    <a:pt x="13767" y="3595"/>
                    <a:pt x="10304" y="7367"/>
                  </a:cubicBezTo>
                  <a:cubicBezTo>
                    <a:pt x="6895" y="11081"/>
                    <a:pt x="3669" y="16223"/>
                    <a:pt x="200" y="19429"/>
                  </a:cubicBezTo>
                  <a:cubicBezTo>
                    <a:pt x="-150" y="19753"/>
                    <a:pt x="-1" y="21432"/>
                    <a:pt x="350" y="21113"/>
                  </a:cubicBezTo>
                  <a:cubicBezTo>
                    <a:pt x="350" y="21113"/>
                    <a:pt x="350" y="21113"/>
                    <a:pt x="350" y="21113"/>
                  </a:cubicBezTo>
                  <a:close/>
                  <a:moveTo>
                    <a:pt x="350" y="2111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2" name="AutoShape 232"/>
            <p:cNvSpPr>
              <a:spLocks/>
            </p:cNvSpPr>
            <p:nvPr/>
          </p:nvSpPr>
          <p:spPr bwMode="auto">
            <a:xfrm rot="3730270">
              <a:off x="530" y="8466"/>
              <a:ext cx="463" cy="149"/>
            </a:xfrm>
            <a:custGeom>
              <a:avLst/>
              <a:gdLst/>
              <a:ahLst/>
              <a:cxnLst/>
              <a:rect l="0" t="0" r="r" b="b"/>
              <a:pathLst>
                <a:path w="21280" h="21153">
                  <a:moveTo>
                    <a:pt x="317" y="21152"/>
                  </a:moveTo>
                  <a:cubicBezTo>
                    <a:pt x="3769" y="20890"/>
                    <a:pt x="7034" y="16239"/>
                    <a:pt x="10187" y="12439"/>
                  </a:cubicBezTo>
                  <a:cubicBezTo>
                    <a:pt x="13758" y="8120"/>
                    <a:pt x="17593" y="6515"/>
                    <a:pt x="21109" y="1811"/>
                  </a:cubicBezTo>
                  <a:cubicBezTo>
                    <a:pt x="21495" y="1297"/>
                    <a:pt x="21161" y="-417"/>
                    <a:pt x="20778" y="94"/>
                  </a:cubicBezTo>
                  <a:cubicBezTo>
                    <a:pt x="17467" y="4530"/>
                    <a:pt x="13852" y="5990"/>
                    <a:pt x="10483" y="9957"/>
                  </a:cubicBezTo>
                  <a:cubicBezTo>
                    <a:pt x="7230" y="13793"/>
                    <a:pt x="3872" y="18902"/>
                    <a:pt x="317" y="19170"/>
                  </a:cubicBezTo>
                  <a:cubicBezTo>
                    <a:pt x="-105" y="19198"/>
                    <a:pt x="-105" y="21183"/>
                    <a:pt x="317" y="21152"/>
                  </a:cubicBezTo>
                  <a:cubicBezTo>
                    <a:pt x="317" y="21152"/>
                    <a:pt x="317" y="21152"/>
                    <a:pt x="317" y="21152"/>
                  </a:cubicBezTo>
                  <a:close/>
                  <a:moveTo>
                    <a:pt x="317" y="2115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3" name="AutoShape 233"/>
            <p:cNvSpPr>
              <a:spLocks/>
            </p:cNvSpPr>
            <p:nvPr/>
          </p:nvSpPr>
          <p:spPr bwMode="auto">
            <a:xfrm rot="3730270">
              <a:off x="657" y="8434"/>
              <a:ext cx="373" cy="118"/>
            </a:xfrm>
            <a:custGeom>
              <a:avLst/>
              <a:gdLst/>
              <a:ahLst/>
              <a:cxnLst/>
              <a:rect l="0" t="0" r="r" b="b"/>
              <a:pathLst>
                <a:path w="21115" h="18519">
                  <a:moveTo>
                    <a:pt x="138" y="17166"/>
                  </a:moveTo>
                  <a:cubicBezTo>
                    <a:pt x="2060" y="21323"/>
                    <a:pt x="6189" y="14772"/>
                    <a:pt x="8002" y="12598"/>
                  </a:cubicBezTo>
                  <a:cubicBezTo>
                    <a:pt x="9521" y="10772"/>
                    <a:pt x="11006" y="8742"/>
                    <a:pt x="12520" y="6891"/>
                  </a:cubicBezTo>
                  <a:cubicBezTo>
                    <a:pt x="14987" y="3880"/>
                    <a:pt x="18187" y="3723"/>
                    <a:pt x="20825" y="2139"/>
                  </a:cubicBezTo>
                  <a:cubicBezTo>
                    <a:pt x="21333" y="1832"/>
                    <a:pt x="21116" y="-277"/>
                    <a:pt x="20610" y="30"/>
                  </a:cubicBezTo>
                  <a:cubicBezTo>
                    <a:pt x="18020" y="1593"/>
                    <a:pt x="15218" y="2114"/>
                    <a:pt x="12696" y="4352"/>
                  </a:cubicBezTo>
                  <a:cubicBezTo>
                    <a:pt x="11719" y="5221"/>
                    <a:pt x="10785" y="6689"/>
                    <a:pt x="9858" y="7880"/>
                  </a:cubicBezTo>
                  <a:cubicBezTo>
                    <a:pt x="8223" y="9980"/>
                    <a:pt x="6576" y="12018"/>
                    <a:pt x="4883" y="13759"/>
                  </a:cubicBezTo>
                  <a:cubicBezTo>
                    <a:pt x="3966" y="14698"/>
                    <a:pt x="1628" y="17618"/>
                    <a:pt x="708" y="15625"/>
                  </a:cubicBezTo>
                  <a:cubicBezTo>
                    <a:pt x="307" y="14756"/>
                    <a:pt x="-267" y="16288"/>
                    <a:pt x="138" y="17166"/>
                  </a:cubicBezTo>
                  <a:cubicBezTo>
                    <a:pt x="138" y="17166"/>
                    <a:pt x="138" y="17166"/>
                    <a:pt x="138" y="17166"/>
                  </a:cubicBezTo>
                  <a:close/>
                  <a:moveTo>
                    <a:pt x="138" y="1716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4" name="AutoShape 234"/>
            <p:cNvSpPr>
              <a:spLocks/>
            </p:cNvSpPr>
            <p:nvPr/>
          </p:nvSpPr>
          <p:spPr bwMode="auto">
            <a:xfrm rot="3730270">
              <a:off x="778" y="8416"/>
              <a:ext cx="318" cy="85"/>
            </a:xfrm>
            <a:custGeom>
              <a:avLst/>
              <a:gdLst/>
              <a:ahLst/>
              <a:cxnLst/>
              <a:rect l="0" t="0" r="r" b="b"/>
              <a:pathLst>
                <a:path w="21191" h="20835">
                  <a:moveTo>
                    <a:pt x="453" y="20820"/>
                  </a:moveTo>
                  <a:cubicBezTo>
                    <a:pt x="7410" y="17806"/>
                    <a:pt x="14116" y="9948"/>
                    <a:pt x="20853" y="3376"/>
                  </a:cubicBezTo>
                  <a:cubicBezTo>
                    <a:pt x="21445" y="2793"/>
                    <a:pt x="21193" y="-510"/>
                    <a:pt x="20601" y="68"/>
                  </a:cubicBezTo>
                  <a:cubicBezTo>
                    <a:pt x="13953" y="6558"/>
                    <a:pt x="7319" y="14426"/>
                    <a:pt x="453" y="17397"/>
                  </a:cubicBezTo>
                  <a:cubicBezTo>
                    <a:pt x="-147" y="17667"/>
                    <a:pt x="-155" y="21090"/>
                    <a:pt x="453" y="20820"/>
                  </a:cubicBezTo>
                  <a:cubicBezTo>
                    <a:pt x="453" y="20820"/>
                    <a:pt x="453" y="20820"/>
                    <a:pt x="453" y="20820"/>
                  </a:cubicBezTo>
                  <a:close/>
                  <a:moveTo>
                    <a:pt x="453" y="2082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5" name="AutoShape 235"/>
            <p:cNvSpPr>
              <a:spLocks/>
            </p:cNvSpPr>
            <p:nvPr/>
          </p:nvSpPr>
          <p:spPr bwMode="auto">
            <a:xfrm rot="3730270">
              <a:off x="863" y="8417"/>
              <a:ext cx="259" cy="53"/>
            </a:xfrm>
            <a:custGeom>
              <a:avLst/>
              <a:gdLst/>
              <a:ahLst/>
              <a:cxnLst/>
              <a:rect l="0" t="0" r="r" b="b"/>
              <a:pathLst>
                <a:path w="21094" h="18361">
                  <a:moveTo>
                    <a:pt x="554" y="17771"/>
                  </a:moveTo>
                  <a:cubicBezTo>
                    <a:pt x="7341" y="21161"/>
                    <a:pt x="14054" y="9032"/>
                    <a:pt x="20673" y="4738"/>
                  </a:cubicBezTo>
                  <a:cubicBezTo>
                    <a:pt x="21412" y="4245"/>
                    <a:pt x="21096" y="-439"/>
                    <a:pt x="20364" y="34"/>
                  </a:cubicBezTo>
                  <a:cubicBezTo>
                    <a:pt x="13847" y="4273"/>
                    <a:pt x="7233" y="16237"/>
                    <a:pt x="554" y="12909"/>
                  </a:cubicBezTo>
                  <a:cubicBezTo>
                    <a:pt x="-188" y="12525"/>
                    <a:pt x="-181" y="17408"/>
                    <a:pt x="554" y="17771"/>
                  </a:cubicBezTo>
                  <a:cubicBezTo>
                    <a:pt x="554" y="17771"/>
                    <a:pt x="554" y="17771"/>
                    <a:pt x="554" y="17771"/>
                  </a:cubicBezTo>
                  <a:close/>
                  <a:moveTo>
                    <a:pt x="554" y="1777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6" name="AutoShape 236"/>
            <p:cNvSpPr>
              <a:spLocks/>
            </p:cNvSpPr>
            <p:nvPr/>
          </p:nvSpPr>
          <p:spPr bwMode="auto">
            <a:xfrm rot="3730270">
              <a:off x="1031" y="8400"/>
              <a:ext cx="179" cy="48"/>
            </a:xfrm>
            <a:custGeom>
              <a:avLst/>
              <a:gdLst/>
              <a:ahLst/>
              <a:cxnLst/>
              <a:rect l="0" t="0" r="r" b="b"/>
              <a:pathLst>
                <a:path w="20884" h="20137">
                  <a:moveTo>
                    <a:pt x="800" y="20092"/>
                  </a:moveTo>
                  <a:cubicBezTo>
                    <a:pt x="7491" y="20895"/>
                    <a:pt x="13844" y="10666"/>
                    <a:pt x="20285" y="5750"/>
                  </a:cubicBezTo>
                  <a:cubicBezTo>
                    <a:pt x="21333" y="4972"/>
                    <a:pt x="20887" y="-705"/>
                    <a:pt x="19846" y="73"/>
                  </a:cubicBezTo>
                  <a:cubicBezTo>
                    <a:pt x="13559" y="4889"/>
                    <a:pt x="7330" y="14986"/>
                    <a:pt x="800" y="14216"/>
                  </a:cubicBezTo>
                  <a:cubicBezTo>
                    <a:pt x="-267" y="14084"/>
                    <a:pt x="-267" y="19968"/>
                    <a:pt x="800" y="20092"/>
                  </a:cubicBezTo>
                  <a:cubicBezTo>
                    <a:pt x="800" y="20092"/>
                    <a:pt x="800" y="20092"/>
                    <a:pt x="800" y="20092"/>
                  </a:cubicBezTo>
                  <a:close/>
                  <a:moveTo>
                    <a:pt x="800" y="2009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7" name="AutoShape 237"/>
            <p:cNvSpPr>
              <a:spLocks/>
            </p:cNvSpPr>
            <p:nvPr/>
          </p:nvSpPr>
          <p:spPr bwMode="auto">
            <a:xfrm rot="3730270">
              <a:off x="1139" y="8383"/>
              <a:ext cx="135" cy="34"/>
            </a:xfrm>
            <a:custGeom>
              <a:avLst/>
              <a:gdLst/>
              <a:ahLst/>
              <a:cxnLst/>
              <a:rect l="0" t="0" r="r" b="b"/>
              <a:pathLst>
                <a:path w="20651" h="20551">
                  <a:moveTo>
                    <a:pt x="1056" y="20550"/>
                  </a:moveTo>
                  <a:cubicBezTo>
                    <a:pt x="7413" y="19970"/>
                    <a:pt x="13647" y="12703"/>
                    <a:pt x="19860" y="8217"/>
                  </a:cubicBezTo>
                  <a:cubicBezTo>
                    <a:pt x="21247" y="7211"/>
                    <a:pt x="20656" y="-920"/>
                    <a:pt x="19279" y="86"/>
                  </a:cubicBezTo>
                  <a:cubicBezTo>
                    <a:pt x="13263" y="4453"/>
                    <a:pt x="7207" y="11602"/>
                    <a:pt x="1056" y="12147"/>
                  </a:cubicBezTo>
                  <a:cubicBezTo>
                    <a:pt x="-350" y="12277"/>
                    <a:pt x="-353" y="20680"/>
                    <a:pt x="1056" y="20550"/>
                  </a:cubicBezTo>
                  <a:cubicBezTo>
                    <a:pt x="1056" y="20550"/>
                    <a:pt x="1056" y="20550"/>
                    <a:pt x="1056" y="20550"/>
                  </a:cubicBezTo>
                  <a:close/>
                  <a:moveTo>
                    <a:pt x="1056" y="2055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8" name="AutoShape 238"/>
            <p:cNvSpPr>
              <a:spLocks/>
            </p:cNvSpPr>
            <p:nvPr/>
          </p:nvSpPr>
          <p:spPr bwMode="auto">
            <a:xfrm rot="3730270">
              <a:off x="1245" y="8370"/>
              <a:ext cx="100" cy="22"/>
            </a:xfrm>
            <a:custGeom>
              <a:avLst/>
              <a:gdLst/>
              <a:ahLst/>
              <a:cxnLst/>
              <a:rect l="0" t="0" r="r" b="b"/>
              <a:pathLst>
                <a:path w="20064" h="18062">
                  <a:moveTo>
                    <a:pt x="999" y="11096"/>
                  </a:moveTo>
                  <a:cubicBezTo>
                    <a:pt x="6619" y="17865"/>
                    <a:pt x="13216" y="19758"/>
                    <a:pt x="19028" y="16524"/>
                  </a:cubicBezTo>
                  <a:cubicBezTo>
                    <a:pt x="20844" y="15514"/>
                    <a:pt x="20069" y="4690"/>
                    <a:pt x="18273" y="5700"/>
                  </a:cubicBezTo>
                  <a:cubicBezTo>
                    <a:pt x="12978" y="8650"/>
                    <a:pt x="6852" y="6457"/>
                    <a:pt x="1755" y="272"/>
                  </a:cubicBezTo>
                  <a:cubicBezTo>
                    <a:pt x="-5" y="-1842"/>
                    <a:pt x="-756" y="8982"/>
                    <a:pt x="999" y="11096"/>
                  </a:cubicBezTo>
                  <a:cubicBezTo>
                    <a:pt x="999" y="11096"/>
                    <a:pt x="999" y="11096"/>
                    <a:pt x="999" y="11096"/>
                  </a:cubicBezTo>
                  <a:close/>
                  <a:moveTo>
                    <a:pt x="999" y="1109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79" name="AutoShape 239"/>
            <p:cNvSpPr>
              <a:spLocks/>
            </p:cNvSpPr>
            <p:nvPr/>
          </p:nvSpPr>
          <p:spPr bwMode="auto">
            <a:xfrm rot="3730270">
              <a:off x="1381" y="8334"/>
              <a:ext cx="66" cy="21"/>
            </a:xfrm>
            <a:custGeom>
              <a:avLst/>
              <a:gdLst/>
              <a:ahLst/>
              <a:cxnLst/>
              <a:rect l="0" t="0" r="r" b="b"/>
              <a:pathLst>
                <a:path w="19763" h="19278">
                  <a:moveTo>
                    <a:pt x="2080" y="19276"/>
                  </a:moveTo>
                  <a:cubicBezTo>
                    <a:pt x="7308" y="18857"/>
                    <a:pt x="13237" y="17365"/>
                    <a:pt x="18253" y="12761"/>
                  </a:cubicBezTo>
                  <a:cubicBezTo>
                    <a:pt x="20903" y="10341"/>
                    <a:pt x="19772" y="-2124"/>
                    <a:pt x="17115" y="314"/>
                  </a:cubicBezTo>
                  <a:cubicBezTo>
                    <a:pt x="12438" y="4554"/>
                    <a:pt x="6957" y="5919"/>
                    <a:pt x="2080" y="6338"/>
                  </a:cubicBezTo>
                  <a:cubicBezTo>
                    <a:pt x="-691" y="6538"/>
                    <a:pt x="-697" y="19476"/>
                    <a:pt x="2080" y="19276"/>
                  </a:cubicBezTo>
                  <a:cubicBezTo>
                    <a:pt x="2080" y="19276"/>
                    <a:pt x="2080" y="19276"/>
                    <a:pt x="2080" y="19276"/>
                  </a:cubicBezTo>
                  <a:close/>
                  <a:moveTo>
                    <a:pt x="2080" y="1927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0" name="AutoShape 240"/>
            <p:cNvSpPr>
              <a:spLocks/>
            </p:cNvSpPr>
            <p:nvPr/>
          </p:nvSpPr>
          <p:spPr bwMode="auto">
            <a:xfrm rot="3730270">
              <a:off x="2175" y="9691"/>
              <a:ext cx="93" cy="19"/>
            </a:xfrm>
            <a:custGeom>
              <a:avLst/>
              <a:gdLst/>
              <a:ahLst/>
              <a:cxnLst/>
              <a:rect l="0" t="0" r="r" b="b"/>
              <a:pathLst>
                <a:path w="20259" h="18412">
                  <a:moveTo>
                    <a:pt x="1933" y="18215"/>
                  </a:moveTo>
                  <a:cubicBezTo>
                    <a:pt x="7520" y="12652"/>
                    <a:pt x="13108" y="12015"/>
                    <a:pt x="18783" y="15237"/>
                  </a:cubicBezTo>
                  <a:cubicBezTo>
                    <a:pt x="20765" y="16361"/>
                    <a:pt x="20739" y="3041"/>
                    <a:pt x="18783" y="1917"/>
                  </a:cubicBezTo>
                  <a:cubicBezTo>
                    <a:pt x="12842" y="-1455"/>
                    <a:pt x="6953" y="-425"/>
                    <a:pt x="1112" y="5383"/>
                  </a:cubicBezTo>
                  <a:cubicBezTo>
                    <a:pt x="-835" y="7350"/>
                    <a:pt x="-10" y="20145"/>
                    <a:pt x="1933" y="18215"/>
                  </a:cubicBezTo>
                  <a:cubicBezTo>
                    <a:pt x="1933" y="18215"/>
                    <a:pt x="1933" y="18215"/>
                    <a:pt x="1933" y="18215"/>
                  </a:cubicBezTo>
                  <a:close/>
                  <a:moveTo>
                    <a:pt x="1933" y="1821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1" name="AutoShape 241"/>
            <p:cNvSpPr>
              <a:spLocks/>
            </p:cNvSpPr>
            <p:nvPr/>
          </p:nvSpPr>
          <p:spPr bwMode="auto">
            <a:xfrm rot="3730270">
              <a:off x="2232" y="9610"/>
              <a:ext cx="77" cy="19"/>
            </a:xfrm>
            <a:custGeom>
              <a:avLst/>
              <a:gdLst/>
              <a:ahLst/>
              <a:cxnLst/>
              <a:rect l="0" t="0" r="r" b="b"/>
              <a:pathLst>
                <a:path w="19851" h="17371">
                  <a:moveTo>
                    <a:pt x="423" y="3297"/>
                  </a:moveTo>
                  <a:cubicBezTo>
                    <a:pt x="-1154" y="13922"/>
                    <a:pt x="2021" y="17390"/>
                    <a:pt x="4365" y="17372"/>
                  </a:cubicBezTo>
                  <a:cubicBezTo>
                    <a:pt x="8951" y="17279"/>
                    <a:pt x="13485" y="13387"/>
                    <a:pt x="18065" y="13111"/>
                  </a:cubicBezTo>
                  <a:cubicBezTo>
                    <a:pt x="20446" y="12981"/>
                    <a:pt x="20446" y="-60"/>
                    <a:pt x="18065" y="33"/>
                  </a:cubicBezTo>
                  <a:cubicBezTo>
                    <a:pt x="15160" y="199"/>
                    <a:pt x="12266" y="1545"/>
                    <a:pt x="9371" y="2707"/>
                  </a:cubicBezTo>
                  <a:cubicBezTo>
                    <a:pt x="8121" y="3242"/>
                    <a:pt x="6871" y="3685"/>
                    <a:pt x="5621" y="4017"/>
                  </a:cubicBezTo>
                  <a:cubicBezTo>
                    <a:pt x="5019" y="4220"/>
                    <a:pt x="4422" y="4275"/>
                    <a:pt x="3821" y="4275"/>
                  </a:cubicBezTo>
                  <a:cubicBezTo>
                    <a:pt x="1922" y="4294"/>
                    <a:pt x="4651" y="2855"/>
                    <a:pt x="3603" y="9864"/>
                  </a:cubicBezTo>
                  <a:cubicBezTo>
                    <a:pt x="4713" y="2449"/>
                    <a:pt x="1528" y="-4210"/>
                    <a:pt x="423" y="3297"/>
                  </a:cubicBezTo>
                  <a:cubicBezTo>
                    <a:pt x="423" y="3297"/>
                    <a:pt x="423" y="3297"/>
                    <a:pt x="423" y="3297"/>
                  </a:cubicBezTo>
                  <a:close/>
                  <a:moveTo>
                    <a:pt x="423" y="329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2" name="AutoShape 242"/>
            <p:cNvSpPr>
              <a:spLocks/>
            </p:cNvSpPr>
            <p:nvPr/>
          </p:nvSpPr>
          <p:spPr bwMode="auto">
            <a:xfrm rot="3730270">
              <a:off x="1927" y="9813"/>
              <a:ext cx="252" cy="38"/>
            </a:xfrm>
            <a:custGeom>
              <a:avLst/>
              <a:gdLst/>
              <a:ahLst/>
              <a:cxnLst/>
              <a:rect l="0" t="0" r="r" b="b"/>
              <a:pathLst>
                <a:path w="21084" h="19607">
                  <a:moveTo>
                    <a:pt x="431" y="7063"/>
                  </a:moveTo>
                  <a:cubicBezTo>
                    <a:pt x="7064" y="15590"/>
                    <a:pt x="13713" y="20736"/>
                    <a:pt x="20508" y="19396"/>
                  </a:cubicBezTo>
                  <a:cubicBezTo>
                    <a:pt x="21274" y="19264"/>
                    <a:pt x="21277" y="12057"/>
                    <a:pt x="20508" y="12179"/>
                  </a:cubicBezTo>
                  <a:cubicBezTo>
                    <a:pt x="13822" y="13529"/>
                    <a:pt x="7278" y="8505"/>
                    <a:pt x="746" y="90"/>
                  </a:cubicBezTo>
                  <a:cubicBezTo>
                    <a:pt x="-6" y="-864"/>
                    <a:pt x="-323" y="6079"/>
                    <a:pt x="431" y="7063"/>
                  </a:cubicBezTo>
                  <a:cubicBezTo>
                    <a:pt x="431" y="7063"/>
                    <a:pt x="431" y="7063"/>
                    <a:pt x="431" y="7063"/>
                  </a:cubicBezTo>
                  <a:close/>
                  <a:moveTo>
                    <a:pt x="431" y="706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3" name="AutoShape 243"/>
            <p:cNvSpPr>
              <a:spLocks/>
            </p:cNvSpPr>
            <p:nvPr/>
          </p:nvSpPr>
          <p:spPr bwMode="auto">
            <a:xfrm rot="3730270">
              <a:off x="2010" y="9760"/>
              <a:ext cx="214" cy="34"/>
            </a:xfrm>
            <a:custGeom>
              <a:avLst/>
              <a:gdLst/>
              <a:ahLst/>
              <a:cxnLst/>
              <a:rect l="0" t="0" r="r" b="b"/>
              <a:pathLst>
                <a:path w="21138" h="21003">
                  <a:moveTo>
                    <a:pt x="2229" y="2232"/>
                  </a:moveTo>
                  <a:cubicBezTo>
                    <a:pt x="1761" y="1739"/>
                    <a:pt x="1319" y="1052"/>
                    <a:pt x="865" y="173"/>
                  </a:cubicBezTo>
                  <a:cubicBezTo>
                    <a:pt x="803" y="2979"/>
                    <a:pt x="742" y="5772"/>
                    <a:pt x="678" y="8577"/>
                  </a:cubicBezTo>
                  <a:cubicBezTo>
                    <a:pt x="7269" y="13032"/>
                    <a:pt x="13807" y="20449"/>
                    <a:pt x="20458" y="21003"/>
                  </a:cubicBezTo>
                  <a:cubicBezTo>
                    <a:pt x="21366" y="21075"/>
                    <a:pt x="21364" y="12527"/>
                    <a:pt x="20458" y="12442"/>
                  </a:cubicBezTo>
                  <a:cubicBezTo>
                    <a:pt x="13809" y="11900"/>
                    <a:pt x="7269" y="4484"/>
                    <a:pt x="678" y="29"/>
                  </a:cubicBezTo>
                  <a:cubicBezTo>
                    <a:pt x="-143" y="-525"/>
                    <a:pt x="-234" y="7036"/>
                    <a:pt x="490" y="8433"/>
                  </a:cubicBezTo>
                  <a:cubicBezTo>
                    <a:pt x="944" y="9276"/>
                    <a:pt x="1386" y="9974"/>
                    <a:pt x="1854" y="10492"/>
                  </a:cubicBezTo>
                  <a:cubicBezTo>
                    <a:pt x="2744" y="11431"/>
                    <a:pt x="3123" y="3207"/>
                    <a:pt x="2229" y="2232"/>
                  </a:cubicBezTo>
                  <a:cubicBezTo>
                    <a:pt x="2229" y="2232"/>
                    <a:pt x="2229" y="2232"/>
                    <a:pt x="2229" y="2232"/>
                  </a:cubicBezTo>
                  <a:close/>
                  <a:moveTo>
                    <a:pt x="2229" y="223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4" name="AutoShape 244"/>
            <p:cNvSpPr>
              <a:spLocks/>
            </p:cNvSpPr>
            <p:nvPr/>
          </p:nvSpPr>
          <p:spPr bwMode="auto">
            <a:xfrm rot="3730270">
              <a:off x="1707" y="9890"/>
              <a:ext cx="373" cy="95"/>
            </a:xfrm>
            <a:custGeom>
              <a:avLst/>
              <a:gdLst/>
              <a:ahLst/>
              <a:cxnLst/>
              <a:rect l="0" t="0" r="r" b="b"/>
              <a:pathLst>
                <a:path w="21122" h="20566">
                  <a:moveTo>
                    <a:pt x="292" y="2937"/>
                  </a:moveTo>
                  <a:cubicBezTo>
                    <a:pt x="7102" y="7309"/>
                    <a:pt x="14277" y="8029"/>
                    <a:pt x="20513" y="20374"/>
                  </a:cubicBezTo>
                  <a:cubicBezTo>
                    <a:pt x="20972" y="21290"/>
                    <a:pt x="21380" y="18669"/>
                    <a:pt x="20919" y="17757"/>
                  </a:cubicBezTo>
                  <a:cubicBezTo>
                    <a:pt x="14612" y="5272"/>
                    <a:pt x="7398" y="4445"/>
                    <a:pt x="506" y="27"/>
                  </a:cubicBezTo>
                  <a:cubicBezTo>
                    <a:pt x="-3" y="-310"/>
                    <a:pt x="-220" y="2613"/>
                    <a:pt x="292" y="2937"/>
                  </a:cubicBezTo>
                  <a:cubicBezTo>
                    <a:pt x="292" y="2937"/>
                    <a:pt x="292" y="2937"/>
                    <a:pt x="292" y="2937"/>
                  </a:cubicBezTo>
                  <a:close/>
                  <a:moveTo>
                    <a:pt x="292" y="293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5" name="AutoShape 245"/>
            <p:cNvSpPr>
              <a:spLocks/>
            </p:cNvSpPr>
            <p:nvPr/>
          </p:nvSpPr>
          <p:spPr bwMode="auto">
            <a:xfrm rot="3730270">
              <a:off x="1786" y="9830"/>
              <a:ext cx="329" cy="105"/>
            </a:xfrm>
            <a:custGeom>
              <a:avLst/>
              <a:gdLst/>
              <a:ahLst/>
              <a:cxnLst/>
              <a:rect l="0" t="0" r="r" b="b"/>
              <a:pathLst>
                <a:path w="21009" h="20394">
                  <a:moveTo>
                    <a:pt x="240" y="2467"/>
                  </a:moveTo>
                  <a:cubicBezTo>
                    <a:pt x="6709" y="10651"/>
                    <a:pt x="14060" y="10334"/>
                    <a:pt x="20321" y="20224"/>
                  </a:cubicBezTo>
                  <a:cubicBezTo>
                    <a:pt x="20839" y="21042"/>
                    <a:pt x="21301" y="18698"/>
                    <a:pt x="20781" y="17872"/>
                  </a:cubicBezTo>
                  <a:cubicBezTo>
                    <a:pt x="14506" y="7963"/>
                    <a:pt x="7175" y="8307"/>
                    <a:pt x="699" y="123"/>
                  </a:cubicBezTo>
                  <a:cubicBezTo>
                    <a:pt x="165" y="-558"/>
                    <a:pt x="-299" y="1783"/>
                    <a:pt x="240" y="2467"/>
                  </a:cubicBezTo>
                  <a:cubicBezTo>
                    <a:pt x="240" y="2467"/>
                    <a:pt x="240" y="2467"/>
                    <a:pt x="240" y="2467"/>
                  </a:cubicBezTo>
                  <a:close/>
                  <a:moveTo>
                    <a:pt x="240" y="246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6" name="AutoShape 246"/>
            <p:cNvSpPr>
              <a:spLocks/>
            </p:cNvSpPr>
            <p:nvPr/>
          </p:nvSpPr>
          <p:spPr bwMode="auto">
            <a:xfrm rot="3730270">
              <a:off x="1454" y="9930"/>
              <a:ext cx="508" cy="176"/>
            </a:xfrm>
            <a:custGeom>
              <a:avLst/>
              <a:gdLst/>
              <a:ahLst/>
              <a:cxnLst/>
              <a:rect l="0" t="0" r="r" b="b"/>
              <a:pathLst>
                <a:path w="21244" h="21060">
                  <a:moveTo>
                    <a:pt x="155" y="1527"/>
                  </a:moveTo>
                  <a:cubicBezTo>
                    <a:pt x="1455" y="3177"/>
                    <a:pt x="2831" y="3761"/>
                    <a:pt x="4235" y="4288"/>
                  </a:cubicBezTo>
                  <a:cubicBezTo>
                    <a:pt x="6399" y="5086"/>
                    <a:pt x="8498" y="6543"/>
                    <a:pt x="10592" y="8252"/>
                  </a:cubicBezTo>
                  <a:cubicBezTo>
                    <a:pt x="12695" y="9973"/>
                    <a:pt x="14592" y="12193"/>
                    <a:pt x="16463" y="15375"/>
                  </a:cubicBezTo>
                  <a:cubicBezTo>
                    <a:pt x="17844" y="17720"/>
                    <a:pt x="19264" y="20194"/>
                    <a:pt x="20870" y="21044"/>
                  </a:cubicBezTo>
                  <a:cubicBezTo>
                    <a:pt x="21246" y="21239"/>
                    <a:pt x="21406" y="19629"/>
                    <a:pt x="21028" y="19429"/>
                  </a:cubicBezTo>
                  <a:cubicBezTo>
                    <a:pt x="19320" y="18530"/>
                    <a:pt x="17828" y="15728"/>
                    <a:pt x="16363" y="13247"/>
                  </a:cubicBezTo>
                  <a:cubicBezTo>
                    <a:pt x="14883" y="10736"/>
                    <a:pt x="13434" y="9050"/>
                    <a:pt x="11789" y="7539"/>
                  </a:cubicBezTo>
                  <a:cubicBezTo>
                    <a:pt x="9948" y="5851"/>
                    <a:pt x="8055" y="4453"/>
                    <a:pt x="6153" y="3398"/>
                  </a:cubicBezTo>
                  <a:cubicBezTo>
                    <a:pt x="4243" y="2346"/>
                    <a:pt x="2260" y="2372"/>
                    <a:pt x="457" y="84"/>
                  </a:cubicBezTo>
                  <a:cubicBezTo>
                    <a:pt x="109" y="-361"/>
                    <a:pt x="-194" y="1082"/>
                    <a:pt x="155" y="1527"/>
                  </a:cubicBezTo>
                  <a:cubicBezTo>
                    <a:pt x="155" y="1527"/>
                    <a:pt x="155" y="1527"/>
                    <a:pt x="155" y="1527"/>
                  </a:cubicBezTo>
                  <a:close/>
                  <a:moveTo>
                    <a:pt x="155" y="152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7" name="AutoShape 247"/>
            <p:cNvSpPr>
              <a:spLocks/>
            </p:cNvSpPr>
            <p:nvPr/>
          </p:nvSpPr>
          <p:spPr bwMode="auto">
            <a:xfrm rot="3730270">
              <a:off x="1536" y="9935"/>
              <a:ext cx="462" cy="143"/>
            </a:xfrm>
            <a:custGeom>
              <a:avLst/>
              <a:gdLst/>
              <a:ahLst/>
              <a:cxnLst/>
              <a:rect l="0" t="0" r="r" b="b"/>
              <a:pathLst>
                <a:path w="21249" h="21002">
                  <a:moveTo>
                    <a:pt x="233" y="2019"/>
                  </a:moveTo>
                  <a:cubicBezTo>
                    <a:pt x="3774" y="4771"/>
                    <a:pt x="7352" y="7019"/>
                    <a:pt x="10877" y="9983"/>
                  </a:cubicBezTo>
                  <a:cubicBezTo>
                    <a:pt x="14300" y="12863"/>
                    <a:pt x="17453" y="17987"/>
                    <a:pt x="20844" y="20960"/>
                  </a:cubicBezTo>
                  <a:cubicBezTo>
                    <a:pt x="21251" y="21316"/>
                    <a:pt x="21424" y="19329"/>
                    <a:pt x="21017" y="18972"/>
                  </a:cubicBezTo>
                  <a:cubicBezTo>
                    <a:pt x="19374" y="17533"/>
                    <a:pt x="17843" y="15186"/>
                    <a:pt x="16261" y="13210"/>
                  </a:cubicBezTo>
                  <a:cubicBezTo>
                    <a:pt x="14572" y="11107"/>
                    <a:pt x="12799" y="9519"/>
                    <a:pt x="11051" y="7996"/>
                  </a:cubicBezTo>
                  <a:cubicBezTo>
                    <a:pt x="7536" y="4939"/>
                    <a:pt x="3946" y="2784"/>
                    <a:pt x="408" y="35"/>
                  </a:cubicBezTo>
                  <a:cubicBezTo>
                    <a:pt x="-2" y="-284"/>
                    <a:pt x="-176" y="1703"/>
                    <a:pt x="233" y="2019"/>
                  </a:cubicBezTo>
                  <a:cubicBezTo>
                    <a:pt x="233" y="2019"/>
                    <a:pt x="233" y="2019"/>
                    <a:pt x="233" y="2019"/>
                  </a:cubicBezTo>
                  <a:close/>
                  <a:moveTo>
                    <a:pt x="233" y="201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8" name="AutoShape 248"/>
            <p:cNvSpPr>
              <a:spLocks/>
            </p:cNvSpPr>
            <p:nvPr/>
          </p:nvSpPr>
          <p:spPr bwMode="auto">
            <a:xfrm rot="3730270">
              <a:off x="1321" y="9934"/>
              <a:ext cx="596" cy="176"/>
            </a:xfrm>
            <a:custGeom>
              <a:avLst/>
              <a:gdLst/>
              <a:ahLst/>
              <a:cxnLst/>
              <a:rect l="0" t="0" r="r" b="b"/>
              <a:pathLst>
                <a:path w="21382" h="21250">
                  <a:moveTo>
                    <a:pt x="179" y="1662"/>
                  </a:moveTo>
                  <a:cubicBezTo>
                    <a:pt x="1996" y="3434"/>
                    <a:pt x="3865" y="3877"/>
                    <a:pt x="5740" y="4563"/>
                  </a:cubicBezTo>
                  <a:cubicBezTo>
                    <a:pt x="7933" y="5362"/>
                    <a:pt x="9958" y="7882"/>
                    <a:pt x="12026" y="10284"/>
                  </a:cubicBezTo>
                  <a:cubicBezTo>
                    <a:pt x="13828" y="12366"/>
                    <a:pt x="15594" y="14273"/>
                    <a:pt x="17308" y="17056"/>
                  </a:cubicBezTo>
                  <a:cubicBezTo>
                    <a:pt x="18484" y="18963"/>
                    <a:pt x="19790" y="21329"/>
                    <a:pt x="21135" y="21248"/>
                  </a:cubicBezTo>
                  <a:cubicBezTo>
                    <a:pt x="21464" y="21230"/>
                    <a:pt x="21464" y="19543"/>
                    <a:pt x="21135" y="19567"/>
                  </a:cubicBezTo>
                  <a:cubicBezTo>
                    <a:pt x="19652" y="19657"/>
                    <a:pt x="18200" y="16632"/>
                    <a:pt x="16911" y="14538"/>
                  </a:cubicBezTo>
                  <a:cubicBezTo>
                    <a:pt x="15385" y="12060"/>
                    <a:pt x="13764" y="10506"/>
                    <a:pt x="12162" y="8657"/>
                  </a:cubicBezTo>
                  <a:cubicBezTo>
                    <a:pt x="10216" y="6406"/>
                    <a:pt x="8310" y="4042"/>
                    <a:pt x="6261" y="3090"/>
                  </a:cubicBezTo>
                  <a:cubicBezTo>
                    <a:pt x="4263" y="2166"/>
                    <a:pt x="2262" y="1937"/>
                    <a:pt x="315" y="39"/>
                  </a:cubicBezTo>
                  <a:cubicBezTo>
                    <a:pt x="-2" y="-271"/>
                    <a:pt x="-136" y="1356"/>
                    <a:pt x="179" y="1662"/>
                  </a:cubicBezTo>
                  <a:cubicBezTo>
                    <a:pt x="179" y="1662"/>
                    <a:pt x="179" y="1662"/>
                    <a:pt x="179" y="1662"/>
                  </a:cubicBezTo>
                  <a:close/>
                  <a:moveTo>
                    <a:pt x="179" y="166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89" name="AutoShape 249"/>
            <p:cNvSpPr>
              <a:spLocks/>
            </p:cNvSpPr>
            <p:nvPr/>
          </p:nvSpPr>
          <p:spPr bwMode="auto">
            <a:xfrm rot="3730270">
              <a:off x="1181" y="9913"/>
              <a:ext cx="649" cy="210"/>
            </a:xfrm>
            <a:custGeom>
              <a:avLst/>
              <a:gdLst/>
              <a:ahLst/>
              <a:cxnLst/>
              <a:rect l="0" t="0" r="r" b="b"/>
              <a:pathLst>
                <a:path w="21300" h="20949">
                  <a:moveTo>
                    <a:pt x="116" y="1296"/>
                  </a:moveTo>
                  <a:cubicBezTo>
                    <a:pt x="1137" y="2940"/>
                    <a:pt x="2432" y="3094"/>
                    <a:pt x="3557" y="3592"/>
                  </a:cubicBezTo>
                  <a:cubicBezTo>
                    <a:pt x="5363" y="4391"/>
                    <a:pt x="7090" y="6069"/>
                    <a:pt x="8819" y="7788"/>
                  </a:cubicBezTo>
                  <a:cubicBezTo>
                    <a:pt x="12870" y="11811"/>
                    <a:pt x="17101" y="15260"/>
                    <a:pt x="20944" y="20872"/>
                  </a:cubicBezTo>
                  <a:cubicBezTo>
                    <a:pt x="21213" y="21263"/>
                    <a:pt x="21451" y="20062"/>
                    <a:pt x="21180" y="19669"/>
                  </a:cubicBezTo>
                  <a:cubicBezTo>
                    <a:pt x="17543" y="14359"/>
                    <a:pt x="13587" y="11183"/>
                    <a:pt x="9768" y="7278"/>
                  </a:cubicBezTo>
                  <a:cubicBezTo>
                    <a:pt x="8073" y="5541"/>
                    <a:pt x="6350" y="3692"/>
                    <a:pt x="4585" y="2689"/>
                  </a:cubicBezTo>
                  <a:cubicBezTo>
                    <a:pt x="3235" y="1916"/>
                    <a:pt x="1584" y="2081"/>
                    <a:pt x="352" y="91"/>
                  </a:cubicBezTo>
                  <a:cubicBezTo>
                    <a:pt x="87" y="-337"/>
                    <a:pt x="-149" y="866"/>
                    <a:pt x="116" y="1296"/>
                  </a:cubicBezTo>
                  <a:cubicBezTo>
                    <a:pt x="116" y="1296"/>
                    <a:pt x="116" y="1296"/>
                    <a:pt x="116" y="1296"/>
                  </a:cubicBezTo>
                  <a:close/>
                  <a:moveTo>
                    <a:pt x="116" y="129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0" name="AutoShape 250"/>
            <p:cNvSpPr>
              <a:spLocks/>
            </p:cNvSpPr>
            <p:nvPr/>
          </p:nvSpPr>
          <p:spPr bwMode="auto">
            <a:xfrm rot="3730270">
              <a:off x="1027" y="9911"/>
              <a:ext cx="749" cy="250"/>
            </a:xfrm>
            <a:custGeom>
              <a:avLst/>
              <a:gdLst/>
              <a:ahLst/>
              <a:cxnLst/>
              <a:rect l="0" t="0" r="r" b="b"/>
              <a:pathLst>
                <a:path w="21334" h="21102">
                  <a:moveTo>
                    <a:pt x="107" y="1071"/>
                  </a:moveTo>
                  <a:cubicBezTo>
                    <a:pt x="1610" y="2982"/>
                    <a:pt x="3201" y="3894"/>
                    <a:pt x="4805" y="4783"/>
                  </a:cubicBezTo>
                  <a:cubicBezTo>
                    <a:pt x="6599" y="5780"/>
                    <a:pt x="8246" y="7331"/>
                    <a:pt x="9961" y="9133"/>
                  </a:cubicBezTo>
                  <a:cubicBezTo>
                    <a:pt x="11771" y="11034"/>
                    <a:pt x="13601" y="12691"/>
                    <a:pt x="15445" y="14282"/>
                  </a:cubicBezTo>
                  <a:cubicBezTo>
                    <a:pt x="17377" y="15951"/>
                    <a:pt x="19194" y="18635"/>
                    <a:pt x="21025" y="21043"/>
                  </a:cubicBezTo>
                  <a:cubicBezTo>
                    <a:pt x="21260" y="21352"/>
                    <a:pt x="21467" y="20337"/>
                    <a:pt x="21229" y="20028"/>
                  </a:cubicBezTo>
                  <a:cubicBezTo>
                    <a:pt x="19590" y="17872"/>
                    <a:pt x="17968" y="15612"/>
                    <a:pt x="16274" y="13837"/>
                  </a:cubicBezTo>
                  <a:cubicBezTo>
                    <a:pt x="14472" y="11951"/>
                    <a:pt x="12603" y="10588"/>
                    <a:pt x="10792" y="8743"/>
                  </a:cubicBezTo>
                  <a:cubicBezTo>
                    <a:pt x="9062" y="6985"/>
                    <a:pt x="7400" y="5100"/>
                    <a:pt x="5597" y="4035"/>
                  </a:cubicBezTo>
                  <a:cubicBezTo>
                    <a:pt x="3807" y="2977"/>
                    <a:pt x="1998" y="2195"/>
                    <a:pt x="311" y="56"/>
                  </a:cubicBezTo>
                  <a:cubicBezTo>
                    <a:pt x="74" y="-248"/>
                    <a:pt x="-133" y="767"/>
                    <a:pt x="107" y="1071"/>
                  </a:cubicBezTo>
                  <a:cubicBezTo>
                    <a:pt x="107" y="1071"/>
                    <a:pt x="107" y="1071"/>
                    <a:pt x="107" y="1071"/>
                  </a:cubicBezTo>
                  <a:close/>
                  <a:moveTo>
                    <a:pt x="107" y="107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1" name="AutoShape 251"/>
            <p:cNvSpPr>
              <a:spLocks/>
            </p:cNvSpPr>
            <p:nvPr/>
          </p:nvSpPr>
          <p:spPr bwMode="auto">
            <a:xfrm rot="3730270">
              <a:off x="860" y="9879"/>
              <a:ext cx="853" cy="275"/>
            </a:xfrm>
            <a:custGeom>
              <a:avLst/>
              <a:gdLst/>
              <a:ahLst/>
              <a:cxnLst/>
              <a:rect l="0" t="0" r="r" b="b"/>
              <a:pathLst>
                <a:path w="21478" h="20874">
                  <a:moveTo>
                    <a:pt x="121" y="1059"/>
                  </a:moveTo>
                  <a:cubicBezTo>
                    <a:pt x="1917" y="3085"/>
                    <a:pt x="3799" y="4215"/>
                    <a:pt x="5655" y="5616"/>
                  </a:cubicBezTo>
                  <a:cubicBezTo>
                    <a:pt x="7547" y="7046"/>
                    <a:pt x="9353" y="9194"/>
                    <a:pt x="11169" y="11277"/>
                  </a:cubicBezTo>
                  <a:cubicBezTo>
                    <a:pt x="13015" y="13398"/>
                    <a:pt x="14923" y="14970"/>
                    <a:pt x="16777" y="17041"/>
                  </a:cubicBezTo>
                  <a:cubicBezTo>
                    <a:pt x="17697" y="18068"/>
                    <a:pt x="18620" y="19054"/>
                    <a:pt x="19566" y="19855"/>
                  </a:cubicBezTo>
                  <a:cubicBezTo>
                    <a:pt x="20047" y="20256"/>
                    <a:pt x="20921" y="21394"/>
                    <a:pt x="21391" y="20599"/>
                  </a:cubicBezTo>
                  <a:cubicBezTo>
                    <a:pt x="21507" y="20408"/>
                    <a:pt x="21508" y="19879"/>
                    <a:pt x="21391" y="19685"/>
                  </a:cubicBezTo>
                  <a:cubicBezTo>
                    <a:pt x="21325" y="19574"/>
                    <a:pt x="21259" y="19467"/>
                    <a:pt x="21192" y="19362"/>
                  </a:cubicBezTo>
                  <a:cubicBezTo>
                    <a:pt x="20989" y="19036"/>
                    <a:pt x="20807" y="19951"/>
                    <a:pt x="21011" y="20277"/>
                  </a:cubicBezTo>
                  <a:cubicBezTo>
                    <a:pt x="21078" y="20381"/>
                    <a:pt x="21144" y="20492"/>
                    <a:pt x="21210" y="20599"/>
                  </a:cubicBezTo>
                  <a:cubicBezTo>
                    <a:pt x="21210" y="20297"/>
                    <a:pt x="21210" y="19990"/>
                    <a:pt x="21210" y="19685"/>
                  </a:cubicBezTo>
                  <a:cubicBezTo>
                    <a:pt x="20958" y="20112"/>
                    <a:pt x="20235" y="19261"/>
                    <a:pt x="19975" y="19072"/>
                  </a:cubicBezTo>
                  <a:cubicBezTo>
                    <a:pt x="19553" y="18774"/>
                    <a:pt x="19138" y="18379"/>
                    <a:pt x="18726" y="17988"/>
                  </a:cubicBezTo>
                  <a:cubicBezTo>
                    <a:pt x="17789" y="17100"/>
                    <a:pt x="16872" y="16007"/>
                    <a:pt x="15951" y="14994"/>
                  </a:cubicBezTo>
                  <a:cubicBezTo>
                    <a:pt x="14195" y="13055"/>
                    <a:pt x="12394" y="11558"/>
                    <a:pt x="10645" y="9541"/>
                  </a:cubicBezTo>
                  <a:cubicBezTo>
                    <a:pt x="8933" y="7560"/>
                    <a:pt x="7225" y="5704"/>
                    <a:pt x="5441" y="4360"/>
                  </a:cubicBezTo>
                  <a:cubicBezTo>
                    <a:pt x="3686" y="3034"/>
                    <a:pt x="1914" y="1951"/>
                    <a:pt x="217" y="38"/>
                  </a:cubicBezTo>
                  <a:cubicBezTo>
                    <a:pt x="0" y="-206"/>
                    <a:pt x="-92" y="819"/>
                    <a:pt x="121" y="1059"/>
                  </a:cubicBezTo>
                  <a:cubicBezTo>
                    <a:pt x="121" y="1059"/>
                    <a:pt x="121" y="1059"/>
                    <a:pt x="121" y="1059"/>
                  </a:cubicBezTo>
                  <a:close/>
                  <a:moveTo>
                    <a:pt x="121" y="105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2" name="AutoShape 252"/>
            <p:cNvSpPr>
              <a:spLocks/>
            </p:cNvSpPr>
            <p:nvPr/>
          </p:nvSpPr>
          <p:spPr bwMode="auto">
            <a:xfrm rot="3730270">
              <a:off x="710" y="9865"/>
              <a:ext cx="929" cy="318"/>
            </a:xfrm>
            <a:custGeom>
              <a:avLst/>
              <a:gdLst/>
              <a:ahLst/>
              <a:cxnLst/>
              <a:rect l="0" t="0" r="r" b="b"/>
              <a:pathLst>
                <a:path w="21442" h="21311">
                  <a:moveTo>
                    <a:pt x="156" y="940"/>
                  </a:moveTo>
                  <a:cubicBezTo>
                    <a:pt x="3863" y="2331"/>
                    <a:pt x="7100" y="8085"/>
                    <a:pt x="10474" y="12239"/>
                  </a:cubicBezTo>
                  <a:cubicBezTo>
                    <a:pt x="12104" y="14243"/>
                    <a:pt x="13772" y="15615"/>
                    <a:pt x="15511" y="16616"/>
                  </a:cubicBezTo>
                  <a:cubicBezTo>
                    <a:pt x="17453" y="17738"/>
                    <a:pt x="19403" y="18725"/>
                    <a:pt x="21193" y="21256"/>
                  </a:cubicBezTo>
                  <a:cubicBezTo>
                    <a:pt x="21381" y="21525"/>
                    <a:pt x="21546" y="20743"/>
                    <a:pt x="21359" y="20450"/>
                  </a:cubicBezTo>
                  <a:cubicBezTo>
                    <a:pt x="21139" y="20108"/>
                    <a:pt x="21157" y="20119"/>
                    <a:pt x="20921" y="19950"/>
                  </a:cubicBezTo>
                  <a:cubicBezTo>
                    <a:pt x="20715" y="19805"/>
                    <a:pt x="20628" y="20706"/>
                    <a:pt x="20833" y="20851"/>
                  </a:cubicBezTo>
                  <a:cubicBezTo>
                    <a:pt x="20953" y="20988"/>
                    <a:pt x="21073" y="21125"/>
                    <a:pt x="21193" y="21256"/>
                  </a:cubicBezTo>
                  <a:cubicBezTo>
                    <a:pt x="21248" y="20993"/>
                    <a:pt x="21304" y="20722"/>
                    <a:pt x="21359" y="20450"/>
                  </a:cubicBezTo>
                  <a:cubicBezTo>
                    <a:pt x="19716" y="18125"/>
                    <a:pt x="17941" y="17035"/>
                    <a:pt x="16152" y="16029"/>
                  </a:cubicBezTo>
                  <a:cubicBezTo>
                    <a:pt x="14154" y="14901"/>
                    <a:pt x="12260" y="13426"/>
                    <a:pt x="10388" y="11119"/>
                  </a:cubicBezTo>
                  <a:cubicBezTo>
                    <a:pt x="7029" y="6985"/>
                    <a:pt x="3847" y="1391"/>
                    <a:pt x="156" y="5"/>
                  </a:cubicBezTo>
                  <a:cubicBezTo>
                    <a:pt x="-54" y="-75"/>
                    <a:pt x="-51" y="864"/>
                    <a:pt x="156" y="940"/>
                  </a:cubicBezTo>
                  <a:cubicBezTo>
                    <a:pt x="156" y="940"/>
                    <a:pt x="156" y="940"/>
                    <a:pt x="156" y="940"/>
                  </a:cubicBezTo>
                  <a:close/>
                  <a:moveTo>
                    <a:pt x="156" y="94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3" name="AutoShape 253"/>
            <p:cNvSpPr>
              <a:spLocks/>
            </p:cNvSpPr>
            <p:nvPr/>
          </p:nvSpPr>
          <p:spPr bwMode="auto">
            <a:xfrm rot="3730270">
              <a:off x="598" y="9807"/>
              <a:ext cx="1002" cy="320"/>
            </a:xfrm>
            <a:custGeom>
              <a:avLst/>
              <a:gdLst/>
              <a:ahLst/>
              <a:cxnLst/>
              <a:rect l="0" t="0" r="r" b="b"/>
              <a:pathLst>
                <a:path w="21473" h="21306">
                  <a:moveTo>
                    <a:pt x="228" y="962"/>
                  </a:moveTo>
                  <a:cubicBezTo>
                    <a:pt x="425" y="605"/>
                    <a:pt x="1156" y="1588"/>
                    <a:pt x="1350" y="1764"/>
                  </a:cubicBezTo>
                  <a:cubicBezTo>
                    <a:pt x="2009" y="2364"/>
                    <a:pt x="2658" y="3053"/>
                    <a:pt x="3306" y="3745"/>
                  </a:cubicBezTo>
                  <a:cubicBezTo>
                    <a:pt x="4568" y="5105"/>
                    <a:pt x="5808" y="6636"/>
                    <a:pt x="7072" y="7989"/>
                  </a:cubicBezTo>
                  <a:cubicBezTo>
                    <a:pt x="9313" y="10379"/>
                    <a:pt x="11593" y="12486"/>
                    <a:pt x="13892" y="14290"/>
                  </a:cubicBezTo>
                  <a:cubicBezTo>
                    <a:pt x="16375" y="16240"/>
                    <a:pt x="18865" y="18106"/>
                    <a:pt x="21222" y="21243"/>
                  </a:cubicBezTo>
                  <a:cubicBezTo>
                    <a:pt x="21268" y="21303"/>
                    <a:pt x="21331" y="21348"/>
                    <a:pt x="21376" y="21243"/>
                  </a:cubicBezTo>
                  <a:cubicBezTo>
                    <a:pt x="21385" y="21225"/>
                    <a:pt x="21393" y="21201"/>
                    <a:pt x="21401" y="21185"/>
                  </a:cubicBezTo>
                  <a:cubicBezTo>
                    <a:pt x="21501" y="20947"/>
                    <a:pt x="21504" y="20457"/>
                    <a:pt x="21364" y="20331"/>
                  </a:cubicBezTo>
                  <a:cubicBezTo>
                    <a:pt x="21285" y="20245"/>
                    <a:pt x="21203" y="20190"/>
                    <a:pt x="21118" y="20166"/>
                  </a:cubicBezTo>
                  <a:cubicBezTo>
                    <a:pt x="20925" y="20077"/>
                    <a:pt x="20843" y="20976"/>
                    <a:pt x="21037" y="21065"/>
                  </a:cubicBezTo>
                  <a:cubicBezTo>
                    <a:pt x="21121" y="21089"/>
                    <a:pt x="21203" y="21146"/>
                    <a:pt x="21283" y="21230"/>
                  </a:cubicBezTo>
                  <a:cubicBezTo>
                    <a:pt x="21272" y="20947"/>
                    <a:pt x="21259" y="20664"/>
                    <a:pt x="21247" y="20378"/>
                  </a:cubicBezTo>
                  <a:cubicBezTo>
                    <a:pt x="21216" y="20452"/>
                    <a:pt x="20116" y="18861"/>
                    <a:pt x="20003" y="18727"/>
                  </a:cubicBezTo>
                  <a:cubicBezTo>
                    <a:pt x="19380" y="18006"/>
                    <a:pt x="18746" y="17385"/>
                    <a:pt x="18110" y="16787"/>
                  </a:cubicBezTo>
                  <a:cubicBezTo>
                    <a:pt x="16837" y="15590"/>
                    <a:pt x="15542" y="14615"/>
                    <a:pt x="14252" y="13611"/>
                  </a:cubicBezTo>
                  <a:cubicBezTo>
                    <a:pt x="11764" y="11676"/>
                    <a:pt x="9307" y="9386"/>
                    <a:pt x="6884" y="6799"/>
                  </a:cubicBezTo>
                  <a:cubicBezTo>
                    <a:pt x="5554" y="5381"/>
                    <a:pt x="4251" y="3761"/>
                    <a:pt x="2921" y="2351"/>
                  </a:cubicBezTo>
                  <a:cubicBezTo>
                    <a:pt x="2266" y="1659"/>
                    <a:pt x="1606" y="990"/>
                    <a:pt x="937" y="435"/>
                  </a:cubicBezTo>
                  <a:cubicBezTo>
                    <a:pt x="714" y="251"/>
                    <a:pt x="300" y="-252"/>
                    <a:pt x="73" y="154"/>
                  </a:cubicBezTo>
                  <a:cubicBezTo>
                    <a:pt x="-96" y="461"/>
                    <a:pt x="58" y="1266"/>
                    <a:pt x="228" y="962"/>
                  </a:cubicBezTo>
                  <a:cubicBezTo>
                    <a:pt x="228" y="962"/>
                    <a:pt x="228" y="962"/>
                    <a:pt x="228" y="962"/>
                  </a:cubicBezTo>
                  <a:close/>
                  <a:moveTo>
                    <a:pt x="228" y="96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4" name="AutoShape 254"/>
            <p:cNvSpPr>
              <a:spLocks/>
            </p:cNvSpPr>
            <p:nvPr/>
          </p:nvSpPr>
          <p:spPr bwMode="auto">
            <a:xfrm rot="3730270">
              <a:off x="325" y="9150"/>
              <a:ext cx="221" cy="613"/>
            </a:xfrm>
            <a:custGeom>
              <a:avLst/>
              <a:gdLst/>
              <a:ahLst/>
              <a:cxnLst/>
              <a:rect l="0" t="0" r="r" b="b"/>
              <a:pathLst>
                <a:path w="17253" h="21296">
                  <a:moveTo>
                    <a:pt x="13533" y="423"/>
                  </a:moveTo>
                  <a:cubicBezTo>
                    <a:pt x="17849" y="2669"/>
                    <a:pt x="16035" y="5334"/>
                    <a:pt x="11943" y="7349"/>
                  </a:cubicBezTo>
                  <a:cubicBezTo>
                    <a:pt x="8991" y="8802"/>
                    <a:pt x="6018" y="10200"/>
                    <a:pt x="3594" y="11839"/>
                  </a:cubicBezTo>
                  <a:cubicBezTo>
                    <a:pt x="-1082" y="14998"/>
                    <a:pt x="-1748" y="18536"/>
                    <a:pt x="4922" y="21230"/>
                  </a:cubicBezTo>
                  <a:cubicBezTo>
                    <a:pt x="5448" y="21441"/>
                    <a:pt x="6235" y="21099"/>
                    <a:pt x="5708" y="20886"/>
                  </a:cubicBezTo>
                  <a:cubicBezTo>
                    <a:pt x="-3540" y="17153"/>
                    <a:pt x="3021" y="12501"/>
                    <a:pt x="9715" y="9130"/>
                  </a:cubicBezTo>
                  <a:cubicBezTo>
                    <a:pt x="12397" y="7778"/>
                    <a:pt x="15179" y="6632"/>
                    <a:pt x="16619" y="4910"/>
                  </a:cubicBezTo>
                  <a:cubicBezTo>
                    <a:pt x="18060" y="3185"/>
                    <a:pt x="16940" y="1444"/>
                    <a:pt x="14319" y="82"/>
                  </a:cubicBezTo>
                  <a:cubicBezTo>
                    <a:pt x="13857" y="-159"/>
                    <a:pt x="13075" y="187"/>
                    <a:pt x="13533" y="423"/>
                  </a:cubicBezTo>
                  <a:cubicBezTo>
                    <a:pt x="13533" y="423"/>
                    <a:pt x="13533" y="423"/>
                    <a:pt x="13533" y="423"/>
                  </a:cubicBezTo>
                  <a:close/>
                  <a:moveTo>
                    <a:pt x="13533" y="4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5" name="AutoShape 255"/>
            <p:cNvSpPr>
              <a:spLocks/>
            </p:cNvSpPr>
            <p:nvPr/>
          </p:nvSpPr>
          <p:spPr bwMode="auto">
            <a:xfrm rot="3730270">
              <a:off x="441" y="9340"/>
              <a:ext cx="134" cy="708"/>
            </a:xfrm>
            <a:custGeom>
              <a:avLst/>
              <a:gdLst/>
              <a:ahLst/>
              <a:cxnLst/>
              <a:rect l="0" t="0" r="r" b="b"/>
              <a:pathLst>
                <a:path w="20824" h="21416">
                  <a:moveTo>
                    <a:pt x="60" y="204"/>
                  </a:moveTo>
                  <a:cubicBezTo>
                    <a:pt x="-527" y="1724"/>
                    <a:pt x="3257" y="3119"/>
                    <a:pt x="7296" y="4377"/>
                  </a:cubicBezTo>
                  <a:cubicBezTo>
                    <a:pt x="10242" y="5295"/>
                    <a:pt x="13563" y="6099"/>
                    <a:pt x="15723" y="7107"/>
                  </a:cubicBezTo>
                  <a:cubicBezTo>
                    <a:pt x="17724" y="8036"/>
                    <a:pt x="18432" y="9049"/>
                    <a:pt x="18597" y="10046"/>
                  </a:cubicBezTo>
                  <a:cubicBezTo>
                    <a:pt x="19221" y="13832"/>
                    <a:pt x="9608" y="17461"/>
                    <a:pt x="6510" y="21150"/>
                  </a:cubicBezTo>
                  <a:cubicBezTo>
                    <a:pt x="6287" y="21418"/>
                    <a:pt x="8412" y="21532"/>
                    <a:pt x="8639" y="21262"/>
                  </a:cubicBezTo>
                  <a:cubicBezTo>
                    <a:pt x="11715" y="17598"/>
                    <a:pt x="20194" y="14127"/>
                    <a:pt x="20803" y="10385"/>
                  </a:cubicBezTo>
                  <a:cubicBezTo>
                    <a:pt x="21073" y="8708"/>
                    <a:pt x="18755" y="7090"/>
                    <a:pt x="14402" y="5643"/>
                  </a:cubicBezTo>
                  <a:cubicBezTo>
                    <a:pt x="9201" y="3914"/>
                    <a:pt x="1440" y="2354"/>
                    <a:pt x="2266" y="204"/>
                  </a:cubicBezTo>
                  <a:cubicBezTo>
                    <a:pt x="2369" y="-68"/>
                    <a:pt x="163" y="-67"/>
                    <a:pt x="60" y="204"/>
                  </a:cubicBezTo>
                  <a:cubicBezTo>
                    <a:pt x="60" y="204"/>
                    <a:pt x="60" y="204"/>
                    <a:pt x="60" y="204"/>
                  </a:cubicBezTo>
                  <a:close/>
                  <a:moveTo>
                    <a:pt x="60" y="20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6" name="AutoShape 256"/>
            <p:cNvSpPr>
              <a:spLocks/>
            </p:cNvSpPr>
            <p:nvPr/>
          </p:nvSpPr>
          <p:spPr bwMode="auto">
            <a:xfrm rot="-769616">
              <a:off x="3062" y="11552"/>
              <a:ext cx="412" cy="32"/>
            </a:xfrm>
            <a:custGeom>
              <a:avLst/>
              <a:gdLst/>
              <a:ahLst/>
              <a:cxnLst/>
              <a:rect l="0" t="0" r="r" b="b"/>
              <a:pathLst>
                <a:path w="21359" h="17493">
                  <a:moveTo>
                    <a:pt x="354" y="11742"/>
                  </a:moveTo>
                  <a:cubicBezTo>
                    <a:pt x="7237" y="4328"/>
                    <a:pt x="14158" y="8145"/>
                    <a:pt x="21006" y="17456"/>
                  </a:cubicBezTo>
                  <a:cubicBezTo>
                    <a:pt x="21479" y="18096"/>
                    <a:pt x="21473" y="10264"/>
                    <a:pt x="21006" y="9602"/>
                  </a:cubicBezTo>
                  <a:cubicBezTo>
                    <a:pt x="14158" y="313"/>
                    <a:pt x="7237" y="-3504"/>
                    <a:pt x="354" y="3909"/>
                  </a:cubicBezTo>
                  <a:cubicBezTo>
                    <a:pt x="-116" y="4439"/>
                    <a:pt x="-121" y="12271"/>
                    <a:pt x="354" y="11742"/>
                  </a:cubicBezTo>
                  <a:cubicBezTo>
                    <a:pt x="354" y="11742"/>
                    <a:pt x="354" y="11742"/>
                    <a:pt x="354" y="11742"/>
                  </a:cubicBezTo>
                  <a:close/>
                  <a:moveTo>
                    <a:pt x="354" y="1174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7" name="AutoShape 257"/>
            <p:cNvSpPr>
              <a:spLocks/>
            </p:cNvSpPr>
            <p:nvPr/>
          </p:nvSpPr>
          <p:spPr bwMode="auto">
            <a:xfrm rot="-769615">
              <a:off x="1790" y="10455"/>
              <a:ext cx="2600" cy="1208"/>
            </a:xfrm>
            <a:custGeom>
              <a:avLst/>
              <a:gdLst/>
              <a:ahLst/>
              <a:cxnLst/>
              <a:rect l="0" t="0" r="r" b="b"/>
              <a:pathLst>
                <a:path w="21542" h="21534">
                  <a:moveTo>
                    <a:pt x="6481" y="7648"/>
                  </a:moveTo>
                  <a:cubicBezTo>
                    <a:pt x="9114" y="8034"/>
                    <a:pt x="11766" y="7618"/>
                    <a:pt x="14343" y="6433"/>
                  </a:cubicBezTo>
                  <a:cubicBezTo>
                    <a:pt x="15628" y="5842"/>
                    <a:pt x="16890" y="5036"/>
                    <a:pt x="18114" y="4028"/>
                  </a:cubicBezTo>
                  <a:cubicBezTo>
                    <a:pt x="18685" y="3560"/>
                    <a:pt x="19264" y="3067"/>
                    <a:pt x="19803" y="2455"/>
                  </a:cubicBezTo>
                  <a:cubicBezTo>
                    <a:pt x="20362" y="1820"/>
                    <a:pt x="20820" y="817"/>
                    <a:pt x="21453" y="487"/>
                  </a:cubicBezTo>
                  <a:cubicBezTo>
                    <a:pt x="21403" y="407"/>
                    <a:pt x="21353" y="327"/>
                    <a:pt x="21304" y="248"/>
                  </a:cubicBezTo>
                  <a:cubicBezTo>
                    <a:pt x="21340" y="1476"/>
                    <a:pt x="20607" y="2340"/>
                    <a:pt x="20183" y="2891"/>
                  </a:cubicBezTo>
                  <a:cubicBezTo>
                    <a:pt x="19634" y="3605"/>
                    <a:pt x="19087" y="4290"/>
                    <a:pt x="18554" y="5058"/>
                  </a:cubicBezTo>
                  <a:cubicBezTo>
                    <a:pt x="17885" y="6023"/>
                    <a:pt x="17231" y="7041"/>
                    <a:pt x="16638" y="8207"/>
                  </a:cubicBezTo>
                  <a:cubicBezTo>
                    <a:pt x="16033" y="9395"/>
                    <a:pt x="15532" y="10806"/>
                    <a:pt x="15045" y="12206"/>
                  </a:cubicBezTo>
                  <a:cubicBezTo>
                    <a:pt x="14521" y="13714"/>
                    <a:pt x="14046" y="15295"/>
                    <a:pt x="13640" y="16954"/>
                  </a:cubicBezTo>
                  <a:cubicBezTo>
                    <a:pt x="13484" y="17591"/>
                    <a:pt x="13343" y="18239"/>
                    <a:pt x="13223" y="18910"/>
                  </a:cubicBezTo>
                  <a:cubicBezTo>
                    <a:pt x="13127" y="19446"/>
                    <a:pt x="13042" y="20031"/>
                    <a:pt x="12814" y="20388"/>
                  </a:cubicBezTo>
                  <a:cubicBezTo>
                    <a:pt x="12563" y="20781"/>
                    <a:pt x="12199" y="20801"/>
                    <a:pt x="11901" y="20885"/>
                  </a:cubicBezTo>
                  <a:cubicBezTo>
                    <a:pt x="11549" y="20983"/>
                    <a:pt x="11196" y="21049"/>
                    <a:pt x="10841" y="21027"/>
                  </a:cubicBezTo>
                  <a:cubicBezTo>
                    <a:pt x="10492" y="21005"/>
                    <a:pt x="10148" y="20846"/>
                    <a:pt x="9848" y="20461"/>
                  </a:cubicBezTo>
                  <a:cubicBezTo>
                    <a:pt x="9675" y="20238"/>
                    <a:pt x="9550" y="19886"/>
                    <a:pt x="9417" y="19574"/>
                  </a:cubicBezTo>
                  <a:cubicBezTo>
                    <a:pt x="9244" y="19170"/>
                    <a:pt x="9067" y="18774"/>
                    <a:pt x="8889" y="18381"/>
                  </a:cubicBezTo>
                  <a:cubicBezTo>
                    <a:pt x="7481" y="15270"/>
                    <a:pt x="5884" y="12608"/>
                    <a:pt x="4135" y="10382"/>
                  </a:cubicBezTo>
                  <a:cubicBezTo>
                    <a:pt x="3268" y="9280"/>
                    <a:pt x="2354" y="8402"/>
                    <a:pt x="1441" y="7487"/>
                  </a:cubicBezTo>
                  <a:cubicBezTo>
                    <a:pt x="1019" y="7066"/>
                    <a:pt x="739" y="6634"/>
                    <a:pt x="520" y="5756"/>
                  </a:cubicBezTo>
                  <a:cubicBezTo>
                    <a:pt x="333" y="5006"/>
                    <a:pt x="227" y="4109"/>
                    <a:pt x="238" y="3263"/>
                  </a:cubicBezTo>
                  <a:cubicBezTo>
                    <a:pt x="188" y="3342"/>
                    <a:pt x="138" y="3422"/>
                    <a:pt x="88" y="3502"/>
                  </a:cubicBezTo>
                  <a:cubicBezTo>
                    <a:pt x="330" y="3582"/>
                    <a:pt x="474" y="4044"/>
                    <a:pt x="648" y="4365"/>
                  </a:cubicBezTo>
                  <a:cubicBezTo>
                    <a:pt x="835" y="4712"/>
                    <a:pt x="1060" y="4976"/>
                    <a:pt x="1278" y="5227"/>
                  </a:cubicBezTo>
                  <a:cubicBezTo>
                    <a:pt x="1794" y="5820"/>
                    <a:pt x="2352" y="6240"/>
                    <a:pt x="2918" y="6572"/>
                  </a:cubicBezTo>
                  <a:cubicBezTo>
                    <a:pt x="4076" y="7251"/>
                    <a:pt x="5287" y="7466"/>
                    <a:pt x="6481" y="7648"/>
                  </a:cubicBezTo>
                  <a:cubicBezTo>
                    <a:pt x="6634" y="7671"/>
                    <a:pt x="6633" y="7174"/>
                    <a:pt x="6481" y="7152"/>
                  </a:cubicBezTo>
                  <a:cubicBezTo>
                    <a:pt x="5267" y="6967"/>
                    <a:pt x="4053" y="6722"/>
                    <a:pt x="2876" y="6033"/>
                  </a:cubicBezTo>
                  <a:cubicBezTo>
                    <a:pt x="2297" y="5693"/>
                    <a:pt x="1739" y="5212"/>
                    <a:pt x="1217" y="4586"/>
                  </a:cubicBezTo>
                  <a:cubicBezTo>
                    <a:pt x="983" y="4306"/>
                    <a:pt x="784" y="3964"/>
                    <a:pt x="595" y="3566"/>
                  </a:cubicBezTo>
                  <a:cubicBezTo>
                    <a:pt x="469" y="3301"/>
                    <a:pt x="330" y="3082"/>
                    <a:pt x="151" y="3023"/>
                  </a:cubicBezTo>
                  <a:cubicBezTo>
                    <a:pt x="74" y="2997"/>
                    <a:pt x="3" y="3088"/>
                    <a:pt x="1" y="3263"/>
                  </a:cubicBezTo>
                  <a:cubicBezTo>
                    <a:pt x="-14" y="4462"/>
                    <a:pt x="181" y="5810"/>
                    <a:pt x="539" y="6754"/>
                  </a:cubicBezTo>
                  <a:cubicBezTo>
                    <a:pt x="752" y="7315"/>
                    <a:pt x="1017" y="7603"/>
                    <a:pt x="1321" y="7916"/>
                  </a:cubicBezTo>
                  <a:cubicBezTo>
                    <a:pt x="1751" y="8357"/>
                    <a:pt x="2189" y="8759"/>
                    <a:pt x="2618" y="9202"/>
                  </a:cubicBezTo>
                  <a:cubicBezTo>
                    <a:pt x="4222" y="10853"/>
                    <a:pt x="5752" y="13016"/>
                    <a:pt x="7102" y="15468"/>
                  </a:cubicBezTo>
                  <a:cubicBezTo>
                    <a:pt x="7808" y="16752"/>
                    <a:pt x="8469" y="18143"/>
                    <a:pt x="9101" y="19584"/>
                  </a:cubicBezTo>
                  <a:cubicBezTo>
                    <a:pt x="9340" y="20128"/>
                    <a:pt x="9547" y="20693"/>
                    <a:pt x="9861" y="21049"/>
                  </a:cubicBezTo>
                  <a:cubicBezTo>
                    <a:pt x="10135" y="21360"/>
                    <a:pt x="10453" y="21465"/>
                    <a:pt x="10759" y="21515"/>
                  </a:cubicBezTo>
                  <a:cubicBezTo>
                    <a:pt x="11087" y="21567"/>
                    <a:pt x="11419" y="21501"/>
                    <a:pt x="11744" y="21422"/>
                  </a:cubicBezTo>
                  <a:cubicBezTo>
                    <a:pt x="12058" y="21347"/>
                    <a:pt x="12387" y="21290"/>
                    <a:pt x="12687" y="21076"/>
                  </a:cubicBezTo>
                  <a:cubicBezTo>
                    <a:pt x="13163" y="20736"/>
                    <a:pt x="13315" y="19806"/>
                    <a:pt x="13476" y="18905"/>
                  </a:cubicBezTo>
                  <a:cubicBezTo>
                    <a:pt x="13888" y="16594"/>
                    <a:pt x="14564" y="14448"/>
                    <a:pt x="15250" y="12457"/>
                  </a:cubicBezTo>
                  <a:cubicBezTo>
                    <a:pt x="15983" y="10327"/>
                    <a:pt x="16780" y="8443"/>
                    <a:pt x="17777" y="6842"/>
                  </a:cubicBezTo>
                  <a:cubicBezTo>
                    <a:pt x="18542" y="5611"/>
                    <a:pt x="19348" y="4513"/>
                    <a:pt x="20176" y="3480"/>
                  </a:cubicBezTo>
                  <a:cubicBezTo>
                    <a:pt x="20709" y="2816"/>
                    <a:pt x="21586" y="1776"/>
                    <a:pt x="21541" y="248"/>
                  </a:cubicBezTo>
                  <a:cubicBezTo>
                    <a:pt x="21536" y="85"/>
                    <a:pt x="21468" y="-33"/>
                    <a:pt x="21390" y="8"/>
                  </a:cubicBezTo>
                  <a:cubicBezTo>
                    <a:pt x="20833" y="298"/>
                    <a:pt x="20387" y="1077"/>
                    <a:pt x="19917" y="1728"/>
                  </a:cubicBezTo>
                  <a:cubicBezTo>
                    <a:pt x="19379" y="2473"/>
                    <a:pt x="18743" y="2967"/>
                    <a:pt x="18147" y="3471"/>
                  </a:cubicBezTo>
                  <a:cubicBezTo>
                    <a:pt x="16927" y="4499"/>
                    <a:pt x="15663" y="5295"/>
                    <a:pt x="14382" y="5906"/>
                  </a:cubicBezTo>
                  <a:cubicBezTo>
                    <a:pt x="11799" y="7139"/>
                    <a:pt x="9123" y="7538"/>
                    <a:pt x="6481" y="7152"/>
                  </a:cubicBezTo>
                  <a:cubicBezTo>
                    <a:pt x="6329" y="7129"/>
                    <a:pt x="6330" y="7626"/>
                    <a:pt x="6481" y="7648"/>
                  </a:cubicBezTo>
                  <a:close/>
                  <a:moveTo>
                    <a:pt x="6481" y="764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8" name="AutoShape 258"/>
            <p:cNvSpPr>
              <a:spLocks/>
            </p:cNvSpPr>
            <p:nvPr/>
          </p:nvSpPr>
          <p:spPr bwMode="auto">
            <a:xfrm rot="-769615">
              <a:off x="1702" y="10953"/>
              <a:ext cx="168" cy="823"/>
            </a:xfrm>
            <a:custGeom>
              <a:avLst/>
              <a:gdLst/>
              <a:ahLst/>
              <a:cxnLst/>
              <a:rect l="0" t="0" r="r" b="b"/>
              <a:pathLst>
                <a:path w="20936" h="21465">
                  <a:moveTo>
                    <a:pt x="19392" y="514"/>
                  </a:moveTo>
                  <a:cubicBezTo>
                    <a:pt x="19750" y="472"/>
                    <a:pt x="20123" y="435"/>
                    <a:pt x="20509" y="404"/>
                  </a:cubicBezTo>
                  <a:cubicBezTo>
                    <a:pt x="21085" y="353"/>
                    <a:pt x="21007" y="200"/>
                    <a:pt x="20689" y="118"/>
                  </a:cubicBezTo>
                  <a:cubicBezTo>
                    <a:pt x="20604" y="96"/>
                    <a:pt x="20517" y="74"/>
                    <a:pt x="20434" y="54"/>
                  </a:cubicBezTo>
                  <a:cubicBezTo>
                    <a:pt x="20196" y="-6"/>
                    <a:pt x="19663" y="-17"/>
                    <a:pt x="19355" y="25"/>
                  </a:cubicBezTo>
                  <a:cubicBezTo>
                    <a:pt x="13493" y="820"/>
                    <a:pt x="12286" y="2236"/>
                    <a:pt x="12251" y="3581"/>
                  </a:cubicBezTo>
                  <a:cubicBezTo>
                    <a:pt x="12198" y="5461"/>
                    <a:pt x="14752" y="7337"/>
                    <a:pt x="15867" y="9193"/>
                  </a:cubicBezTo>
                  <a:cubicBezTo>
                    <a:pt x="17084" y="11215"/>
                    <a:pt x="17321" y="13266"/>
                    <a:pt x="15276" y="15271"/>
                  </a:cubicBezTo>
                  <a:cubicBezTo>
                    <a:pt x="13017" y="17484"/>
                    <a:pt x="7373" y="19448"/>
                    <a:pt x="226" y="21149"/>
                  </a:cubicBezTo>
                  <a:cubicBezTo>
                    <a:pt x="-515" y="21325"/>
                    <a:pt x="737" y="21583"/>
                    <a:pt x="1486" y="21405"/>
                  </a:cubicBezTo>
                  <a:cubicBezTo>
                    <a:pt x="13726" y="18493"/>
                    <a:pt x="19164" y="15133"/>
                    <a:pt x="18508" y="11313"/>
                  </a:cubicBezTo>
                  <a:cubicBezTo>
                    <a:pt x="18178" y="9386"/>
                    <a:pt x="16445" y="7487"/>
                    <a:pt x="14930" y="5590"/>
                  </a:cubicBezTo>
                  <a:cubicBezTo>
                    <a:pt x="14279" y="4776"/>
                    <a:pt x="13938" y="3957"/>
                    <a:pt x="14069" y="3132"/>
                  </a:cubicBezTo>
                  <a:cubicBezTo>
                    <a:pt x="14144" y="2634"/>
                    <a:pt x="14584" y="2146"/>
                    <a:pt x="15311" y="1672"/>
                  </a:cubicBezTo>
                  <a:cubicBezTo>
                    <a:pt x="15536" y="1522"/>
                    <a:pt x="19209" y="319"/>
                    <a:pt x="19430" y="376"/>
                  </a:cubicBezTo>
                  <a:cubicBezTo>
                    <a:pt x="19490" y="280"/>
                    <a:pt x="19553" y="185"/>
                    <a:pt x="19610" y="90"/>
                  </a:cubicBezTo>
                  <a:cubicBezTo>
                    <a:pt x="19227" y="121"/>
                    <a:pt x="18854" y="158"/>
                    <a:pt x="18496" y="201"/>
                  </a:cubicBezTo>
                  <a:cubicBezTo>
                    <a:pt x="17479" y="310"/>
                    <a:pt x="18378" y="623"/>
                    <a:pt x="19392" y="514"/>
                  </a:cubicBezTo>
                  <a:cubicBezTo>
                    <a:pt x="19392" y="514"/>
                    <a:pt x="19392" y="514"/>
                    <a:pt x="19392" y="514"/>
                  </a:cubicBezTo>
                  <a:close/>
                  <a:moveTo>
                    <a:pt x="19392" y="51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499" name="AutoShape 259"/>
            <p:cNvSpPr>
              <a:spLocks/>
            </p:cNvSpPr>
            <p:nvPr/>
          </p:nvSpPr>
          <p:spPr bwMode="auto">
            <a:xfrm rot="-769615">
              <a:off x="1807" y="10970"/>
              <a:ext cx="139" cy="604"/>
            </a:xfrm>
            <a:custGeom>
              <a:avLst/>
              <a:gdLst/>
              <a:ahLst/>
              <a:cxnLst/>
              <a:rect l="0" t="0" r="r" b="b"/>
              <a:pathLst>
                <a:path w="15289" h="21443">
                  <a:moveTo>
                    <a:pt x="4285" y="1"/>
                  </a:moveTo>
                  <a:cubicBezTo>
                    <a:pt x="-4247" y="223"/>
                    <a:pt x="2364" y="5366"/>
                    <a:pt x="3735" y="6670"/>
                  </a:cubicBezTo>
                  <a:cubicBezTo>
                    <a:pt x="8721" y="11409"/>
                    <a:pt x="17119" y="16015"/>
                    <a:pt x="12261" y="21138"/>
                  </a:cubicBezTo>
                  <a:cubicBezTo>
                    <a:pt x="11972" y="21444"/>
                    <a:pt x="13487" y="21575"/>
                    <a:pt x="13774" y="21270"/>
                  </a:cubicBezTo>
                  <a:cubicBezTo>
                    <a:pt x="17353" y="17492"/>
                    <a:pt x="14019" y="13866"/>
                    <a:pt x="9717" y="10304"/>
                  </a:cubicBezTo>
                  <a:cubicBezTo>
                    <a:pt x="8527" y="9316"/>
                    <a:pt x="-3207" y="689"/>
                    <a:pt x="4285" y="496"/>
                  </a:cubicBezTo>
                  <a:cubicBezTo>
                    <a:pt x="5286" y="469"/>
                    <a:pt x="5294" y="-25"/>
                    <a:pt x="4285" y="1"/>
                  </a:cubicBezTo>
                  <a:cubicBezTo>
                    <a:pt x="4285" y="1"/>
                    <a:pt x="4285" y="1"/>
                    <a:pt x="4285" y="1"/>
                  </a:cubicBezTo>
                  <a:close/>
                  <a:moveTo>
                    <a:pt x="4285" y="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0" name="AutoShape 260"/>
            <p:cNvSpPr>
              <a:spLocks/>
            </p:cNvSpPr>
            <p:nvPr/>
          </p:nvSpPr>
          <p:spPr bwMode="auto">
            <a:xfrm rot="-769615">
              <a:off x="4297" y="10189"/>
              <a:ext cx="215" cy="641"/>
            </a:xfrm>
            <a:custGeom>
              <a:avLst/>
              <a:gdLst/>
              <a:ahLst/>
              <a:cxnLst/>
              <a:rect l="0" t="0" r="r" b="b"/>
              <a:pathLst>
                <a:path w="20755" h="21328">
                  <a:moveTo>
                    <a:pt x="228" y="387"/>
                  </a:moveTo>
                  <a:cubicBezTo>
                    <a:pt x="4199" y="1532"/>
                    <a:pt x="6863" y="3199"/>
                    <a:pt x="8172" y="4886"/>
                  </a:cubicBezTo>
                  <a:cubicBezTo>
                    <a:pt x="9794" y="6986"/>
                    <a:pt x="8435" y="9376"/>
                    <a:pt x="8269" y="11513"/>
                  </a:cubicBezTo>
                  <a:cubicBezTo>
                    <a:pt x="7974" y="15286"/>
                    <a:pt x="12919" y="18285"/>
                    <a:pt x="19433" y="21228"/>
                  </a:cubicBezTo>
                  <a:cubicBezTo>
                    <a:pt x="19957" y="21466"/>
                    <a:pt x="21152" y="21234"/>
                    <a:pt x="20621" y="20995"/>
                  </a:cubicBezTo>
                  <a:cubicBezTo>
                    <a:pt x="17231" y="19463"/>
                    <a:pt x="14033" y="17898"/>
                    <a:pt x="11889" y="16117"/>
                  </a:cubicBezTo>
                  <a:cubicBezTo>
                    <a:pt x="9438" y="14079"/>
                    <a:pt x="9508" y="11970"/>
                    <a:pt x="9856" y="9814"/>
                  </a:cubicBezTo>
                  <a:cubicBezTo>
                    <a:pt x="10441" y="6218"/>
                    <a:pt x="9963" y="2585"/>
                    <a:pt x="1200" y="59"/>
                  </a:cubicBezTo>
                  <a:cubicBezTo>
                    <a:pt x="530" y="-134"/>
                    <a:pt x="-448" y="193"/>
                    <a:pt x="228" y="387"/>
                  </a:cubicBezTo>
                  <a:cubicBezTo>
                    <a:pt x="228" y="387"/>
                    <a:pt x="228" y="387"/>
                    <a:pt x="228" y="387"/>
                  </a:cubicBezTo>
                  <a:close/>
                  <a:moveTo>
                    <a:pt x="228" y="38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1" name="AutoShape 261"/>
            <p:cNvSpPr>
              <a:spLocks/>
            </p:cNvSpPr>
            <p:nvPr/>
          </p:nvSpPr>
          <p:spPr bwMode="auto">
            <a:xfrm rot="-769615">
              <a:off x="4228" y="10219"/>
              <a:ext cx="104" cy="735"/>
            </a:xfrm>
            <a:custGeom>
              <a:avLst/>
              <a:gdLst/>
              <a:ahLst/>
              <a:cxnLst/>
              <a:rect l="0" t="0" r="r" b="b"/>
              <a:pathLst>
                <a:path w="19764" h="21425">
                  <a:moveTo>
                    <a:pt x="8955" y="251"/>
                  </a:moveTo>
                  <a:cubicBezTo>
                    <a:pt x="12515" y="2066"/>
                    <a:pt x="16746" y="3836"/>
                    <a:pt x="17058" y="5744"/>
                  </a:cubicBezTo>
                  <a:cubicBezTo>
                    <a:pt x="17358" y="7553"/>
                    <a:pt x="14367" y="9391"/>
                    <a:pt x="11380" y="11131"/>
                  </a:cubicBezTo>
                  <a:cubicBezTo>
                    <a:pt x="5625" y="14475"/>
                    <a:pt x="-1574" y="17729"/>
                    <a:pt x="305" y="21230"/>
                  </a:cubicBezTo>
                  <a:cubicBezTo>
                    <a:pt x="439" y="21490"/>
                    <a:pt x="3180" y="21492"/>
                    <a:pt x="3038" y="21230"/>
                  </a:cubicBezTo>
                  <a:cubicBezTo>
                    <a:pt x="1059" y="17542"/>
                    <a:pt x="9239" y="14108"/>
                    <a:pt x="15122" y="10583"/>
                  </a:cubicBezTo>
                  <a:cubicBezTo>
                    <a:pt x="17943" y="8891"/>
                    <a:pt x="20026" y="7130"/>
                    <a:pt x="19737" y="5381"/>
                  </a:cubicBezTo>
                  <a:cubicBezTo>
                    <a:pt x="19445" y="3585"/>
                    <a:pt x="14933" y="1848"/>
                    <a:pt x="11592" y="143"/>
                  </a:cubicBezTo>
                  <a:cubicBezTo>
                    <a:pt x="11103" y="-108"/>
                    <a:pt x="8466" y="-1"/>
                    <a:pt x="8955" y="251"/>
                  </a:cubicBezTo>
                  <a:cubicBezTo>
                    <a:pt x="8955" y="251"/>
                    <a:pt x="8955" y="251"/>
                    <a:pt x="8955" y="251"/>
                  </a:cubicBezTo>
                  <a:close/>
                  <a:moveTo>
                    <a:pt x="8955" y="25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2" name="AutoShape 262"/>
            <p:cNvSpPr>
              <a:spLocks/>
            </p:cNvSpPr>
            <p:nvPr/>
          </p:nvSpPr>
          <p:spPr bwMode="auto">
            <a:xfrm rot="-769615">
              <a:off x="2954" y="11433"/>
              <a:ext cx="591" cy="40"/>
            </a:xfrm>
            <a:custGeom>
              <a:avLst/>
              <a:gdLst/>
              <a:ahLst/>
              <a:cxnLst/>
              <a:rect l="0" t="0" r="r" b="b"/>
              <a:pathLst>
                <a:path w="21376" h="20320">
                  <a:moveTo>
                    <a:pt x="324" y="18439"/>
                  </a:moveTo>
                  <a:cubicBezTo>
                    <a:pt x="3834" y="10231"/>
                    <a:pt x="7377" y="6650"/>
                    <a:pt x="10938" y="7165"/>
                  </a:cubicBezTo>
                  <a:cubicBezTo>
                    <a:pt x="12816" y="7442"/>
                    <a:pt x="14654" y="9518"/>
                    <a:pt x="16506" y="13850"/>
                  </a:cubicBezTo>
                  <a:cubicBezTo>
                    <a:pt x="18043" y="17470"/>
                    <a:pt x="19561" y="20813"/>
                    <a:pt x="21128" y="20259"/>
                  </a:cubicBezTo>
                  <a:cubicBezTo>
                    <a:pt x="21459" y="20160"/>
                    <a:pt x="21459" y="13138"/>
                    <a:pt x="21128" y="13237"/>
                  </a:cubicBezTo>
                  <a:cubicBezTo>
                    <a:pt x="19302" y="13870"/>
                    <a:pt x="17529" y="9044"/>
                    <a:pt x="15736" y="4989"/>
                  </a:cubicBezTo>
                  <a:cubicBezTo>
                    <a:pt x="14148" y="1409"/>
                    <a:pt x="12546" y="558"/>
                    <a:pt x="10938" y="123"/>
                  </a:cubicBezTo>
                  <a:cubicBezTo>
                    <a:pt x="7338" y="-787"/>
                    <a:pt x="3733" y="3367"/>
                    <a:pt x="187" y="11675"/>
                  </a:cubicBezTo>
                  <a:cubicBezTo>
                    <a:pt x="-141" y="12446"/>
                    <a:pt x="-1" y="19211"/>
                    <a:pt x="324" y="18439"/>
                  </a:cubicBezTo>
                  <a:cubicBezTo>
                    <a:pt x="324" y="18439"/>
                    <a:pt x="324" y="18439"/>
                    <a:pt x="324" y="18439"/>
                  </a:cubicBezTo>
                  <a:close/>
                  <a:moveTo>
                    <a:pt x="324" y="1843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3" name="AutoShape 263"/>
            <p:cNvSpPr>
              <a:spLocks/>
            </p:cNvSpPr>
            <p:nvPr/>
          </p:nvSpPr>
          <p:spPr bwMode="auto">
            <a:xfrm rot="-769615">
              <a:off x="2747" y="11247"/>
              <a:ext cx="837" cy="57"/>
            </a:xfrm>
            <a:custGeom>
              <a:avLst/>
              <a:gdLst/>
              <a:ahLst/>
              <a:cxnLst/>
              <a:rect l="0" t="0" r="r" b="b"/>
              <a:pathLst>
                <a:path w="21481" h="21040">
                  <a:moveTo>
                    <a:pt x="175" y="21023"/>
                  </a:moveTo>
                  <a:cubicBezTo>
                    <a:pt x="3686" y="16012"/>
                    <a:pt x="7213" y="15142"/>
                    <a:pt x="10739" y="16341"/>
                  </a:cubicBezTo>
                  <a:cubicBezTo>
                    <a:pt x="12483" y="16926"/>
                    <a:pt x="14176" y="17797"/>
                    <a:pt x="15912" y="14885"/>
                  </a:cubicBezTo>
                  <a:cubicBezTo>
                    <a:pt x="17713" y="11858"/>
                    <a:pt x="19492" y="6861"/>
                    <a:pt x="21304" y="5077"/>
                  </a:cubicBezTo>
                  <a:cubicBezTo>
                    <a:pt x="21538" y="4834"/>
                    <a:pt x="21540" y="-234"/>
                    <a:pt x="21304" y="9"/>
                  </a:cubicBezTo>
                  <a:cubicBezTo>
                    <a:pt x="19702" y="1579"/>
                    <a:pt x="18122" y="5434"/>
                    <a:pt x="16535" y="8632"/>
                  </a:cubicBezTo>
                  <a:cubicBezTo>
                    <a:pt x="14708" y="12329"/>
                    <a:pt x="12934" y="12186"/>
                    <a:pt x="11095" y="11430"/>
                  </a:cubicBezTo>
                  <a:cubicBezTo>
                    <a:pt x="7452" y="9888"/>
                    <a:pt x="3802" y="10787"/>
                    <a:pt x="175" y="15955"/>
                  </a:cubicBezTo>
                  <a:cubicBezTo>
                    <a:pt x="-57" y="16298"/>
                    <a:pt x="-60" y="21366"/>
                    <a:pt x="175" y="21023"/>
                  </a:cubicBezTo>
                  <a:cubicBezTo>
                    <a:pt x="175" y="21023"/>
                    <a:pt x="175" y="21023"/>
                    <a:pt x="175" y="21023"/>
                  </a:cubicBezTo>
                  <a:close/>
                  <a:moveTo>
                    <a:pt x="175" y="210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4" name="AutoShape 264"/>
            <p:cNvSpPr>
              <a:spLocks/>
            </p:cNvSpPr>
            <p:nvPr/>
          </p:nvSpPr>
          <p:spPr bwMode="auto">
            <a:xfrm rot="-769615">
              <a:off x="2466" y="11102"/>
              <a:ext cx="1222" cy="68"/>
            </a:xfrm>
            <a:custGeom>
              <a:avLst/>
              <a:gdLst/>
              <a:ahLst/>
              <a:cxnLst/>
              <a:rect l="0" t="0" r="r" b="b"/>
              <a:pathLst>
                <a:path w="21504" h="21384">
                  <a:moveTo>
                    <a:pt x="121" y="21384"/>
                  </a:moveTo>
                  <a:cubicBezTo>
                    <a:pt x="1961" y="21199"/>
                    <a:pt x="3787" y="17047"/>
                    <a:pt x="5622" y="15342"/>
                  </a:cubicBezTo>
                  <a:cubicBezTo>
                    <a:pt x="7492" y="13612"/>
                    <a:pt x="9362" y="14539"/>
                    <a:pt x="11234" y="15441"/>
                  </a:cubicBezTo>
                  <a:cubicBezTo>
                    <a:pt x="14621" y="17072"/>
                    <a:pt x="18091" y="19086"/>
                    <a:pt x="21412" y="5357"/>
                  </a:cubicBezTo>
                  <a:cubicBezTo>
                    <a:pt x="21559" y="4764"/>
                    <a:pt x="21513" y="1255"/>
                    <a:pt x="21379" y="1069"/>
                  </a:cubicBezTo>
                  <a:cubicBezTo>
                    <a:pt x="21158" y="723"/>
                    <a:pt x="20985" y="254"/>
                    <a:pt x="20770" y="7"/>
                  </a:cubicBezTo>
                  <a:cubicBezTo>
                    <a:pt x="20608" y="-191"/>
                    <a:pt x="20609" y="4196"/>
                    <a:pt x="20770" y="4393"/>
                  </a:cubicBezTo>
                  <a:cubicBezTo>
                    <a:pt x="20965" y="4628"/>
                    <a:pt x="21180" y="5147"/>
                    <a:pt x="21379" y="5456"/>
                  </a:cubicBezTo>
                  <a:cubicBezTo>
                    <a:pt x="21367" y="3998"/>
                    <a:pt x="21356" y="2577"/>
                    <a:pt x="21345" y="1119"/>
                  </a:cubicBezTo>
                  <a:cubicBezTo>
                    <a:pt x="17968" y="15095"/>
                    <a:pt x="14434" y="12598"/>
                    <a:pt x="10990" y="10943"/>
                  </a:cubicBezTo>
                  <a:cubicBezTo>
                    <a:pt x="9198" y="10090"/>
                    <a:pt x="7413" y="9534"/>
                    <a:pt x="5622" y="10943"/>
                  </a:cubicBezTo>
                  <a:cubicBezTo>
                    <a:pt x="3785" y="12401"/>
                    <a:pt x="1962" y="16812"/>
                    <a:pt x="121" y="16998"/>
                  </a:cubicBezTo>
                  <a:cubicBezTo>
                    <a:pt x="-41" y="17022"/>
                    <a:pt x="-41" y="21409"/>
                    <a:pt x="121" y="21384"/>
                  </a:cubicBezTo>
                  <a:cubicBezTo>
                    <a:pt x="121" y="21384"/>
                    <a:pt x="121" y="21384"/>
                    <a:pt x="121" y="21384"/>
                  </a:cubicBezTo>
                  <a:close/>
                  <a:moveTo>
                    <a:pt x="121" y="2138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5" name="AutoShape 265"/>
            <p:cNvSpPr>
              <a:spLocks/>
            </p:cNvSpPr>
            <p:nvPr/>
          </p:nvSpPr>
          <p:spPr bwMode="auto">
            <a:xfrm rot="-769615">
              <a:off x="2138" y="10917"/>
              <a:ext cx="1702" cy="101"/>
            </a:xfrm>
            <a:custGeom>
              <a:avLst/>
              <a:gdLst/>
              <a:ahLst/>
              <a:cxnLst/>
              <a:rect l="0" t="0" r="r" b="b"/>
              <a:pathLst>
                <a:path w="21533" h="20956">
                  <a:moveTo>
                    <a:pt x="88" y="20953"/>
                  </a:moveTo>
                  <a:cubicBezTo>
                    <a:pt x="7225" y="20953"/>
                    <a:pt x="14406" y="21600"/>
                    <a:pt x="21468" y="2831"/>
                  </a:cubicBezTo>
                  <a:cubicBezTo>
                    <a:pt x="21571" y="2548"/>
                    <a:pt x="21543" y="0"/>
                    <a:pt x="21444" y="0"/>
                  </a:cubicBezTo>
                  <a:cubicBezTo>
                    <a:pt x="21371" y="0"/>
                    <a:pt x="21298" y="0"/>
                    <a:pt x="21225" y="0"/>
                  </a:cubicBezTo>
                  <a:cubicBezTo>
                    <a:pt x="21109" y="0"/>
                    <a:pt x="21109" y="2872"/>
                    <a:pt x="21225" y="2872"/>
                  </a:cubicBezTo>
                  <a:cubicBezTo>
                    <a:pt x="21298" y="2872"/>
                    <a:pt x="21371" y="2872"/>
                    <a:pt x="21444" y="2872"/>
                  </a:cubicBezTo>
                  <a:cubicBezTo>
                    <a:pt x="21436" y="1942"/>
                    <a:pt x="21428" y="987"/>
                    <a:pt x="21420" y="57"/>
                  </a:cubicBezTo>
                  <a:cubicBezTo>
                    <a:pt x="14375" y="18777"/>
                    <a:pt x="7209" y="18081"/>
                    <a:pt x="88" y="18081"/>
                  </a:cubicBezTo>
                  <a:cubicBezTo>
                    <a:pt x="-29" y="18081"/>
                    <a:pt x="-29" y="20953"/>
                    <a:pt x="88" y="20953"/>
                  </a:cubicBezTo>
                  <a:cubicBezTo>
                    <a:pt x="88" y="20953"/>
                    <a:pt x="88" y="20953"/>
                    <a:pt x="88" y="20953"/>
                  </a:cubicBezTo>
                  <a:close/>
                  <a:moveTo>
                    <a:pt x="88" y="2095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6" name="AutoShape 266"/>
            <p:cNvSpPr>
              <a:spLocks/>
            </p:cNvSpPr>
            <p:nvPr/>
          </p:nvSpPr>
          <p:spPr bwMode="auto">
            <a:xfrm rot="1021811">
              <a:off x="13461" y="3076"/>
              <a:ext cx="2082" cy="2087"/>
            </a:xfrm>
            <a:custGeom>
              <a:avLst/>
              <a:gdLst/>
              <a:ahLst/>
              <a:cxnLst/>
              <a:rect l="0" t="0" r="r" b="b"/>
              <a:pathLst>
                <a:path w="21536" h="21438">
                  <a:moveTo>
                    <a:pt x="16905" y="10005"/>
                  </a:moveTo>
                  <a:cubicBezTo>
                    <a:pt x="15954" y="9697"/>
                    <a:pt x="15542" y="7922"/>
                    <a:pt x="16502" y="7411"/>
                  </a:cubicBezTo>
                  <a:cubicBezTo>
                    <a:pt x="16560" y="7381"/>
                    <a:pt x="16581" y="7302"/>
                    <a:pt x="16546" y="7248"/>
                  </a:cubicBezTo>
                  <a:cubicBezTo>
                    <a:pt x="16443" y="7086"/>
                    <a:pt x="16460" y="6888"/>
                    <a:pt x="16426" y="6707"/>
                  </a:cubicBezTo>
                  <a:cubicBezTo>
                    <a:pt x="16419" y="6669"/>
                    <a:pt x="16378" y="6630"/>
                    <a:pt x="16339" y="6623"/>
                  </a:cubicBezTo>
                  <a:cubicBezTo>
                    <a:pt x="15694" y="6501"/>
                    <a:pt x="15095" y="6303"/>
                    <a:pt x="15009" y="5579"/>
                  </a:cubicBezTo>
                  <a:cubicBezTo>
                    <a:pt x="14941" y="5009"/>
                    <a:pt x="15264" y="4343"/>
                    <a:pt x="15922" y="4340"/>
                  </a:cubicBezTo>
                  <a:cubicBezTo>
                    <a:pt x="15988" y="4339"/>
                    <a:pt x="16048" y="4286"/>
                    <a:pt x="16046" y="4220"/>
                  </a:cubicBezTo>
                  <a:cubicBezTo>
                    <a:pt x="16040" y="4071"/>
                    <a:pt x="16001" y="3944"/>
                    <a:pt x="15945" y="3803"/>
                  </a:cubicBezTo>
                  <a:cubicBezTo>
                    <a:pt x="15857" y="3577"/>
                    <a:pt x="15826" y="3337"/>
                    <a:pt x="15796" y="3098"/>
                  </a:cubicBezTo>
                  <a:cubicBezTo>
                    <a:pt x="15749" y="2713"/>
                    <a:pt x="15716" y="2326"/>
                    <a:pt x="15669" y="1940"/>
                  </a:cubicBezTo>
                  <a:cubicBezTo>
                    <a:pt x="15590" y="1303"/>
                    <a:pt x="15578" y="650"/>
                    <a:pt x="15279" y="63"/>
                  </a:cubicBezTo>
                  <a:cubicBezTo>
                    <a:pt x="15232" y="122"/>
                    <a:pt x="15186" y="180"/>
                    <a:pt x="15140" y="239"/>
                  </a:cubicBezTo>
                  <a:cubicBezTo>
                    <a:pt x="15776" y="489"/>
                    <a:pt x="16105" y="1131"/>
                    <a:pt x="16305" y="1726"/>
                  </a:cubicBezTo>
                  <a:cubicBezTo>
                    <a:pt x="16543" y="2436"/>
                    <a:pt x="16708" y="3166"/>
                    <a:pt x="16934" y="3879"/>
                  </a:cubicBezTo>
                  <a:cubicBezTo>
                    <a:pt x="16951" y="3932"/>
                    <a:pt x="16996" y="3966"/>
                    <a:pt x="17053" y="3967"/>
                  </a:cubicBezTo>
                  <a:cubicBezTo>
                    <a:pt x="17870" y="3987"/>
                    <a:pt x="18368" y="4861"/>
                    <a:pt x="18392" y="5572"/>
                  </a:cubicBezTo>
                  <a:cubicBezTo>
                    <a:pt x="18413" y="6201"/>
                    <a:pt x="17641" y="6503"/>
                    <a:pt x="17738" y="7166"/>
                  </a:cubicBezTo>
                  <a:cubicBezTo>
                    <a:pt x="17743" y="7203"/>
                    <a:pt x="17786" y="7243"/>
                    <a:pt x="17823" y="7249"/>
                  </a:cubicBezTo>
                  <a:cubicBezTo>
                    <a:pt x="18551" y="7375"/>
                    <a:pt x="18958" y="7919"/>
                    <a:pt x="19119" y="8586"/>
                  </a:cubicBezTo>
                  <a:cubicBezTo>
                    <a:pt x="19260" y="9169"/>
                    <a:pt x="19031" y="9757"/>
                    <a:pt x="19434" y="10262"/>
                  </a:cubicBezTo>
                  <a:cubicBezTo>
                    <a:pt x="19680" y="10570"/>
                    <a:pt x="19963" y="10826"/>
                    <a:pt x="20172" y="11164"/>
                  </a:cubicBezTo>
                  <a:cubicBezTo>
                    <a:pt x="20402" y="11535"/>
                    <a:pt x="20575" y="11941"/>
                    <a:pt x="20757" y="12335"/>
                  </a:cubicBezTo>
                  <a:cubicBezTo>
                    <a:pt x="21122" y="13122"/>
                    <a:pt x="21247" y="14004"/>
                    <a:pt x="21283" y="14860"/>
                  </a:cubicBezTo>
                  <a:cubicBezTo>
                    <a:pt x="21317" y="15687"/>
                    <a:pt x="21245" y="16517"/>
                    <a:pt x="21146" y="17338"/>
                  </a:cubicBezTo>
                  <a:cubicBezTo>
                    <a:pt x="21060" y="18051"/>
                    <a:pt x="20959" y="18816"/>
                    <a:pt x="20563" y="19438"/>
                  </a:cubicBezTo>
                  <a:cubicBezTo>
                    <a:pt x="20116" y="20141"/>
                    <a:pt x="19087" y="20318"/>
                    <a:pt x="18312" y="20455"/>
                  </a:cubicBezTo>
                  <a:cubicBezTo>
                    <a:pt x="17388" y="20619"/>
                    <a:pt x="16435" y="20656"/>
                    <a:pt x="15500" y="20732"/>
                  </a:cubicBezTo>
                  <a:cubicBezTo>
                    <a:pt x="14505" y="20813"/>
                    <a:pt x="13507" y="20860"/>
                    <a:pt x="12508" y="20801"/>
                  </a:cubicBezTo>
                  <a:cubicBezTo>
                    <a:pt x="11518" y="20742"/>
                    <a:pt x="10530" y="20656"/>
                    <a:pt x="9539" y="20608"/>
                  </a:cubicBezTo>
                  <a:cubicBezTo>
                    <a:pt x="7600" y="20514"/>
                    <a:pt x="5652" y="20545"/>
                    <a:pt x="3739" y="20891"/>
                  </a:cubicBezTo>
                  <a:cubicBezTo>
                    <a:pt x="3118" y="21003"/>
                    <a:pt x="2250" y="21421"/>
                    <a:pt x="1653" y="21073"/>
                  </a:cubicBezTo>
                  <a:cubicBezTo>
                    <a:pt x="1373" y="20910"/>
                    <a:pt x="1193" y="20568"/>
                    <a:pt x="1042" y="20299"/>
                  </a:cubicBezTo>
                  <a:cubicBezTo>
                    <a:pt x="872" y="19994"/>
                    <a:pt x="744" y="19670"/>
                    <a:pt x="617" y="19347"/>
                  </a:cubicBezTo>
                  <a:cubicBezTo>
                    <a:pt x="-33" y="17701"/>
                    <a:pt x="315" y="15857"/>
                    <a:pt x="420" y="14151"/>
                  </a:cubicBezTo>
                  <a:cubicBezTo>
                    <a:pt x="534" y="12301"/>
                    <a:pt x="847" y="10457"/>
                    <a:pt x="1640" y="8757"/>
                  </a:cubicBezTo>
                  <a:cubicBezTo>
                    <a:pt x="2036" y="7907"/>
                    <a:pt x="2476" y="7078"/>
                    <a:pt x="2880" y="6232"/>
                  </a:cubicBezTo>
                  <a:cubicBezTo>
                    <a:pt x="3074" y="5828"/>
                    <a:pt x="3246" y="5417"/>
                    <a:pt x="3429" y="5009"/>
                  </a:cubicBezTo>
                  <a:cubicBezTo>
                    <a:pt x="3612" y="4597"/>
                    <a:pt x="3798" y="4207"/>
                    <a:pt x="3875" y="3761"/>
                  </a:cubicBezTo>
                  <a:cubicBezTo>
                    <a:pt x="3940" y="3388"/>
                    <a:pt x="4016" y="3027"/>
                    <a:pt x="4111" y="2660"/>
                  </a:cubicBezTo>
                  <a:cubicBezTo>
                    <a:pt x="4159" y="2477"/>
                    <a:pt x="4220" y="2302"/>
                    <a:pt x="4314" y="2136"/>
                  </a:cubicBezTo>
                  <a:cubicBezTo>
                    <a:pt x="4455" y="1890"/>
                    <a:pt x="4687" y="1881"/>
                    <a:pt x="4937" y="1820"/>
                  </a:cubicBezTo>
                  <a:cubicBezTo>
                    <a:pt x="5230" y="1748"/>
                    <a:pt x="5810" y="1318"/>
                    <a:pt x="5808" y="1891"/>
                  </a:cubicBezTo>
                  <a:cubicBezTo>
                    <a:pt x="5806" y="2221"/>
                    <a:pt x="5631" y="2564"/>
                    <a:pt x="5536" y="2877"/>
                  </a:cubicBezTo>
                  <a:cubicBezTo>
                    <a:pt x="5029" y="4538"/>
                    <a:pt x="4163" y="6067"/>
                    <a:pt x="4110" y="7836"/>
                  </a:cubicBezTo>
                  <a:cubicBezTo>
                    <a:pt x="4062" y="9412"/>
                    <a:pt x="4657" y="10924"/>
                    <a:pt x="5441" y="12278"/>
                  </a:cubicBezTo>
                  <a:cubicBezTo>
                    <a:pt x="6286" y="13737"/>
                    <a:pt x="7467" y="14987"/>
                    <a:pt x="8264" y="16469"/>
                  </a:cubicBezTo>
                  <a:cubicBezTo>
                    <a:pt x="8669" y="17220"/>
                    <a:pt x="8988" y="18034"/>
                    <a:pt x="9474" y="18741"/>
                  </a:cubicBezTo>
                  <a:cubicBezTo>
                    <a:pt x="9831" y="19262"/>
                    <a:pt x="10432" y="19660"/>
                    <a:pt x="11081" y="19709"/>
                  </a:cubicBezTo>
                  <a:cubicBezTo>
                    <a:pt x="11656" y="19752"/>
                    <a:pt x="12073" y="19363"/>
                    <a:pt x="12414" y="18970"/>
                  </a:cubicBezTo>
                  <a:cubicBezTo>
                    <a:pt x="12822" y="18500"/>
                    <a:pt x="13158" y="17968"/>
                    <a:pt x="13462" y="17430"/>
                  </a:cubicBezTo>
                  <a:cubicBezTo>
                    <a:pt x="14080" y="16337"/>
                    <a:pt x="14450" y="15161"/>
                    <a:pt x="14795" y="13966"/>
                  </a:cubicBezTo>
                  <a:cubicBezTo>
                    <a:pt x="14990" y="13288"/>
                    <a:pt x="15163" y="12593"/>
                    <a:pt x="15514" y="11972"/>
                  </a:cubicBezTo>
                  <a:cubicBezTo>
                    <a:pt x="15843" y="11388"/>
                    <a:pt x="16323" y="10706"/>
                    <a:pt x="16898" y="10323"/>
                  </a:cubicBezTo>
                  <a:cubicBezTo>
                    <a:pt x="17028" y="10237"/>
                    <a:pt x="16905" y="10030"/>
                    <a:pt x="16774" y="10117"/>
                  </a:cubicBezTo>
                  <a:cubicBezTo>
                    <a:pt x="16158" y="10527"/>
                    <a:pt x="15666" y="11232"/>
                    <a:pt x="15301" y="11852"/>
                  </a:cubicBezTo>
                  <a:cubicBezTo>
                    <a:pt x="14875" y="12573"/>
                    <a:pt x="14696" y="13422"/>
                    <a:pt x="14467" y="14215"/>
                  </a:cubicBezTo>
                  <a:cubicBezTo>
                    <a:pt x="14050" y="15659"/>
                    <a:pt x="13512" y="17026"/>
                    <a:pt x="12644" y="18275"/>
                  </a:cubicBezTo>
                  <a:cubicBezTo>
                    <a:pt x="12315" y="18746"/>
                    <a:pt x="11886" y="19385"/>
                    <a:pt x="11252" y="19466"/>
                  </a:cubicBezTo>
                  <a:cubicBezTo>
                    <a:pt x="10388" y="19576"/>
                    <a:pt x="9762" y="18784"/>
                    <a:pt x="9404" y="18146"/>
                  </a:cubicBezTo>
                  <a:cubicBezTo>
                    <a:pt x="8968" y="17372"/>
                    <a:pt x="8618" y="16555"/>
                    <a:pt x="8163" y="15791"/>
                  </a:cubicBezTo>
                  <a:cubicBezTo>
                    <a:pt x="7731" y="15068"/>
                    <a:pt x="7172" y="14415"/>
                    <a:pt x="6682" y="13729"/>
                  </a:cubicBezTo>
                  <a:cubicBezTo>
                    <a:pt x="5723" y="12389"/>
                    <a:pt x="4858" y="10949"/>
                    <a:pt x="4501" y="9340"/>
                  </a:cubicBezTo>
                  <a:cubicBezTo>
                    <a:pt x="4313" y="8488"/>
                    <a:pt x="4314" y="7611"/>
                    <a:pt x="4475" y="6756"/>
                  </a:cubicBezTo>
                  <a:cubicBezTo>
                    <a:pt x="4639" y="5890"/>
                    <a:pt x="4981" y="5065"/>
                    <a:pt x="5302" y="4246"/>
                  </a:cubicBezTo>
                  <a:cubicBezTo>
                    <a:pt x="5577" y="3546"/>
                    <a:pt x="5896" y="2805"/>
                    <a:pt x="6034" y="2065"/>
                  </a:cubicBezTo>
                  <a:cubicBezTo>
                    <a:pt x="6075" y="1850"/>
                    <a:pt x="6063" y="1641"/>
                    <a:pt x="5919" y="1467"/>
                  </a:cubicBezTo>
                  <a:cubicBezTo>
                    <a:pt x="5733" y="1243"/>
                    <a:pt x="5363" y="1374"/>
                    <a:pt x="5151" y="1468"/>
                  </a:cubicBezTo>
                  <a:cubicBezTo>
                    <a:pt x="4860" y="1598"/>
                    <a:pt x="4525" y="1608"/>
                    <a:pt x="4273" y="1805"/>
                  </a:cubicBezTo>
                  <a:cubicBezTo>
                    <a:pt x="4019" y="2004"/>
                    <a:pt x="3927" y="2390"/>
                    <a:pt x="3852" y="2679"/>
                  </a:cubicBezTo>
                  <a:cubicBezTo>
                    <a:pt x="3755" y="3051"/>
                    <a:pt x="3686" y="3420"/>
                    <a:pt x="3620" y="3799"/>
                  </a:cubicBezTo>
                  <a:cubicBezTo>
                    <a:pt x="3539" y="4265"/>
                    <a:pt x="3301" y="4683"/>
                    <a:pt x="3116" y="5115"/>
                  </a:cubicBezTo>
                  <a:cubicBezTo>
                    <a:pt x="2388" y="6813"/>
                    <a:pt x="1382" y="8409"/>
                    <a:pt x="831" y="10175"/>
                  </a:cubicBezTo>
                  <a:cubicBezTo>
                    <a:pt x="303" y="11869"/>
                    <a:pt x="222" y="13622"/>
                    <a:pt x="80" y="15374"/>
                  </a:cubicBezTo>
                  <a:cubicBezTo>
                    <a:pt x="10" y="16240"/>
                    <a:pt x="-42" y="17109"/>
                    <a:pt x="48" y="17976"/>
                  </a:cubicBezTo>
                  <a:cubicBezTo>
                    <a:pt x="124" y="18705"/>
                    <a:pt x="346" y="19394"/>
                    <a:pt x="650" y="20062"/>
                  </a:cubicBezTo>
                  <a:cubicBezTo>
                    <a:pt x="859" y="20523"/>
                    <a:pt x="1183" y="21201"/>
                    <a:pt x="1723" y="21372"/>
                  </a:cubicBezTo>
                  <a:cubicBezTo>
                    <a:pt x="2335" y="21565"/>
                    <a:pt x="3026" y="21289"/>
                    <a:pt x="3621" y="21156"/>
                  </a:cubicBezTo>
                  <a:cubicBezTo>
                    <a:pt x="5542" y="20730"/>
                    <a:pt x="7583" y="20757"/>
                    <a:pt x="9539" y="20847"/>
                  </a:cubicBezTo>
                  <a:cubicBezTo>
                    <a:pt x="10530" y="20892"/>
                    <a:pt x="11519" y="20972"/>
                    <a:pt x="12508" y="21039"/>
                  </a:cubicBezTo>
                  <a:cubicBezTo>
                    <a:pt x="13505" y="21107"/>
                    <a:pt x="14507" y="21050"/>
                    <a:pt x="15500" y="20971"/>
                  </a:cubicBezTo>
                  <a:cubicBezTo>
                    <a:pt x="16390" y="20901"/>
                    <a:pt x="17287" y="20849"/>
                    <a:pt x="18169" y="20719"/>
                  </a:cubicBezTo>
                  <a:cubicBezTo>
                    <a:pt x="18884" y="20614"/>
                    <a:pt x="19814" y="20460"/>
                    <a:pt x="20385" y="19990"/>
                  </a:cubicBezTo>
                  <a:cubicBezTo>
                    <a:pt x="20898" y="19568"/>
                    <a:pt x="21108" y="18935"/>
                    <a:pt x="21240" y="18315"/>
                  </a:cubicBezTo>
                  <a:cubicBezTo>
                    <a:pt x="21399" y="17578"/>
                    <a:pt x="21465" y="16814"/>
                    <a:pt x="21511" y="16063"/>
                  </a:cubicBezTo>
                  <a:cubicBezTo>
                    <a:pt x="21558" y="15320"/>
                    <a:pt x="21541" y="14574"/>
                    <a:pt x="21435" y="13836"/>
                  </a:cubicBezTo>
                  <a:cubicBezTo>
                    <a:pt x="21330" y="13100"/>
                    <a:pt x="21074" y="12434"/>
                    <a:pt x="20759" y="11762"/>
                  </a:cubicBezTo>
                  <a:cubicBezTo>
                    <a:pt x="20601" y="11426"/>
                    <a:pt x="20431" y="11097"/>
                    <a:pt x="20219" y="10790"/>
                  </a:cubicBezTo>
                  <a:cubicBezTo>
                    <a:pt x="20022" y="10506"/>
                    <a:pt x="19745" y="10287"/>
                    <a:pt x="19545" y="10008"/>
                  </a:cubicBezTo>
                  <a:cubicBezTo>
                    <a:pt x="19345" y="9728"/>
                    <a:pt x="19436" y="9374"/>
                    <a:pt x="19427" y="9058"/>
                  </a:cubicBezTo>
                  <a:cubicBezTo>
                    <a:pt x="19419" y="8781"/>
                    <a:pt x="19365" y="8506"/>
                    <a:pt x="19277" y="8244"/>
                  </a:cubicBezTo>
                  <a:cubicBezTo>
                    <a:pt x="19114" y="7761"/>
                    <a:pt x="18778" y="7346"/>
                    <a:pt x="18298" y="7134"/>
                  </a:cubicBezTo>
                  <a:cubicBezTo>
                    <a:pt x="18193" y="7088"/>
                    <a:pt x="18082" y="7058"/>
                    <a:pt x="17970" y="7033"/>
                  </a:cubicBezTo>
                  <a:cubicBezTo>
                    <a:pt x="17903" y="7018"/>
                    <a:pt x="18063" y="6701"/>
                    <a:pt x="18082" y="6670"/>
                  </a:cubicBezTo>
                  <a:cubicBezTo>
                    <a:pt x="18215" y="6449"/>
                    <a:pt x="18407" y="6271"/>
                    <a:pt x="18527" y="6041"/>
                  </a:cubicBezTo>
                  <a:cubicBezTo>
                    <a:pt x="18766" y="5585"/>
                    <a:pt x="18588" y="5017"/>
                    <a:pt x="18359" y="4593"/>
                  </a:cubicBezTo>
                  <a:cubicBezTo>
                    <a:pt x="18099" y="4112"/>
                    <a:pt x="17626" y="3743"/>
                    <a:pt x="17053" y="3728"/>
                  </a:cubicBezTo>
                  <a:cubicBezTo>
                    <a:pt x="17092" y="3758"/>
                    <a:pt x="17132" y="3787"/>
                    <a:pt x="17172" y="3816"/>
                  </a:cubicBezTo>
                  <a:cubicBezTo>
                    <a:pt x="16911" y="2996"/>
                    <a:pt x="16724" y="2155"/>
                    <a:pt x="16432" y="1344"/>
                  </a:cubicBezTo>
                  <a:cubicBezTo>
                    <a:pt x="16229" y="779"/>
                    <a:pt x="15784" y="236"/>
                    <a:pt x="15205" y="8"/>
                  </a:cubicBezTo>
                  <a:cubicBezTo>
                    <a:pt x="15095" y="-35"/>
                    <a:pt x="15024" y="101"/>
                    <a:pt x="15066" y="184"/>
                  </a:cubicBezTo>
                  <a:cubicBezTo>
                    <a:pt x="15370" y="780"/>
                    <a:pt x="15356" y="1467"/>
                    <a:pt x="15445" y="2113"/>
                  </a:cubicBezTo>
                  <a:cubicBezTo>
                    <a:pt x="15495" y="2477"/>
                    <a:pt x="15518" y="2843"/>
                    <a:pt x="15563" y="3208"/>
                  </a:cubicBezTo>
                  <a:cubicBezTo>
                    <a:pt x="15583" y="3364"/>
                    <a:pt x="15610" y="3519"/>
                    <a:pt x="15643" y="3673"/>
                  </a:cubicBezTo>
                  <a:cubicBezTo>
                    <a:pt x="15684" y="3863"/>
                    <a:pt x="15792" y="4022"/>
                    <a:pt x="15799" y="4220"/>
                  </a:cubicBezTo>
                  <a:cubicBezTo>
                    <a:pt x="15840" y="4181"/>
                    <a:pt x="15881" y="4141"/>
                    <a:pt x="15922" y="4101"/>
                  </a:cubicBezTo>
                  <a:cubicBezTo>
                    <a:pt x="15088" y="4105"/>
                    <a:pt x="14652" y="4947"/>
                    <a:pt x="14774" y="5676"/>
                  </a:cubicBezTo>
                  <a:cubicBezTo>
                    <a:pt x="14841" y="6075"/>
                    <a:pt x="15060" y="6407"/>
                    <a:pt x="15423" y="6609"/>
                  </a:cubicBezTo>
                  <a:cubicBezTo>
                    <a:pt x="15609" y="6711"/>
                    <a:pt x="15825" y="6761"/>
                    <a:pt x="16032" y="6806"/>
                  </a:cubicBezTo>
                  <a:cubicBezTo>
                    <a:pt x="16230" y="6849"/>
                    <a:pt x="16204" y="6887"/>
                    <a:pt x="16227" y="7078"/>
                  </a:cubicBezTo>
                  <a:cubicBezTo>
                    <a:pt x="16240" y="7187"/>
                    <a:pt x="16275" y="7277"/>
                    <a:pt x="16334" y="7369"/>
                  </a:cubicBezTo>
                  <a:cubicBezTo>
                    <a:pt x="16348" y="7314"/>
                    <a:pt x="16363" y="7260"/>
                    <a:pt x="16378" y="7205"/>
                  </a:cubicBezTo>
                  <a:cubicBezTo>
                    <a:pt x="15219" y="7821"/>
                    <a:pt x="15693" y="9864"/>
                    <a:pt x="16839" y="10235"/>
                  </a:cubicBezTo>
                  <a:cubicBezTo>
                    <a:pt x="16990" y="10284"/>
                    <a:pt x="17055" y="10053"/>
                    <a:pt x="16905" y="10005"/>
                  </a:cubicBezTo>
                  <a:cubicBezTo>
                    <a:pt x="16905" y="10005"/>
                    <a:pt x="16905" y="10005"/>
                    <a:pt x="16905" y="10005"/>
                  </a:cubicBezTo>
                  <a:close/>
                  <a:moveTo>
                    <a:pt x="16905" y="1000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7" name="AutoShape 267"/>
            <p:cNvSpPr>
              <a:spLocks/>
            </p:cNvSpPr>
            <p:nvPr/>
          </p:nvSpPr>
          <p:spPr bwMode="auto">
            <a:xfrm rot="1021811">
              <a:off x="15108" y="3718"/>
              <a:ext cx="243" cy="190"/>
            </a:xfrm>
            <a:custGeom>
              <a:avLst/>
              <a:gdLst/>
              <a:ahLst/>
              <a:cxnLst/>
              <a:rect l="0" t="0" r="r" b="b"/>
              <a:pathLst>
                <a:path w="18959" h="20011">
                  <a:moveTo>
                    <a:pt x="6093" y="19317"/>
                  </a:moveTo>
                  <a:cubicBezTo>
                    <a:pt x="10486" y="20753"/>
                    <a:pt x="16539" y="20393"/>
                    <a:pt x="18505" y="14026"/>
                  </a:cubicBezTo>
                  <a:cubicBezTo>
                    <a:pt x="20409" y="7848"/>
                    <a:pt x="15956" y="2910"/>
                    <a:pt x="12061" y="1017"/>
                  </a:cubicBezTo>
                  <a:cubicBezTo>
                    <a:pt x="8231" y="-847"/>
                    <a:pt x="2169" y="-562"/>
                    <a:pt x="469" y="5395"/>
                  </a:cubicBezTo>
                  <a:cubicBezTo>
                    <a:pt x="-1191" y="11207"/>
                    <a:pt x="1765" y="17576"/>
                    <a:pt x="6093" y="19317"/>
                  </a:cubicBezTo>
                  <a:cubicBezTo>
                    <a:pt x="6666" y="19548"/>
                    <a:pt x="6910" y="18366"/>
                    <a:pt x="6340" y="18136"/>
                  </a:cubicBezTo>
                  <a:cubicBezTo>
                    <a:pt x="2598" y="16632"/>
                    <a:pt x="87" y="11351"/>
                    <a:pt x="1204" y="6269"/>
                  </a:cubicBezTo>
                  <a:cubicBezTo>
                    <a:pt x="2444" y="643"/>
                    <a:pt x="7931" y="693"/>
                    <a:pt x="11328" y="1987"/>
                  </a:cubicBezTo>
                  <a:cubicBezTo>
                    <a:pt x="15039" y="3402"/>
                    <a:pt x="18740" y="7451"/>
                    <a:pt x="17766" y="13036"/>
                  </a:cubicBezTo>
                  <a:cubicBezTo>
                    <a:pt x="16655" y="19401"/>
                    <a:pt x="10085" y="19362"/>
                    <a:pt x="6340" y="18136"/>
                  </a:cubicBezTo>
                  <a:cubicBezTo>
                    <a:pt x="5757" y="17946"/>
                    <a:pt x="5513" y="19129"/>
                    <a:pt x="6093" y="19317"/>
                  </a:cubicBezTo>
                  <a:close/>
                  <a:moveTo>
                    <a:pt x="6093" y="1931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8" name="AutoShape 268"/>
            <p:cNvSpPr>
              <a:spLocks/>
            </p:cNvSpPr>
            <p:nvPr/>
          </p:nvSpPr>
          <p:spPr bwMode="auto">
            <a:xfrm rot="1021811">
              <a:off x="15097" y="4010"/>
              <a:ext cx="247" cy="233"/>
            </a:xfrm>
            <a:custGeom>
              <a:avLst/>
              <a:gdLst/>
              <a:ahLst/>
              <a:cxnLst/>
              <a:rect l="0" t="0" r="r" b="b"/>
              <a:pathLst>
                <a:path w="17784" h="19393">
                  <a:moveTo>
                    <a:pt x="2951" y="17115"/>
                  </a:moveTo>
                  <a:cubicBezTo>
                    <a:pt x="6510" y="20300"/>
                    <a:pt x="12177" y="20129"/>
                    <a:pt x="15568" y="16705"/>
                  </a:cubicBezTo>
                  <a:cubicBezTo>
                    <a:pt x="20597" y="11634"/>
                    <a:pt x="16069" y="4626"/>
                    <a:pt x="11840" y="1434"/>
                  </a:cubicBezTo>
                  <a:cubicBezTo>
                    <a:pt x="8223" y="-1300"/>
                    <a:pt x="3951" y="63"/>
                    <a:pt x="1565" y="3932"/>
                  </a:cubicBezTo>
                  <a:cubicBezTo>
                    <a:pt x="-1003" y="8085"/>
                    <a:pt x="-322" y="13770"/>
                    <a:pt x="2951" y="17115"/>
                  </a:cubicBezTo>
                  <a:cubicBezTo>
                    <a:pt x="3356" y="17533"/>
                    <a:pt x="3965" y="16851"/>
                    <a:pt x="3556" y="16433"/>
                  </a:cubicBezTo>
                  <a:cubicBezTo>
                    <a:pt x="794" y="13604"/>
                    <a:pt x="174" y="9446"/>
                    <a:pt x="1690" y="5648"/>
                  </a:cubicBezTo>
                  <a:cubicBezTo>
                    <a:pt x="3258" y="1717"/>
                    <a:pt x="6971" y="-87"/>
                    <a:pt x="10493" y="1692"/>
                  </a:cubicBezTo>
                  <a:cubicBezTo>
                    <a:pt x="15081" y="4013"/>
                    <a:pt x="19000" y="10515"/>
                    <a:pt x="15290" y="15638"/>
                  </a:cubicBezTo>
                  <a:cubicBezTo>
                    <a:pt x="12632" y="19306"/>
                    <a:pt x="6649" y="19200"/>
                    <a:pt x="3556" y="16433"/>
                  </a:cubicBezTo>
                  <a:cubicBezTo>
                    <a:pt x="3127" y="16048"/>
                    <a:pt x="2516" y="16728"/>
                    <a:pt x="2951" y="17115"/>
                  </a:cubicBezTo>
                  <a:close/>
                  <a:moveTo>
                    <a:pt x="2951" y="1711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09" name="AutoShape 269"/>
            <p:cNvSpPr>
              <a:spLocks/>
            </p:cNvSpPr>
            <p:nvPr/>
          </p:nvSpPr>
          <p:spPr bwMode="auto">
            <a:xfrm rot="1021811">
              <a:off x="15115" y="3912"/>
              <a:ext cx="153" cy="22"/>
            </a:xfrm>
            <a:custGeom>
              <a:avLst/>
              <a:gdLst/>
              <a:ahLst/>
              <a:cxnLst/>
              <a:rect l="0" t="0" r="r" b="b"/>
              <a:pathLst>
                <a:path w="20892" h="20609">
                  <a:moveTo>
                    <a:pt x="782" y="20609"/>
                  </a:moveTo>
                  <a:cubicBezTo>
                    <a:pt x="7307" y="20401"/>
                    <a:pt x="13843" y="17432"/>
                    <a:pt x="20303" y="10887"/>
                  </a:cubicBezTo>
                  <a:cubicBezTo>
                    <a:pt x="21337" y="9847"/>
                    <a:pt x="20894" y="-953"/>
                    <a:pt x="19871" y="68"/>
                  </a:cubicBezTo>
                  <a:cubicBezTo>
                    <a:pt x="13559" y="6461"/>
                    <a:pt x="7159" y="9204"/>
                    <a:pt x="782" y="9412"/>
                  </a:cubicBezTo>
                  <a:cubicBezTo>
                    <a:pt x="-258" y="9450"/>
                    <a:pt x="-263" y="20647"/>
                    <a:pt x="782" y="20609"/>
                  </a:cubicBezTo>
                  <a:cubicBezTo>
                    <a:pt x="782" y="20609"/>
                    <a:pt x="782" y="20609"/>
                    <a:pt x="782" y="20609"/>
                  </a:cubicBezTo>
                  <a:close/>
                  <a:moveTo>
                    <a:pt x="782" y="2060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0" name="AutoShape 270"/>
            <p:cNvSpPr>
              <a:spLocks/>
            </p:cNvSpPr>
            <p:nvPr/>
          </p:nvSpPr>
          <p:spPr bwMode="auto">
            <a:xfrm rot="1021811">
              <a:off x="15141" y="3962"/>
              <a:ext cx="147" cy="32"/>
            </a:xfrm>
            <a:custGeom>
              <a:avLst/>
              <a:gdLst/>
              <a:ahLst/>
              <a:cxnLst/>
              <a:rect l="0" t="0" r="r" b="b"/>
              <a:pathLst>
                <a:path w="20612" h="16890">
                  <a:moveTo>
                    <a:pt x="1272" y="16578"/>
                  </a:moveTo>
                  <a:cubicBezTo>
                    <a:pt x="6751" y="7323"/>
                    <a:pt x="13662" y="2782"/>
                    <a:pt x="19575" y="8411"/>
                  </a:cubicBezTo>
                  <a:cubicBezTo>
                    <a:pt x="20617" y="9398"/>
                    <a:pt x="21057" y="3648"/>
                    <a:pt x="20020" y="2651"/>
                  </a:cubicBezTo>
                  <a:cubicBezTo>
                    <a:pt x="13650" y="-3401"/>
                    <a:pt x="6317" y="1493"/>
                    <a:pt x="432" y="11422"/>
                  </a:cubicBezTo>
                  <a:cubicBezTo>
                    <a:pt x="-543" y="13053"/>
                    <a:pt x="303" y="18199"/>
                    <a:pt x="1272" y="16578"/>
                  </a:cubicBezTo>
                  <a:cubicBezTo>
                    <a:pt x="1272" y="16578"/>
                    <a:pt x="1272" y="16578"/>
                    <a:pt x="1272" y="16578"/>
                  </a:cubicBezTo>
                  <a:close/>
                  <a:moveTo>
                    <a:pt x="1272" y="1657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1" name="AutoShape 271"/>
            <p:cNvSpPr>
              <a:spLocks/>
            </p:cNvSpPr>
            <p:nvPr/>
          </p:nvSpPr>
          <p:spPr bwMode="auto">
            <a:xfrm rot="1021811">
              <a:off x="15156" y="3632"/>
              <a:ext cx="157" cy="35"/>
            </a:xfrm>
            <a:custGeom>
              <a:avLst/>
              <a:gdLst/>
              <a:ahLst/>
              <a:cxnLst/>
              <a:rect l="0" t="0" r="r" b="b"/>
              <a:pathLst>
                <a:path w="20679" h="16599">
                  <a:moveTo>
                    <a:pt x="1192" y="16277"/>
                  </a:moveTo>
                  <a:cubicBezTo>
                    <a:pt x="7016" y="5993"/>
                    <a:pt x="13374" y="1905"/>
                    <a:pt x="19717" y="8877"/>
                  </a:cubicBezTo>
                  <a:cubicBezTo>
                    <a:pt x="20685" y="9935"/>
                    <a:pt x="21093" y="4715"/>
                    <a:pt x="20129" y="3657"/>
                  </a:cubicBezTo>
                  <a:cubicBezTo>
                    <a:pt x="13395" y="-3744"/>
                    <a:pt x="6587" y="682"/>
                    <a:pt x="398" y="11605"/>
                  </a:cubicBezTo>
                  <a:cubicBezTo>
                    <a:pt x="-507" y="13193"/>
                    <a:pt x="292" y="17856"/>
                    <a:pt x="1192" y="16277"/>
                  </a:cubicBezTo>
                  <a:cubicBezTo>
                    <a:pt x="1192" y="16277"/>
                    <a:pt x="1192" y="16277"/>
                    <a:pt x="1192" y="16277"/>
                  </a:cubicBezTo>
                  <a:close/>
                  <a:moveTo>
                    <a:pt x="1192" y="1627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2" name="AutoShape 272"/>
            <p:cNvSpPr>
              <a:spLocks/>
            </p:cNvSpPr>
            <p:nvPr/>
          </p:nvSpPr>
          <p:spPr bwMode="auto">
            <a:xfrm rot="1021811">
              <a:off x="15103" y="4219"/>
              <a:ext cx="252" cy="57"/>
            </a:xfrm>
            <a:custGeom>
              <a:avLst/>
              <a:gdLst/>
              <a:ahLst/>
              <a:cxnLst/>
              <a:rect l="0" t="0" r="r" b="b"/>
              <a:pathLst>
                <a:path w="21146" h="15146">
                  <a:moveTo>
                    <a:pt x="485" y="14398"/>
                  </a:moveTo>
                  <a:cubicBezTo>
                    <a:pt x="7249" y="13716"/>
                    <a:pt x="15957" y="20610"/>
                    <a:pt x="21017" y="2666"/>
                  </a:cubicBezTo>
                  <a:cubicBezTo>
                    <a:pt x="21436" y="1179"/>
                    <a:pt x="20733" y="-990"/>
                    <a:pt x="20306" y="502"/>
                  </a:cubicBezTo>
                  <a:cubicBezTo>
                    <a:pt x="15474" y="17641"/>
                    <a:pt x="6958" y="10690"/>
                    <a:pt x="485" y="11341"/>
                  </a:cubicBezTo>
                  <a:cubicBezTo>
                    <a:pt x="-161" y="11408"/>
                    <a:pt x="-164" y="14465"/>
                    <a:pt x="485" y="14398"/>
                  </a:cubicBezTo>
                  <a:cubicBezTo>
                    <a:pt x="485" y="14398"/>
                    <a:pt x="485" y="14398"/>
                    <a:pt x="485" y="14398"/>
                  </a:cubicBezTo>
                  <a:close/>
                  <a:moveTo>
                    <a:pt x="485" y="1439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3" name="AutoShape 273"/>
            <p:cNvSpPr>
              <a:spLocks/>
            </p:cNvSpPr>
            <p:nvPr/>
          </p:nvSpPr>
          <p:spPr bwMode="auto">
            <a:xfrm rot="1021811">
              <a:off x="13302" y="4966"/>
              <a:ext cx="1862" cy="135"/>
            </a:xfrm>
            <a:custGeom>
              <a:avLst/>
              <a:gdLst/>
              <a:ahLst/>
              <a:cxnLst/>
              <a:rect l="0" t="0" r="r" b="b"/>
              <a:pathLst>
                <a:path w="21548" h="19885">
                  <a:moveTo>
                    <a:pt x="52" y="16448"/>
                  </a:moveTo>
                  <a:cubicBezTo>
                    <a:pt x="7" y="17348"/>
                    <a:pt x="-8" y="17226"/>
                    <a:pt x="3" y="18337"/>
                  </a:cubicBezTo>
                  <a:cubicBezTo>
                    <a:pt x="7" y="18722"/>
                    <a:pt x="22" y="19052"/>
                    <a:pt x="54" y="19165"/>
                  </a:cubicBezTo>
                  <a:cubicBezTo>
                    <a:pt x="654" y="21216"/>
                    <a:pt x="1328" y="18442"/>
                    <a:pt x="1902" y="16327"/>
                  </a:cubicBezTo>
                  <a:cubicBezTo>
                    <a:pt x="2732" y="13263"/>
                    <a:pt x="3533" y="10494"/>
                    <a:pt x="4394" y="8958"/>
                  </a:cubicBezTo>
                  <a:cubicBezTo>
                    <a:pt x="6467" y="5252"/>
                    <a:pt x="8574" y="6435"/>
                    <a:pt x="10654" y="8446"/>
                  </a:cubicBezTo>
                  <a:cubicBezTo>
                    <a:pt x="12725" y="10451"/>
                    <a:pt x="14798" y="12945"/>
                    <a:pt x="16876" y="10989"/>
                  </a:cubicBezTo>
                  <a:cubicBezTo>
                    <a:pt x="17712" y="10199"/>
                    <a:pt x="18554" y="9088"/>
                    <a:pt x="19387" y="7879"/>
                  </a:cubicBezTo>
                  <a:cubicBezTo>
                    <a:pt x="20107" y="6840"/>
                    <a:pt x="20853" y="5495"/>
                    <a:pt x="21512" y="1572"/>
                  </a:cubicBezTo>
                  <a:cubicBezTo>
                    <a:pt x="21592" y="1091"/>
                    <a:pt x="21522" y="-384"/>
                    <a:pt x="21443" y="93"/>
                  </a:cubicBezTo>
                  <a:cubicBezTo>
                    <a:pt x="20711" y="4445"/>
                    <a:pt x="19863" y="5553"/>
                    <a:pt x="19067" y="6612"/>
                  </a:cubicBezTo>
                  <a:cubicBezTo>
                    <a:pt x="18206" y="7757"/>
                    <a:pt x="17339" y="8961"/>
                    <a:pt x="16474" y="9615"/>
                  </a:cubicBezTo>
                  <a:cubicBezTo>
                    <a:pt x="14444" y="11157"/>
                    <a:pt x="12412" y="8405"/>
                    <a:pt x="10390" y="6478"/>
                  </a:cubicBezTo>
                  <a:cubicBezTo>
                    <a:pt x="8428" y="4612"/>
                    <a:pt x="6442" y="3776"/>
                    <a:pt x="4486" y="7086"/>
                  </a:cubicBezTo>
                  <a:cubicBezTo>
                    <a:pt x="3650" y="8501"/>
                    <a:pt x="2858" y="10853"/>
                    <a:pt x="2054" y="13954"/>
                  </a:cubicBezTo>
                  <a:cubicBezTo>
                    <a:pt x="1712" y="15285"/>
                    <a:pt x="1366" y="16509"/>
                    <a:pt x="1013" y="17386"/>
                  </a:cubicBezTo>
                  <a:cubicBezTo>
                    <a:pt x="821" y="17863"/>
                    <a:pt x="626" y="18112"/>
                    <a:pt x="430" y="18123"/>
                  </a:cubicBezTo>
                  <a:cubicBezTo>
                    <a:pt x="340" y="18123"/>
                    <a:pt x="114" y="18456"/>
                    <a:pt x="171" y="17307"/>
                  </a:cubicBezTo>
                  <a:cubicBezTo>
                    <a:pt x="218" y="16367"/>
                    <a:pt x="99" y="15508"/>
                    <a:pt x="52" y="16448"/>
                  </a:cubicBezTo>
                  <a:cubicBezTo>
                    <a:pt x="52" y="16448"/>
                    <a:pt x="52" y="16448"/>
                    <a:pt x="52" y="16448"/>
                  </a:cubicBezTo>
                  <a:close/>
                  <a:moveTo>
                    <a:pt x="52" y="1644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4" name="AutoShape 274"/>
            <p:cNvSpPr>
              <a:spLocks/>
            </p:cNvSpPr>
            <p:nvPr/>
          </p:nvSpPr>
          <p:spPr bwMode="auto">
            <a:xfrm rot="1021811">
              <a:off x="13825" y="3269"/>
              <a:ext cx="1561" cy="1773"/>
            </a:xfrm>
            <a:custGeom>
              <a:avLst/>
              <a:gdLst/>
              <a:ahLst/>
              <a:cxnLst/>
              <a:rect l="0" t="0" r="r" b="b"/>
              <a:pathLst>
                <a:path w="21489" h="21274">
                  <a:moveTo>
                    <a:pt x="2102" y="118"/>
                  </a:moveTo>
                  <a:cubicBezTo>
                    <a:pt x="2512" y="449"/>
                    <a:pt x="2199" y="993"/>
                    <a:pt x="2022" y="1363"/>
                  </a:cubicBezTo>
                  <a:cubicBezTo>
                    <a:pt x="1804" y="1817"/>
                    <a:pt x="1520" y="2248"/>
                    <a:pt x="1297" y="2702"/>
                  </a:cubicBezTo>
                  <a:cubicBezTo>
                    <a:pt x="826" y="3666"/>
                    <a:pt x="569" y="4686"/>
                    <a:pt x="317" y="5705"/>
                  </a:cubicBezTo>
                  <a:cubicBezTo>
                    <a:pt x="59" y="6747"/>
                    <a:pt x="-90" y="7808"/>
                    <a:pt x="59" y="8870"/>
                  </a:cubicBezTo>
                  <a:cubicBezTo>
                    <a:pt x="189" y="9795"/>
                    <a:pt x="590" y="10701"/>
                    <a:pt x="1055" y="11539"/>
                  </a:cubicBezTo>
                  <a:cubicBezTo>
                    <a:pt x="1529" y="12391"/>
                    <a:pt x="2142" y="13192"/>
                    <a:pt x="2825" y="13933"/>
                  </a:cubicBezTo>
                  <a:cubicBezTo>
                    <a:pt x="3591" y="14762"/>
                    <a:pt x="4273" y="15577"/>
                    <a:pt x="4835" y="16519"/>
                  </a:cubicBezTo>
                  <a:cubicBezTo>
                    <a:pt x="5771" y="18086"/>
                    <a:pt x="6376" y="20087"/>
                    <a:pt x="8343" y="20951"/>
                  </a:cubicBezTo>
                  <a:cubicBezTo>
                    <a:pt x="9726" y="21558"/>
                    <a:pt x="11312" y="21285"/>
                    <a:pt x="12380" y="20356"/>
                  </a:cubicBezTo>
                  <a:cubicBezTo>
                    <a:pt x="13499" y="19384"/>
                    <a:pt x="14024" y="17949"/>
                    <a:pt x="14580" y="16709"/>
                  </a:cubicBezTo>
                  <a:cubicBezTo>
                    <a:pt x="15257" y="15199"/>
                    <a:pt x="15583" y="13570"/>
                    <a:pt x="16606" y="12187"/>
                  </a:cubicBezTo>
                  <a:cubicBezTo>
                    <a:pt x="17045" y="11595"/>
                    <a:pt x="17617" y="11047"/>
                    <a:pt x="18364" y="10733"/>
                  </a:cubicBezTo>
                  <a:cubicBezTo>
                    <a:pt x="18878" y="10516"/>
                    <a:pt x="19481" y="10476"/>
                    <a:pt x="20042" y="10427"/>
                  </a:cubicBezTo>
                  <a:cubicBezTo>
                    <a:pt x="20232" y="10410"/>
                    <a:pt x="20423" y="10394"/>
                    <a:pt x="20612" y="10371"/>
                  </a:cubicBezTo>
                  <a:cubicBezTo>
                    <a:pt x="20682" y="10362"/>
                    <a:pt x="21348" y="10223"/>
                    <a:pt x="21348" y="10223"/>
                  </a:cubicBezTo>
                  <a:cubicBezTo>
                    <a:pt x="21360" y="10185"/>
                    <a:pt x="21373" y="10145"/>
                    <a:pt x="21385" y="10107"/>
                  </a:cubicBezTo>
                  <a:cubicBezTo>
                    <a:pt x="21360" y="10112"/>
                    <a:pt x="21337" y="10119"/>
                    <a:pt x="21314" y="10127"/>
                  </a:cubicBezTo>
                  <a:cubicBezTo>
                    <a:pt x="21216" y="10157"/>
                    <a:pt x="21259" y="10292"/>
                    <a:pt x="21358" y="10261"/>
                  </a:cubicBezTo>
                  <a:cubicBezTo>
                    <a:pt x="21381" y="10253"/>
                    <a:pt x="21405" y="10247"/>
                    <a:pt x="21429" y="10241"/>
                  </a:cubicBezTo>
                  <a:cubicBezTo>
                    <a:pt x="21486" y="10227"/>
                    <a:pt x="21510" y="10162"/>
                    <a:pt x="21465" y="10125"/>
                  </a:cubicBezTo>
                  <a:cubicBezTo>
                    <a:pt x="21459" y="10120"/>
                    <a:pt x="21453" y="10116"/>
                    <a:pt x="21447" y="10111"/>
                  </a:cubicBezTo>
                  <a:cubicBezTo>
                    <a:pt x="21427" y="10094"/>
                    <a:pt x="21396" y="10086"/>
                    <a:pt x="21368" y="10093"/>
                  </a:cubicBezTo>
                  <a:cubicBezTo>
                    <a:pt x="20324" y="10356"/>
                    <a:pt x="19184" y="10232"/>
                    <a:pt x="18190" y="10651"/>
                  </a:cubicBezTo>
                  <a:cubicBezTo>
                    <a:pt x="17421" y="10975"/>
                    <a:pt x="16850" y="11596"/>
                    <a:pt x="16403" y="12200"/>
                  </a:cubicBezTo>
                  <a:cubicBezTo>
                    <a:pt x="15925" y="12847"/>
                    <a:pt x="15572" y="13570"/>
                    <a:pt x="15332" y="14304"/>
                  </a:cubicBezTo>
                  <a:cubicBezTo>
                    <a:pt x="14984" y="15365"/>
                    <a:pt x="14554" y="16394"/>
                    <a:pt x="14081" y="17420"/>
                  </a:cubicBezTo>
                  <a:cubicBezTo>
                    <a:pt x="13407" y="18878"/>
                    <a:pt x="12585" y="20696"/>
                    <a:pt x="10578" y="21088"/>
                  </a:cubicBezTo>
                  <a:cubicBezTo>
                    <a:pt x="9445" y="21309"/>
                    <a:pt x="8283" y="20898"/>
                    <a:pt x="7454" y="20254"/>
                  </a:cubicBezTo>
                  <a:cubicBezTo>
                    <a:pt x="6610" y="19597"/>
                    <a:pt x="6175" y="18601"/>
                    <a:pt x="5701" y="17739"/>
                  </a:cubicBezTo>
                  <a:cubicBezTo>
                    <a:pt x="5307" y="17019"/>
                    <a:pt x="4913" y="16300"/>
                    <a:pt x="4446" y="15611"/>
                  </a:cubicBezTo>
                  <a:cubicBezTo>
                    <a:pt x="3945" y="14873"/>
                    <a:pt x="3299" y="14245"/>
                    <a:pt x="2701" y="13566"/>
                  </a:cubicBezTo>
                  <a:cubicBezTo>
                    <a:pt x="1548" y="12256"/>
                    <a:pt x="623" y="10736"/>
                    <a:pt x="268" y="9118"/>
                  </a:cubicBezTo>
                  <a:cubicBezTo>
                    <a:pt x="61" y="8175"/>
                    <a:pt x="167" y="7198"/>
                    <a:pt x="358" y="6261"/>
                  </a:cubicBezTo>
                  <a:cubicBezTo>
                    <a:pt x="538" y="5374"/>
                    <a:pt x="770" y="4470"/>
                    <a:pt x="1078" y="3609"/>
                  </a:cubicBezTo>
                  <a:cubicBezTo>
                    <a:pt x="1346" y="2861"/>
                    <a:pt x="1802" y="2192"/>
                    <a:pt x="2145" y="1472"/>
                  </a:cubicBezTo>
                  <a:cubicBezTo>
                    <a:pt x="2355" y="1032"/>
                    <a:pt x="2707" y="415"/>
                    <a:pt x="2218" y="20"/>
                  </a:cubicBezTo>
                  <a:cubicBezTo>
                    <a:pt x="2141" y="-42"/>
                    <a:pt x="2025" y="56"/>
                    <a:pt x="2102" y="118"/>
                  </a:cubicBezTo>
                  <a:cubicBezTo>
                    <a:pt x="2102" y="118"/>
                    <a:pt x="2102" y="118"/>
                    <a:pt x="2102" y="118"/>
                  </a:cubicBezTo>
                  <a:close/>
                  <a:moveTo>
                    <a:pt x="2102" y="11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5" name="AutoShape 275"/>
            <p:cNvSpPr>
              <a:spLocks/>
            </p:cNvSpPr>
            <p:nvPr/>
          </p:nvSpPr>
          <p:spPr bwMode="auto">
            <a:xfrm rot="-769615">
              <a:off x="13353" y="5883"/>
              <a:ext cx="2540" cy="1222"/>
            </a:xfrm>
            <a:custGeom>
              <a:avLst/>
              <a:gdLst/>
              <a:ahLst/>
              <a:cxnLst/>
              <a:rect l="0" t="0" r="r" b="b"/>
              <a:pathLst>
                <a:path w="21514" h="21382">
                  <a:moveTo>
                    <a:pt x="132" y="5727"/>
                  </a:moveTo>
                  <a:cubicBezTo>
                    <a:pt x="246" y="6084"/>
                    <a:pt x="433" y="6313"/>
                    <a:pt x="608" y="6535"/>
                  </a:cubicBezTo>
                  <a:cubicBezTo>
                    <a:pt x="871" y="6867"/>
                    <a:pt x="1116" y="7174"/>
                    <a:pt x="1338" y="7616"/>
                  </a:cubicBezTo>
                  <a:cubicBezTo>
                    <a:pt x="1574" y="8084"/>
                    <a:pt x="1761" y="8644"/>
                    <a:pt x="1985" y="9133"/>
                  </a:cubicBezTo>
                  <a:cubicBezTo>
                    <a:pt x="2250" y="9712"/>
                    <a:pt x="2545" y="10231"/>
                    <a:pt x="2840" y="10744"/>
                  </a:cubicBezTo>
                  <a:cubicBezTo>
                    <a:pt x="3107" y="11209"/>
                    <a:pt x="3376" y="11669"/>
                    <a:pt x="3632" y="12157"/>
                  </a:cubicBezTo>
                  <a:cubicBezTo>
                    <a:pt x="3869" y="12610"/>
                    <a:pt x="4086" y="13092"/>
                    <a:pt x="4348" y="13492"/>
                  </a:cubicBezTo>
                  <a:cubicBezTo>
                    <a:pt x="4575" y="13838"/>
                    <a:pt x="4817" y="14142"/>
                    <a:pt x="5082" y="14361"/>
                  </a:cubicBezTo>
                  <a:cubicBezTo>
                    <a:pt x="5395" y="14623"/>
                    <a:pt x="5725" y="14730"/>
                    <a:pt x="6047" y="14936"/>
                  </a:cubicBezTo>
                  <a:cubicBezTo>
                    <a:pt x="7346" y="15765"/>
                    <a:pt x="8372" y="17868"/>
                    <a:pt x="9428" y="19503"/>
                  </a:cubicBezTo>
                  <a:cubicBezTo>
                    <a:pt x="9924" y="20271"/>
                    <a:pt x="10421" y="21047"/>
                    <a:pt x="11047" y="21307"/>
                  </a:cubicBezTo>
                  <a:cubicBezTo>
                    <a:pt x="11690" y="21574"/>
                    <a:pt x="12304" y="21082"/>
                    <a:pt x="12864" y="20487"/>
                  </a:cubicBezTo>
                  <a:cubicBezTo>
                    <a:pt x="13441" y="19874"/>
                    <a:pt x="13966" y="19066"/>
                    <a:pt x="14467" y="18230"/>
                  </a:cubicBezTo>
                  <a:cubicBezTo>
                    <a:pt x="15000" y="17340"/>
                    <a:pt x="15537" y="16462"/>
                    <a:pt x="16065" y="15562"/>
                  </a:cubicBezTo>
                  <a:cubicBezTo>
                    <a:pt x="16589" y="14668"/>
                    <a:pt x="17061" y="13671"/>
                    <a:pt x="17573" y="12755"/>
                  </a:cubicBezTo>
                  <a:cubicBezTo>
                    <a:pt x="18090" y="11832"/>
                    <a:pt x="18623" y="10996"/>
                    <a:pt x="19097" y="9979"/>
                  </a:cubicBezTo>
                  <a:cubicBezTo>
                    <a:pt x="19524" y="9065"/>
                    <a:pt x="19940" y="8213"/>
                    <a:pt x="20471" y="7546"/>
                  </a:cubicBezTo>
                  <a:cubicBezTo>
                    <a:pt x="20787" y="7150"/>
                    <a:pt x="21112" y="6772"/>
                    <a:pt x="21319" y="6130"/>
                  </a:cubicBezTo>
                  <a:cubicBezTo>
                    <a:pt x="21573" y="5340"/>
                    <a:pt x="21516" y="4316"/>
                    <a:pt x="21491" y="3428"/>
                  </a:cubicBezTo>
                  <a:cubicBezTo>
                    <a:pt x="21458" y="2292"/>
                    <a:pt x="21392" y="1119"/>
                    <a:pt x="21127" y="98"/>
                  </a:cubicBezTo>
                  <a:cubicBezTo>
                    <a:pt x="21095" y="-26"/>
                    <a:pt x="21015" y="-25"/>
                    <a:pt x="20968" y="57"/>
                  </a:cubicBezTo>
                  <a:cubicBezTo>
                    <a:pt x="19857" y="1970"/>
                    <a:pt x="18486" y="3303"/>
                    <a:pt x="17198" y="4668"/>
                  </a:cubicBezTo>
                  <a:cubicBezTo>
                    <a:pt x="15852" y="6094"/>
                    <a:pt x="14367" y="6951"/>
                    <a:pt x="12854" y="7232"/>
                  </a:cubicBezTo>
                  <a:cubicBezTo>
                    <a:pt x="12193" y="7354"/>
                    <a:pt x="11526" y="7337"/>
                    <a:pt x="10863" y="7368"/>
                  </a:cubicBezTo>
                  <a:cubicBezTo>
                    <a:pt x="10191" y="7399"/>
                    <a:pt x="9512" y="7406"/>
                    <a:pt x="8845" y="7198"/>
                  </a:cubicBezTo>
                  <a:cubicBezTo>
                    <a:pt x="8188" y="6992"/>
                    <a:pt x="7606" y="6393"/>
                    <a:pt x="7007" y="5838"/>
                  </a:cubicBezTo>
                  <a:cubicBezTo>
                    <a:pt x="6428" y="5301"/>
                    <a:pt x="5841" y="4900"/>
                    <a:pt x="5202" y="4786"/>
                  </a:cubicBezTo>
                  <a:cubicBezTo>
                    <a:pt x="4296" y="4622"/>
                    <a:pt x="3429" y="4364"/>
                    <a:pt x="2585" y="3638"/>
                  </a:cubicBezTo>
                  <a:cubicBezTo>
                    <a:pt x="1954" y="3096"/>
                    <a:pt x="1539" y="2059"/>
                    <a:pt x="1008" y="1238"/>
                  </a:cubicBezTo>
                  <a:cubicBezTo>
                    <a:pt x="752" y="843"/>
                    <a:pt x="227" y="193"/>
                    <a:pt x="105" y="1208"/>
                  </a:cubicBezTo>
                  <a:cubicBezTo>
                    <a:pt x="65" y="1543"/>
                    <a:pt x="84" y="1923"/>
                    <a:pt x="79" y="2264"/>
                  </a:cubicBezTo>
                  <a:cubicBezTo>
                    <a:pt x="72" y="2766"/>
                    <a:pt x="56" y="3264"/>
                    <a:pt x="27" y="3763"/>
                  </a:cubicBezTo>
                  <a:cubicBezTo>
                    <a:pt x="-13" y="4427"/>
                    <a:pt x="-27" y="5119"/>
                    <a:pt x="132" y="5727"/>
                  </a:cubicBezTo>
                  <a:cubicBezTo>
                    <a:pt x="193" y="5958"/>
                    <a:pt x="367" y="5753"/>
                    <a:pt x="306" y="5521"/>
                  </a:cubicBezTo>
                  <a:cubicBezTo>
                    <a:pt x="155" y="4943"/>
                    <a:pt x="199" y="4255"/>
                    <a:pt x="236" y="3631"/>
                  </a:cubicBezTo>
                  <a:cubicBezTo>
                    <a:pt x="283" y="2852"/>
                    <a:pt x="220" y="1983"/>
                    <a:pt x="311" y="1225"/>
                  </a:cubicBezTo>
                  <a:cubicBezTo>
                    <a:pt x="388" y="585"/>
                    <a:pt x="1165" y="2034"/>
                    <a:pt x="1271" y="2231"/>
                  </a:cubicBezTo>
                  <a:cubicBezTo>
                    <a:pt x="1473" y="2610"/>
                    <a:pt x="1676" y="2984"/>
                    <a:pt x="1896" y="3322"/>
                  </a:cubicBezTo>
                  <a:cubicBezTo>
                    <a:pt x="2179" y="3756"/>
                    <a:pt x="2511" y="4029"/>
                    <a:pt x="2841" y="4280"/>
                  </a:cubicBezTo>
                  <a:cubicBezTo>
                    <a:pt x="3510" y="4790"/>
                    <a:pt x="4220" y="5034"/>
                    <a:pt x="4931" y="5155"/>
                  </a:cubicBezTo>
                  <a:cubicBezTo>
                    <a:pt x="5295" y="5217"/>
                    <a:pt x="5646" y="5287"/>
                    <a:pt x="5999" y="5485"/>
                  </a:cubicBezTo>
                  <a:cubicBezTo>
                    <a:pt x="6336" y="5673"/>
                    <a:pt x="6659" y="5960"/>
                    <a:pt x="6976" y="6255"/>
                  </a:cubicBezTo>
                  <a:cubicBezTo>
                    <a:pt x="7545" y="6782"/>
                    <a:pt x="8097" y="7334"/>
                    <a:pt x="8718" y="7565"/>
                  </a:cubicBezTo>
                  <a:cubicBezTo>
                    <a:pt x="9345" y="7798"/>
                    <a:pt x="9992" y="7802"/>
                    <a:pt x="10628" y="7784"/>
                  </a:cubicBezTo>
                  <a:cubicBezTo>
                    <a:pt x="11280" y="7765"/>
                    <a:pt x="11936" y="7762"/>
                    <a:pt x="12587" y="7680"/>
                  </a:cubicBezTo>
                  <a:cubicBezTo>
                    <a:pt x="14142" y="7485"/>
                    <a:pt x="15661" y="6640"/>
                    <a:pt x="17060" y="5264"/>
                  </a:cubicBezTo>
                  <a:cubicBezTo>
                    <a:pt x="17766" y="4569"/>
                    <a:pt x="18453" y="3764"/>
                    <a:pt x="19141" y="2998"/>
                  </a:cubicBezTo>
                  <a:cubicBezTo>
                    <a:pt x="19835" y="2227"/>
                    <a:pt x="20508" y="1383"/>
                    <a:pt x="21111" y="344"/>
                  </a:cubicBezTo>
                  <a:cubicBezTo>
                    <a:pt x="21058" y="330"/>
                    <a:pt x="21006" y="317"/>
                    <a:pt x="20953" y="303"/>
                  </a:cubicBezTo>
                  <a:cubicBezTo>
                    <a:pt x="21272" y="1535"/>
                    <a:pt x="21282" y="2996"/>
                    <a:pt x="21311" y="4354"/>
                  </a:cubicBezTo>
                  <a:cubicBezTo>
                    <a:pt x="21336" y="5525"/>
                    <a:pt x="21088" y="6269"/>
                    <a:pt x="20618" y="6883"/>
                  </a:cubicBezTo>
                  <a:cubicBezTo>
                    <a:pt x="20407" y="7157"/>
                    <a:pt x="20192" y="7412"/>
                    <a:pt x="19987" y="7701"/>
                  </a:cubicBezTo>
                  <a:cubicBezTo>
                    <a:pt x="19695" y="8114"/>
                    <a:pt x="19445" y="8645"/>
                    <a:pt x="19201" y="9163"/>
                  </a:cubicBezTo>
                  <a:cubicBezTo>
                    <a:pt x="18952" y="9690"/>
                    <a:pt x="18709" y="10228"/>
                    <a:pt x="18448" y="10730"/>
                  </a:cubicBezTo>
                  <a:cubicBezTo>
                    <a:pt x="18169" y="11266"/>
                    <a:pt x="17860" y="11737"/>
                    <a:pt x="17565" y="12234"/>
                  </a:cubicBezTo>
                  <a:cubicBezTo>
                    <a:pt x="16972" y="13236"/>
                    <a:pt x="16443" y="14387"/>
                    <a:pt x="15850" y="15397"/>
                  </a:cubicBezTo>
                  <a:cubicBezTo>
                    <a:pt x="15255" y="16414"/>
                    <a:pt x="14653" y="17422"/>
                    <a:pt x="14043" y="18403"/>
                  </a:cubicBezTo>
                  <a:cubicBezTo>
                    <a:pt x="13429" y="19391"/>
                    <a:pt x="12729" y="20372"/>
                    <a:pt x="11966" y="20824"/>
                  </a:cubicBezTo>
                  <a:cubicBezTo>
                    <a:pt x="11268" y="21237"/>
                    <a:pt x="10610" y="20727"/>
                    <a:pt x="10039" y="19923"/>
                  </a:cubicBezTo>
                  <a:cubicBezTo>
                    <a:pt x="9194" y="18734"/>
                    <a:pt x="8439" y="17307"/>
                    <a:pt x="7593" y="16118"/>
                  </a:cubicBezTo>
                  <a:cubicBezTo>
                    <a:pt x="7193" y="15556"/>
                    <a:pt x="6770" y="15069"/>
                    <a:pt x="6318" y="14701"/>
                  </a:cubicBezTo>
                  <a:cubicBezTo>
                    <a:pt x="5819" y="14296"/>
                    <a:pt x="5298" y="14191"/>
                    <a:pt x="4823" y="13647"/>
                  </a:cubicBezTo>
                  <a:cubicBezTo>
                    <a:pt x="4366" y="13126"/>
                    <a:pt x="4027" y="12339"/>
                    <a:pt x="3647" y="11630"/>
                  </a:cubicBezTo>
                  <a:cubicBezTo>
                    <a:pt x="3234" y="10857"/>
                    <a:pt x="2790" y="10152"/>
                    <a:pt x="2383" y="9366"/>
                  </a:cubicBezTo>
                  <a:cubicBezTo>
                    <a:pt x="1994" y="8616"/>
                    <a:pt x="1703" y="7683"/>
                    <a:pt x="1293" y="6980"/>
                  </a:cubicBezTo>
                  <a:cubicBezTo>
                    <a:pt x="999" y="6477"/>
                    <a:pt x="517" y="6181"/>
                    <a:pt x="306" y="5521"/>
                  </a:cubicBezTo>
                  <a:cubicBezTo>
                    <a:pt x="236" y="5302"/>
                    <a:pt x="62" y="5505"/>
                    <a:pt x="132" y="5727"/>
                  </a:cubicBezTo>
                  <a:close/>
                  <a:moveTo>
                    <a:pt x="132" y="572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6" name="AutoShape 276"/>
            <p:cNvSpPr>
              <a:spLocks/>
            </p:cNvSpPr>
            <p:nvPr/>
          </p:nvSpPr>
          <p:spPr bwMode="auto">
            <a:xfrm rot="-769615">
              <a:off x="13763" y="6298"/>
              <a:ext cx="534" cy="514"/>
            </a:xfrm>
            <a:custGeom>
              <a:avLst/>
              <a:gdLst/>
              <a:ahLst/>
              <a:cxnLst/>
              <a:rect l="0" t="0" r="r" b="b"/>
              <a:pathLst>
                <a:path w="20145" h="20752">
                  <a:moveTo>
                    <a:pt x="7833" y="0"/>
                  </a:moveTo>
                  <a:cubicBezTo>
                    <a:pt x="5542" y="25"/>
                    <a:pt x="4122" y="777"/>
                    <a:pt x="2653" y="2594"/>
                  </a:cubicBezTo>
                  <a:cubicBezTo>
                    <a:pt x="1115" y="4493"/>
                    <a:pt x="272" y="6782"/>
                    <a:pt x="47" y="9247"/>
                  </a:cubicBezTo>
                  <a:cubicBezTo>
                    <a:pt x="-410" y="14236"/>
                    <a:pt x="2504" y="18706"/>
                    <a:pt x="7025" y="20272"/>
                  </a:cubicBezTo>
                  <a:cubicBezTo>
                    <a:pt x="10849" y="21596"/>
                    <a:pt x="15081" y="20085"/>
                    <a:pt x="17656" y="16961"/>
                  </a:cubicBezTo>
                  <a:cubicBezTo>
                    <a:pt x="20822" y="13129"/>
                    <a:pt x="21190" y="6980"/>
                    <a:pt x="17465" y="3426"/>
                  </a:cubicBezTo>
                  <a:cubicBezTo>
                    <a:pt x="14864" y="946"/>
                    <a:pt x="11268" y="34"/>
                    <a:pt x="7833" y="0"/>
                  </a:cubicBezTo>
                  <a:cubicBezTo>
                    <a:pt x="7545" y="-4"/>
                    <a:pt x="7545" y="465"/>
                    <a:pt x="7833" y="469"/>
                  </a:cubicBezTo>
                  <a:cubicBezTo>
                    <a:pt x="10791" y="499"/>
                    <a:pt x="13548" y="1192"/>
                    <a:pt x="16043" y="2878"/>
                  </a:cubicBezTo>
                  <a:cubicBezTo>
                    <a:pt x="18920" y="4828"/>
                    <a:pt x="20165" y="8171"/>
                    <a:pt x="19564" y="11655"/>
                  </a:cubicBezTo>
                  <a:cubicBezTo>
                    <a:pt x="18785" y="16184"/>
                    <a:pt x="15221" y="19758"/>
                    <a:pt x="10820" y="20234"/>
                  </a:cubicBezTo>
                  <a:cubicBezTo>
                    <a:pt x="5955" y="20763"/>
                    <a:pt x="1510" y="17037"/>
                    <a:pt x="612" y="12121"/>
                  </a:cubicBezTo>
                  <a:cubicBezTo>
                    <a:pt x="117" y="9413"/>
                    <a:pt x="728" y="6512"/>
                    <a:pt x="2086" y="4174"/>
                  </a:cubicBezTo>
                  <a:cubicBezTo>
                    <a:pt x="2691" y="3136"/>
                    <a:pt x="3535" y="2100"/>
                    <a:pt x="4462" y="1357"/>
                  </a:cubicBezTo>
                  <a:cubicBezTo>
                    <a:pt x="5428" y="581"/>
                    <a:pt x="6657" y="482"/>
                    <a:pt x="7833" y="469"/>
                  </a:cubicBezTo>
                  <a:cubicBezTo>
                    <a:pt x="8123" y="465"/>
                    <a:pt x="8123" y="-4"/>
                    <a:pt x="7833" y="0"/>
                  </a:cubicBezTo>
                  <a:close/>
                  <a:moveTo>
                    <a:pt x="7833" y="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7" name="AutoShape 277"/>
            <p:cNvSpPr>
              <a:spLocks/>
            </p:cNvSpPr>
            <p:nvPr/>
          </p:nvSpPr>
          <p:spPr bwMode="auto">
            <a:xfrm rot="-769615">
              <a:off x="13841" y="6338"/>
              <a:ext cx="373" cy="391"/>
            </a:xfrm>
            <a:custGeom>
              <a:avLst/>
              <a:gdLst/>
              <a:ahLst/>
              <a:cxnLst/>
              <a:rect l="0" t="0" r="r" b="b"/>
              <a:pathLst>
                <a:path w="20327" h="21237">
                  <a:moveTo>
                    <a:pt x="8715" y="21232"/>
                  </a:moveTo>
                  <a:cubicBezTo>
                    <a:pt x="15106" y="21415"/>
                    <a:pt x="19527" y="16576"/>
                    <a:pt x="20255" y="10681"/>
                  </a:cubicBezTo>
                  <a:cubicBezTo>
                    <a:pt x="20992" y="4708"/>
                    <a:pt x="15941" y="742"/>
                    <a:pt x="10193" y="95"/>
                  </a:cubicBezTo>
                  <a:cubicBezTo>
                    <a:pt x="7702" y="-185"/>
                    <a:pt x="5259" y="104"/>
                    <a:pt x="3265" y="1676"/>
                  </a:cubicBezTo>
                  <a:cubicBezTo>
                    <a:pt x="1247" y="3271"/>
                    <a:pt x="421" y="5944"/>
                    <a:pt x="107" y="8344"/>
                  </a:cubicBezTo>
                  <a:cubicBezTo>
                    <a:pt x="-608" y="13849"/>
                    <a:pt x="2269" y="20670"/>
                    <a:pt x="8715" y="21232"/>
                  </a:cubicBezTo>
                  <a:cubicBezTo>
                    <a:pt x="9134" y="21266"/>
                    <a:pt x="9129" y="20638"/>
                    <a:pt x="8715" y="20602"/>
                  </a:cubicBezTo>
                  <a:cubicBezTo>
                    <a:pt x="2655" y="20074"/>
                    <a:pt x="320" y="13753"/>
                    <a:pt x="721" y="8705"/>
                  </a:cubicBezTo>
                  <a:cubicBezTo>
                    <a:pt x="905" y="6377"/>
                    <a:pt x="1743" y="4013"/>
                    <a:pt x="3473" y="2343"/>
                  </a:cubicBezTo>
                  <a:cubicBezTo>
                    <a:pt x="5300" y="580"/>
                    <a:pt x="8072" y="430"/>
                    <a:pt x="10480" y="766"/>
                  </a:cubicBezTo>
                  <a:cubicBezTo>
                    <a:pt x="12847" y="1098"/>
                    <a:pt x="15150" y="2066"/>
                    <a:pt x="16985" y="3550"/>
                  </a:cubicBezTo>
                  <a:cubicBezTo>
                    <a:pt x="19141" y="5292"/>
                    <a:pt x="19801" y="7641"/>
                    <a:pt x="19643" y="10273"/>
                  </a:cubicBezTo>
                  <a:cubicBezTo>
                    <a:pt x="19301" y="15997"/>
                    <a:pt x="14759" y="20777"/>
                    <a:pt x="8715" y="20602"/>
                  </a:cubicBezTo>
                  <a:cubicBezTo>
                    <a:pt x="8298" y="20589"/>
                    <a:pt x="8298" y="21221"/>
                    <a:pt x="8715" y="21232"/>
                  </a:cubicBezTo>
                  <a:close/>
                  <a:moveTo>
                    <a:pt x="8715" y="2123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8" name="AutoShape 278"/>
            <p:cNvSpPr>
              <a:spLocks/>
            </p:cNvSpPr>
            <p:nvPr/>
          </p:nvSpPr>
          <p:spPr bwMode="auto">
            <a:xfrm rot="-769615">
              <a:off x="13328" y="6196"/>
              <a:ext cx="458" cy="256"/>
            </a:xfrm>
            <a:custGeom>
              <a:avLst/>
              <a:gdLst/>
              <a:ahLst/>
              <a:cxnLst/>
              <a:rect l="0" t="0" r="r" b="b"/>
              <a:pathLst>
                <a:path w="21268" h="21054">
                  <a:moveTo>
                    <a:pt x="66" y="842"/>
                  </a:moveTo>
                  <a:cubicBezTo>
                    <a:pt x="5237" y="12037"/>
                    <a:pt x="13886" y="14529"/>
                    <a:pt x="20851" y="20994"/>
                  </a:cubicBezTo>
                  <a:cubicBezTo>
                    <a:pt x="21165" y="21283"/>
                    <a:pt x="21445" y="20458"/>
                    <a:pt x="21131" y="20166"/>
                  </a:cubicBezTo>
                  <a:cubicBezTo>
                    <a:pt x="14203" y="13740"/>
                    <a:pt x="5594" y="11291"/>
                    <a:pt x="456" y="166"/>
                  </a:cubicBezTo>
                  <a:cubicBezTo>
                    <a:pt x="234" y="-317"/>
                    <a:pt x="-155" y="364"/>
                    <a:pt x="66" y="842"/>
                  </a:cubicBezTo>
                  <a:cubicBezTo>
                    <a:pt x="66" y="842"/>
                    <a:pt x="66" y="842"/>
                    <a:pt x="66" y="842"/>
                  </a:cubicBezTo>
                  <a:close/>
                  <a:moveTo>
                    <a:pt x="66" y="84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19" name="AutoShape 279"/>
            <p:cNvSpPr>
              <a:spLocks/>
            </p:cNvSpPr>
            <p:nvPr/>
          </p:nvSpPr>
          <p:spPr bwMode="auto">
            <a:xfrm rot="-769615">
              <a:off x="14175" y="5876"/>
              <a:ext cx="1591" cy="407"/>
            </a:xfrm>
            <a:custGeom>
              <a:avLst/>
              <a:gdLst/>
              <a:ahLst/>
              <a:cxnLst/>
              <a:rect l="0" t="0" r="r" b="b"/>
              <a:pathLst>
                <a:path w="21527" h="21443">
                  <a:moveTo>
                    <a:pt x="78" y="19007"/>
                  </a:moveTo>
                  <a:cubicBezTo>
                    <a:pt x="943" y="18946"/>
                    <a:pt x="1711" y="20623"/>
                    <a:pt x="2556" y="21050"/>
                  </a:cubicBezTo>
                  <a:cubicBezTo>
                    <a:pt x="3556" y="21555"/>
                    <a:pt x="4601" y="21424"/>
                    <a:pt x="5608" y="21436"/>
                  </a:cubicBezTo>
                  <a:cubicBezTo>
                    <a:pt x="7509" y="21456"/>
                    <a:pt x="9322" y="20467"/>
                    <a:pt x="11154" y="18552"/>
                  </a:cubicBezTo>
                  <a:cubicBezTo>
                    <a:pt x="12978" y="16645"/>
                    <a:pt x="14683" y="14068"/>
                    <a:pt x="16403" y="11095"/>
                  </a:cubicBezTo>
                  <a:cubicBezTo>
                    <a:pt x="18162" y="8056"/>
                    <a:pt x="19752" y="3799"/>
                    <a:pt x="21485" y="562"/>
                  </a:cubicBezTo>
                  <a:cubicBezTo>
                    <a:pt x="21574" y="397"/>
                    <a:pt x="21506" y="-45"/>
                    <a:pt x="21423" y="4"/>
                  </a:cubicBezTo>
                  <a:cubicBezTo>
                    <a:pt x="21293" y="81"/>
                    <a:pt x="21193" y="376"/>
                    <a:pt x="21296" y="863"/>
                  </a:cubicBezTo>
                  <a:cubicBezTo>
                    <a:pt x="21361" y="1170"/>
                    <a:pt x="21474" y="735"/>
                    <a:pt x="21410" y="429"/>
                  </a:cubicBezTo>
                  <a:cubicBezTo>
                    <a:pt x="21429" y="484"/>
                    <a:pt x="21447" y="538"/>
                    <a:pt x="21466" y="593"/>
                  </a:cubicBezTo>
                  <a:cubicBezTo>
                    <a:pt x="21445" y="406"/>
                    <a:pt x="21424" y="220"/>
                    <a:pt x="21404" y="35"/>
                  </a:cubicBezTo>
                  <a:cubicBezTo>
                    <a:pt x="19757" y="3108"/>
                    <a:pt x="18236" y="7044"/>
                    <a:pt x="16586" y="10094"/>
                  </a:cubicBezTo>
                  <a:cubicBezTo>
                    <a:pt x="14859" y="13285"/>
                    <a:pt x="13097" y="15818"/>
                    <a:pt x="11252" y="17815"/>
                  </a:cubicBezTo>
                  <a:cubicBezTo>
                    <a:pt x="9394" y="19824"/>
                    <a:pt x="7540" y="20837"/>
                    <a:pt x="5608" y="20824"/>
                  </a:cubicBezTo>
                  <a:cubicBezTo>
                    <a:pt x="4633" y="20817"/>
                    <a:pt x="3658" y="20748"/>
                    <a:pt x="2686" y="20477"/>
                  </a:cubicBezTo>
                  <a:cubicBezTo>
                    <a:pt x="1789" y="20229"/>
                    <a:pt x="990" y="18329"/>
                    <a:pt x="78" y="18396"/>
                  </a:cubicBezTo>
                  <a:cubicBezTo>
                    <a:pt x="-25" y="18401"/>
                    <a:pt x="-26" y="19013"/>
                    <a:pt x="78" y="19007"/>
                  </a:cubicBezTo>
                  <a:cubicBezTo>
                    <a:pt x="78" y="19007"/>
                    <a:pt x="78" y="19007"/>
                    <a:pt x="78" y="19007"/>
                  </a:cubicBezTo>
                  <a:close/>
                  <a:moveTo>
                    <a:pt x="78" y="1900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0" name="AutoShape 280"/>
            <p:cNvSpPr>
              <a:spLocks/>
            </p:cNvSpPr>
            <p:nvPr/>
          </p:nvSpPr>
          <p:spPr bwMode="auto">
            <a:xfrm rot="921043">
              <a:off x="711" y="2625"/>
              <a:ext cx="2707" cy="4938"/>
            </a:xfrm>
            <a:custGeom>
              <a:avLst/>
              <a:gdLst/>
              <a:ahLst/>
              <a:cxnLst/>
              <a:rect l="0" t="0" r="r" b="b"/>
              <a:pathLst>
                <a:path w="21486" h="21562">
                  <a:moveTo>
                    <a:pt x="14914" y="3412"/>
                  </a:moveTo>
                  <a:cubicBezTo>
                    <a:pt x="14603" y="3015"/>
                    <a:pt x="14741" y="2612"/>
                    <a:pt x="14771" y="2196"/>
                  </a:cubicBezTo>
                  <a:cubicBezTo>
                    <a:pt x="14790" y="1951"/>
                    <a:pt x="14731" y="1689"/>
                    <a:pt x="14242" y="1594"/>
                  </a:cubicBezTo>
                  <a:cubicBezTo>
                    <a:pt x="13826" y="1513"/>
                    <a:pt x="13368" y="1554"/>
                    <a:pt x="12938" y="1563"/>
                  </a:cubicBezTo>
                  <a:cubicBezTo>
                    <a:pt x="12155" y="1578"/>
                    <a:pt x="11353" y="1533"/>
                    <a:pt x="10575" y="1489"/>
                  </a:cubicBezTo>
                  <a:cubicBezTo>
                    <a:pt x="8898" y="1393"/>
                    <a:pt x="7246" y="1196"/>
                    <a:pt x="5625" y="952"/>
                  </a:cubicBezTo>
                  <a:cubicBezTo>
                    <a:pt x="4838" y="833"/>
                    <a:pt x="3974" y="724"/>
                    <a:pt x="3246" y="523"/>
                  </a:cubicBezTo>
                  <a:cubicBezTo>
                    <a:pt x="2953" y="442"/>
                    <a:pt x="2707" y="322"/>
                    <a:pt x="2423" y="234"/>
                  </a:cubicBezTo>
                  <a:cubicBezTo>
                    <a:pt x="2214" y="170"/>
                    <a:pt x="1927" y="129"/>
                    <a:pt x="1762" y="31"/>
                  </a:cubicBezTo>
                  <a:cubicBezTo>
                    <a:pt x="1696" y="-8"/>
                    <a:pt x="1549" y="-12"/>
                    <a:pt x="1484" y="31"/>
                  </a:cubicBezTo>
                  <a:cubicBezTo>
                    <a:pt x="269" y="839"/>
                    <a:pt x="-48" y="1838"/>
                    <a:pt x="6" y="2852"/>
                  </a:cubicBezTo>
                  <a:cubicBezTo>
                    <a:pt x="36" y="3415"/>
                    <a:pt x="211" y="3972"/>
                    <a:pt x="348" y="4528"/>
                  </a:cubicBezTo>
                  <a:cubicBezTo>
                    <a:pt x="491" y="5107"/>
                    <a:pt x="626" y="5685"/>
                    <a:pt x="761" y="6264"/>
                  </a:cubicBezTo>
                  <a:cubicBezTo>
                    <a:pt x="1023" y="7395"/>
                    <a:pt x="1417" y="8516"/>
                    <a:pt x="1579" y="9653"/>
                  </a:cubicBezTo>
                  <a:cubicBezTo>
                    <a:pt x="1742" y="10804"/>
                    <a:pt x="1567" y="11952"/>
                    <a:pt x="1625" y="13104"/>
                  </a:cubicBezTo>
                  <a:cubicBezTo>
                    <a:pt x="1679" y="14184"/>
                    <a:pt x="1935" y="15256"/>
                    <a:pt x="2075" y="16332"/>
                  </a:cubicBezTo>
                  <a:cubicBezTo>
                    <a:pt x="2140" y="16836"/>
                    <a:pt x="2226" y="17341"/>
                    <a:pt x="2413" y="17836"/>
                  </a:cubicBezTo>
                  <a:cubicBezTo>
                    <a:pt x="2598" y="18324"/>
                    <a:pt x="2944" y="18763"/>
                    <a:pt x="3365" y="19203"/>
                  </a:cubicBezTo>
                  <a:cubicBezTo>
                    <a:pt x="3585" y="19435"/>
                    <a:pt x="3798" y="19664"/>
                    <a:pt x="3940" y="19913"/>
                  </a:cubicBezTo>
                  <a:cubicBezTo>
                    <a:pt x="4079" y="20158"/>
                    <a:pt x="4148" y="20415"/>
                    <a:pt x="4206" y="20668"/>
                  </a:cubicBezTo>
                  <a:cubicBezTo>
                    <a:pt x="4256" y="20883"/>
                    <a:pt x="4224" y="21281"/>
                    <a:pt x="4729" y="21355"/>
                  </a:cubicBezTo>
                  <a:cubicBezTo>
                    <a:pt x="5403" y="21453"/>
                    <a:pt x="5837" y="21034"/>
                    <a:pt x="6382" y="20913"/>
                  </a:cubicBezTo>
                  <a:cubicBezTo>
                    <a:pt x="7058" y="20762"/>
                    <a:pt x="7502" y="21281"/>
                    <a:pt x="7814" y="21511"/>
                  </a:cubicBezTo>
                  <a:cubicBezTo>
                    <a:pt x="7894" y="21569"/>
                    <a:pt x="8082" y="21588"/>
                    <a:pt x="8154" y="21511"/>
                  </a:cubicBezTo>
                  <a:cubicBezTo>
                    <a:pt x="8550" y="21086"/>
                    <a:pt x="8548" y="20631"/>
                    <a:pt x="8365" y="20173"/>
                  </a:cubicBezTo>
                  <a:cubicBezTo>
                    <a:pt x="8282" y="19968"/>
                    <a:pt x="8059" y="19787"/>
                    <a:pt x="7931" y="19590"/>
                  </a:cubicBezTo>
                  <a:cubicBezTo>
                    <a:pt x="7853" y="19471"/>
                    <a:pt x="7858" y="19349"/>
                    <a:pt x="7843" y="19224"/>
                  </a:cubicBezTo>
                  <a:cubicBezTo>
                    <a:pt x="7827" y="19086"/>
                    <a:pt x="7775" y="18949"/>
                    <a:pt x="7724" y="18814"/>
                  </a:cubicBezTo>
                  <a:cubicBezTo>
                    <a:pt x="7302" y="17699"/>
                    <a:pt x="7415" y="16563"/>
                    <a:pt x="7304" y="15432"/>
                  </a:cubicBezTo>
                  <a:cubicBezTo>
                    <a:pt x="7280" y="15190"/>
                    <a:pt x="7227" y="14958"/>
                    <a:pt x="7111" y="14723"/>
                  </a:cubicBezTo>
                  <a:cubicBezTo>
                    <a:pt x="6986" y="14471"/>
                    <a:pt x="6818" y="14225"/>
                    <a:pt x="6713" y="13969"/>
                  </a:cubicBezTo>
                  <a:cubicBezTo>
                    <a:pt x="6608" y="13712"/>
                    <a:pt x="6717" y="13475"/>
                    <a:pt x="6702" y="13218"/>
                  </a:cubicBezTo>
                  <a:cubicBezTo>
                    <a:pt x="6685" y="12937"/>
                    <a:pt x="6603" y="12661"/>
                    <a:pt x="6613" y="12380"/>
                  </a:cubicBezTo>
                  <a:cubicBezTo>
                    <a:pt x="6632" y="11822"/>
                    <a:pt x="6844" y="11271"/>
                    <a:pt x="6871" y="10714"/>
                  </a:cubicBezTo>
                  <a:cubicBezTo>
                    <a:pt x="6898" y="10141"/>
                    <a:pt x="6898" y="9567"/>
                    <a:pt x="6909" y="8994"/>
                  </a:cubicBezTo>
                  <a:cubicBezTo>
                    <a:pt x="6924" y="8206"/>
                    <a:pt x="6834" y="7424"/>
                    <a:pt x="6797" y="6637"/>
                  </a:cubicBezTo>
                  <a:cubicBezTo>
                    <a:pt x="6779" y="6253"/>
                    <a:pt x="6823" y="5870"/>
                    <a:pt x="7024" y="5500"/>
                  </a:cubicBezTo>
                  <a:cubicBezTo>
                    <a:pt x="7217" y="5145"/>
                    <a:pt x="7556" y="4820"/>
                    <a:pt x="7754" y="4466"/>
                  </a:cubicBezTo>
                  <a:cubicBezTo>
                    <a:pt x="7645" y="4481"/>
                    <a:pt x="7535" y="4497"/>
                    <a:pt x="7425" y="4512"/>
                  </a:cubicBezTo>
                  <a:cubicBezTo>
                    <a:pt x="8045" y="4871"/>
                    <a:pt x="8349" y="5354"/>
                    <a:pt x="8870" y="5752"/>
                  </a:cubicBezTo>
                  <a:cubicBezTo>
                    <a:pt x="9429" y="6179"/>
                    <a:pt x="10110" y="6558"/>
                    <a:pt x="10700" y="6973"/>
                  </a:cubicBezTo>
                  <a:cubicBezTo>
                    <a:pt x="11273" y="7376"/>
                    <a:pt x="11839" y="7784"/>
                    <a:pt x="12472" y="8161"/>
                  </a:cubicBezTo>
                  <a:cubicBezTo>
                    <a:pt x="12970" y="8457"/>
                    <a:pt x="13508" y="8732"/>
                    <a:pt x="14017" y="9022"/>
                  </a:cubicBezTo>
                  <a:cubicBezTo>
                    <a:pt x="15043" y="9606"/>
                    <a:pt x="16112" y="10318"/>
                    <a:pt x="15949" y="11172"/>
                  </a:cubicBezTo>
                  <a:cubicBezTo>
                    <a:pt x="15767" y="12127"/>
                    <a:pt x="14375" y="12920"/>
                    <a:pt x="13466" y="13701"/>
                  </a:cubicBezTo>
                  <a:cubicBezTo>
                    <a:pt x="12395" y="14621"/>
                    <a:pt x="11541" y="15611"/>
                    <a:pt x="10734" y="16605"/>
                  </a:cubicBezTo>
                  <a:cubicBezTo>
                    <a:pt x="10351" y="17077"/>
                    <a:pt x="9957" y="17550"/>
                    <a:pt x="9610" y="18030"/>
                  </a:cubicBezTo>
                  <a:cubicBezTo>
                    <a:pt x="9312" y="18443"/>
                    <a:pt x="9126" y="18907"/>
                    <a:pt x="9416" y="19337"/>
                  </a:cubicBezTo>
                  <a:cubicBezTo>
                    <a:pt x="9930" y="20097"/>
                    <a:pt x="11730" y="20258"/>
                    <a:pt x="13039" y="20160"/>
                  </a:cubicBezTo>
                  <a:cubicBezTo>
                    <a:pt x="13704" y="20111"/>
                    <a:pt x="14363" y="19986"/>
                    <a:pt x="14738" y="19669"/>
                  </a:cubicBezTo>
                  <a:cubicBezTo>
                    <a:pt x="14941" y="19498"/>
                    <a:pt x="14982" y="19279"/>
                    <a:pt x="15029" y="19083"/>
                  </a:cubicBezTo>
                  <a:cubicBezTo>
                    <a:pt x="15098" y="18793"/>
                    <a:pt x="15192" y="18509"/>
                    <a:pt x="15326" y="18225"/>
                  </a:cubicBezTo>
                  <a:cubicBezTo>
                    <a:pt x="15844" y="17129"/>
                    <a:pt x="16783" y="16087"/>
                    <a:pt x="17722" y="15080"/>
                  </a:cubicBezTo>
                  <a:cubicBezTo>
                    <a:pt x="18664" y="14069"/>
                    <a:pt x="19655" y="13073"/>
                    <a:pt x="20539" y="12048"/>
                  </a:cubicBezTo>
                  <a:cubicBezTo>
                    <a:pt x="20716" y="11842"/>
                    <a:pt x="20996" y="11676"/>
                    <a:pt x="21179" y="11474"/>
                  </a:cubicBezTo>
                  <a:cubicBezTo>
                    <a:pt x="21368" y="11265"/>
                    <a:pt x="21441" y="11027"/>
                    <a:pt x="21477" y="10798"/>
                  </a:cubicBezTo>
                  <a:cubicBezTo>
                    <a:pt x="21552" y="10309"/>
                    <a:pt x="21190" y="9917"/>
                    <a:pt x="20778" y="9497"/>
                  </a:cubicBezTo>
                  <a:cubicBezTo>
                    <a:pt x="20291" y="9001"/>
                    <a:pt x="19980" y="8458"/>
                    <a:pt x="19582" y="7941"/>
                  </a:cubicBezTo>
                  <a:cubicBezTo>
                    <a:pt x="19201" y="7445"/>
                    <a:pt x="18729" y="6973"/>
                    <a:pt x="18218" y="6513"/>
                  </a:cubicBezTo>
                  <a:cubicBezTo>
                    <a:pt x="17073" y="5480"/>
                    <a:pt x="15825" y="4485"/>
                    <a:pt x="14894" y="3387"/>
                  </a:cubicBezTo>
                  <a:cubicBezTo>
                    <a:pt x="14789" y="3263"/>
                    <a:pt x="14450" y="3371"/>
                    <a:pt x="14555" y="3494"/>
                  </a:cubicBezTo>
                  <a:cubicBezTo>
                    <a:pt x="15398" y="4489"/>
                    <a:pt x="16485" y="5413"/>
                    <a:pt x="17560" y="6339"/>
                  </a:cubicBezTo>
                  <a:cubicBezTo>
                    <a:pt x="18099" y="6804"/>
                    <a:pt x="18601" y="7281"/>
                    <a:pt x="19025" y="7779"/>
                  </a:cubicBezTo>
                  <a:cubicBezTo>
                    <a:pt x="19457" y="8285"/>
                    <a:pt x="19773" y="8818"/>
                    <a:pt x="20192" y="9329"/>
                  </a:cubicBezTo>
                  <a:cubicBezTo>
                    <a:pt x="20369" y="9545"/>
                    <a:pt x="20591" y="9749"/>
                    <a:pt x="20785" y="9961"/>
                  </a:cubicBezTo>
                  <a:cubicBezTo>
                    <a:pt x="21015" y="10210"/>
                    <a:pt x="21103" y="10463"/>
                    <a:pt x="21089" y="10739"/>
                  </a:cubicBezTo>
                  <a:cubicBezTo>
                    <a:pt x="21077" y="10984"/>
                    <a:pt x="20974" y="11248"/>
                    <a:pt x="20746" y="11463"/>
                  </a:cubicBezTo>
                  <a:cubicBezTo>
                    <a:pt x="20648" y="11555"/>
                    <a:pt x="20516" y="11637"/>
                    <a:pt x="20406" y="11725"/>
                  </a:cubicBezTo>
                  <a:cubicBezTo>
                    <a:pt x="20254" y="11848"/>
                    <a:pt x="20153" y="11993"/>
                    <a:pt x="20040" y="12127"/>
                  </a:cubicBezTo>
                  <a:cubicBezTo>
                    <a:pt x="19171" y="13154"/>
                    <a:pt x="18150" y="14143"/>
                    <a:pt x="17215" y="15153"/>
                  </a:cubicBezTo>
                  <a:cubicBezTo>
                    <a:pt x="16302" y="16140"/>
                    <a:pt x="15422" y="17163"/>
                    <a:pt x="14916" y="18234"/>
                  </a:cubicBezTo>
                  <a:cubicBezTo>
                    <a:pt x="14802" y="18475"/>
                    <a:pt x="14718" y="18719"/>
                    <a:pt x="14662" y="18965"/>
                  </a:cubicBezTo>
                  <a:cubicBezTo>
                    <a:pt x="14604" y="19218"/>
                    <a:pt x="14568" y="19486"/>
                    <a:pt x="14226" y="19681"/>
                  </a:cubicBezTo>
                  <a:cubicBezTo>
                    <a:pt x="13730" y="19963"/>
                    <a:pt x="12804" y="19985"/>
                    <a:pt x="12133" y="19973"/>
                  </a:cubicBezTo>
                  <a:cubicBezTo>
                    <a:pt x="11360" y="19960"/>
                    <a:pt x="10507" y="19830"/>
                    <a:pt x="10016" y="19489"/>
                  </a:cubicBezTo>
                  <a:cubicBezTo>
                    <a:pt x="9425" y="19078"/>
                    <a:pt x="9683" y="18528"/>
                    <a:pt x="9990" y="18086"/>
                  </a:cubicBezTo>
                  <a:cubicBezTo>
                    <a:pt x="10342" y="17581"/>
                    <a:pt x="10769" y="17086"/>
                    <a:pt x="11172" y="16592"/>
                  </a:cubicBezTo>
                  <a:cubicBezTo>
                    <a:pt x="11577" y="16094"/>
                    <a:pt x="11999" y="15600"/>
                    <a:pt x="12453" y="15114"/>
                  </a:cubicBezTo>
                  <a:cubicBezTo>
                    <a:pt x="12899" y="14637"/>
                    <a:pt x="13379" y="14168"/>
                    <a:pt x="13912" y="13717"/>
                  </a:cubicBezTo>
                  <a:cubicBezTo>
                    <a:pt x="14387" y="13315"/>
                    <a:pt x="14920" y="12935"/>
                    <a:pt x="15378" y="12528"/>
                  </a:cubicBezTo>
                  <a:cubicBezTo>
                    <a:pt x="16197" y="11803"/>
                    <a:pt x="16697" y="10980"/>
                    <a:pt x="16028" y="10166"/>
                  </a:cubicBezTo>
                  <a:cubicBezTo>
                    <a:pt x="15414" y="9420"/>
                    <a:pt x="14255" y="8850"/>
                    <a:pt x="13215" y="8276"/>
                  </a:cubicBezTo>
                  <a:cubicBezTo>
                    <a:pt x="12590" y="7931"/>
                    <a:pt x="12027" y="7559"/>
                    <a:pt x="11481" y="7177"/>
                  </a:cubicBezTo>
                  <a:cubicBezTo>
                    <a:pt x="10894" y="6767"/>
                    <a:pt x="10287" y="6370"/>
                    <a:pt x="9675" y="5970"/>
                  </a:cubicBezTo>
                  <a:cubicBezTo>
                    <a:pt x="9279" y="5711"/>
                    <a:pt x="8934" y="5439"/>
                    <a:pt x="8641" y="5144"/>
                  </a:cubicBezTo>
                  <a:cubicBezTo>
                    <a:pt x="8367" y="4868"/>
                    <a:pt x="8102" y="4594"/>
                    <a:pt x="7704" y="4363"/>
                  </a:cubicBezTo>
                  <a:cubicBezTo>
                    <a:pt x="7600" y="4303"/>
                    <a:pt x="7416" y="4336"/>
                    <a:pt x="7375" y="4410"/>
                  </a:cubicBezTo>
                  <a:cubicBezTo>
                    <a:pt x="7098" y="4903"/>
                    <a:pt x="6619" y="5346"/>
                    <a:pt x="6476" y="5862"/>
                  </a:cubicBezTo>
                  <a:cubicBezTo>
                    <a:pt x="6336" y="6366"/>
                    <a:pt x="6418" y="6879"/>
                    <a:pt x="6470" y="7385"/>
                  </a:cubicBezTo>
                  <a:cubicBezTo>
                    <a:pt x="6588" y="8512"/>
                    <a:pt x="6529" y="9654"/>
                    <a:pt x="6474" y="10781"/>
                  </a:cubicBezTo>
                  <a:cubicBezTo>
                    <a:pt x="6446" y="11339"/>
                    <a:pt x="6236" y="11889"/>
                    <a:pt x="6217" y="12447"/>
                  </a:cubicBezTo>
                  <a:cubicBezTo>
                    <a:pt x="6208" y="12704"/>
                    <a:pt x="6273" y="12961"/>
                    <a:pt x="6308" y="13218"/>
                  </a:cubicBezTo>
                  <a:cubicBezTo>
                    <a:pt x="6325" y="13339"/>
                    <a:pt x="6286" y="13461"/>
                    <a:pt x="6264" y="13582"/>
                  </a:cubicBezTo>
                  <a:cubicBezTo>
                    <a:pt x="6240" y="13712"/>
                    <a:pt x="6272" y="13839"/>
                    <a:pt x="6312" y="13967"/>
                  </a:cubicBezTo>
                  <a:cubicBezTo>
                    <a:pt x="6386" y="14204"/>
                    <a:pt x="6541" y="14433"/>
                    <a:pt x="6670" y="14663"/>
                  </a:cubicBezTo>
                  <a:cubicBezTo>
                    <a:pt x="6824" y="14940"/>
                    <a:pt x="6889" y="15212"/>
                    <a:pt x="6917" y="15501"/>
                  </a:cubicBezTo>
                  <a:cubicBezTo>
                    <a:pt x="6973" y="16071"/>
                    <a:pt x="6975" y="16643"/>
                    <a:pt x="7008" y="17213"/>
                  </a:cubicBezTo>
                  <a:cubicBezTo>
                    <a:pt x="7029" y="17574"/>
                    <a:pt x="7058" y="17936"/>
                    <a:pt x="7149" y="18293"/>
                  </a:cubicBezTo>
                  <a:cubicBezTo>
                    <a:pt x="7198" y="18488"/>
                    <a:pt x="7269" y="18679"/>
                    <a:pt x="7344" y="18870"/>
                  </a:cubicBezTo>
                  <a:cubicBezTo>
                    <a:pt x="7422" y="19069"/>
                    <a:pt x="7434" y="19265"/>
                    <a:pt x="7476" y="19465"/>
                  </a:cubicBezTo>
                  <a:cubicBezTo>
                    <a:pt x="7536" y="19757"/>
                    <a:pt x="7893" y="20001"/>
                    <a:pt x="8008" y="20285"/>
                  </a:cubicBezTo>
                  <a:cubicBezTo>
                    <a:pt x="8159" y="20663"/>
                    <a:pt x="8139" y="21055"/>
                    <a:pt x="7814" y="21404"/>
                  </a:cubicBezTo>
                  <a:cubicBezTo>
                    <a:pt x="7928" y="21404"/>
                    <a:pt x="8041" y="21404"/>
                    <a:pt x="8154" y="21404"/>
                  </a:cubicBezTo>
                  <a:cubicBezTo>
                    <a:pt x="7799" y="21143"/>
                    <a:pt x="7500" y="20812"/>
                    <a:pt x="6899" y="20696"/>
                  </a:cubicBezTo>
                  <a:cubicBezTo>
                    <a:pt x="6212" y="20564"/>
                    <a:pt x="5680" y="20953"/>
                    <a:pt x="5168" y="21116"/>
                  </a:cubicBezTo>
                  <a:cubicBezTo>
                    <a:pt x="4774" y="21241"/>
                    <a:pt x="4672" y="21037"/>
                    <a:pt x="4633" y="20866"/>
                  </a:cubicBezTo>
                  <a:cubicBezTo>
                    <a:pt x="4589" y="20668"/>
                    <a:pt x="4556" y="20470"/>
                    <a:pt x="4495" y="20273"/>
                  </a:cubicBezTo>
                  <a:cubicBezTo>
                    <a:pt x="4338" y="19765"/>
                    <a:pt x="3923" y="19333"/>
                    <a:pt x="3497" y="18878"/>
                  </a:cubicBezTo>
                  <a:cubicBezTo>
                    <a:pt x="2570" y="17886"/>
                    <a:pt x="2536" y="16770"/>
                    <a:pt x="2384" y="15687"/>
                  </a:cubicBezTo>
                  <a:cubicBezTo>
                    <a:pt x="2224" y="14546"/>
                    <a:pt x="1982" y="13420"/>
                    <a:pt x="2006" y="12274"/>
                  </a:cubicBezTo>
                  <a:cubicBezTo>
                    <a:pt x="2016" y="11765"/>
                    <a:pt x="2072" y="11258"/>
                    <a:pt x="2062" y="10749"/>
                  </a:cubicBezTo>
                  <a:cubicBezTo>
                    <a:pt x="2051" y="10223"/>
                    <a:pt x="1990" y="9697"/>
                    <a:pt x="1895" y="9173"/>
                  </a:cubicBezTo>
                  <a:cubicBezTo>
                    <a:pt x="1703" y="8130"/>
                    <a:pt x="1348" y="7096"/>
                    <a:pt x="1106" y="6056"/>
                  </a:cubicBezTo>
                  <a:cubicBezTo>
                    <a:pt x="987" y="5547"/>
                    <a:pt x="867" y="5037"/>
                    <a:pt x="742" y="4528"/>
                  </a:cubicBezTo>
                  <a:cubicBezTo>
                    <a:pt x="616" y="4015"/>
                    <a:pt x="463" y="3502"/>
                    <a:pt x="410" y="2984"/>
                  </a:cubicBezTo>
                  <a:cubicBezTo>
                    <a:pt x="310" y="1994"/>
                    <a:pt x="570" y="973"/>
                    <a:pt x="1762" y="181"/>
                  </a:cubicBezTo>
                  <a:cubicBezTo>
                    <a:pt x="1670" y="181"/>
                    <a:pt x="1577" y="181"/>
                    <a:pt x="1484" y="181"/>
                  </a:cubicBezTo>
                  <a:cubicBezTo>
                    <a:pt x="1622" y="262"/>
                    <a:pt x="1826" y="308"/>
                    <a:pt x="2007" y="356"/>
                  </a:cubicBezTo>
                  <a:cubicBezTo>
                    <a:pt x="2282" y="430"/>
                    <a:pt x="2522" y="525"/>
                    <a:pt x="2775" y="617"/>
                  </a:cubicBezTo>
                  <a:cubicBezTo>
                    <a:pt x="3404" y="844"/>
                    <a:pt x="4205" y="944"/>
                    <a:pt x="4922" y="1061"/>
                  </a:cubicBezTo>
                  <a:cubicBezTo>
                    <a:pt x="6472" y="1315"/>
                    <a:pt x="8057" y="1512"/>
                    <a:pt x="9661" y="1638"/>
                  </a:cubicBezTo>
                  <a:cubicBezTo>
                    <a:pt x="10417" y="1697"/>
                    <a:pt x="11178" y="1736"/>
                    <a:pt x="11940" y="1759"/>
                  </a:cubicBezTo>
                  <a:cubicBezTo>
                    <a:pt x="12527" y="1776"/>
                    <a:pt x="13101" y="1755"/>
                    <a:pt x="13686" y="1757"/>
                  </a:cubicBezTo>
                  <a:cubicBezTo>
                    <a:pt x="13874" y="1758"/>
                    <a:pt x="14093" y="1767"/>
                    <a:pt x="14244" y="1834"/>
                  </a:cubicBezTo>
                  <a:cubicBezTo>
                    <a:pt x="14471" y="1935"/>
                    <a:pt x="14381" y="2182"/>
                    <a:pt x="14367" y="2317"/>
                  </a:cubicBezTo>
                  <a:cubicBezTo>
                    <a:pt x="14327" y="2713"/>
                    <a:pt x="14239" y="3092"/>
                    <a:pt x="14535" y="3468"/>
                  </a:cubicBezTo>
                  <a:cubicBezTo>
                    <a:pt x="14632" y="3592"/>
                    <a:pt x="15013" y="3538"/>
                    <a:pt x="14914" y="3412"/>
                  </a:cubicBezTo>
                  <a:close/>
                  <a:moveTo>
                    <a:pt x="14914" y="341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1" name="AutoShape 281"/>
            <p:cNvSpPr>
              <a:spLocks/>
            </p:cNvSpPr>
            <p:nvPr/>
          </p:nvSpPr>
          <p:spPr bwMode="auto">
            <a:xfrm rot="921043">
              <a:off x="1378" y="2716"/>
              <a:ext cx="1734" cy="428"/>
            </a:xfrm>
            <a:custGeom>
              <a:avLst/>
              <a:gdLst/>
              <a:ahLst/>
              <a:cxnLst/>
              <a:rect l="0" t="0" r="r" b="b"/>
              <a:pathLst>
                <a:path w="21348" h="20776">
                  <a:moveTo>
                    <a:pt x="99" y="1461"/>
                  </a:moveTo>
                  <a:cubicBezTo>
                    <a:pt x="820" y="3043"/>
                    <a:pt x="1465" y="5033"/>
                    <a:pt x="2125" y="6955"/>
                  </a:cubicBezTo>
                  <a:cubicBezTo>
                    <a:pt x="2818" y="8976"/>
                    <a:pt x="3538" y="10568"/>
                    <a:pt x="4340" y="11862"/>
                  </a:cubicBezTo>
                  <a:cubicBezTo>
                    <a:pt x="6118" y="14731"/>
                    <a:pt x="8043" y="16310"/>
                    <a:pt x="9942" y="17424"/>
                  </a:cubicBezTo>
                  <a:cubicBezTo>
                    <a:pt x="11895" y="18569"/>
                    <a:pt x="13854" y="19562"/>
                    <a:pt x="15825" y="20069"/>
                  </a:cubicBezTo>
                  <a:cubicBezTo>
                    <a:pt x="16858" y="20333"/>
                    <a:pt x="17894" y="20466"/>
                    <a:pt x="18928" y="20317"/>
                  </a:cubicBezTo>
                  <a:cubicBezTo>
                    <a:pt x="19509" y="20234"/>
                    <a:pt x="20544" y="19324"/>
                    <a:pt x="21051" y="20639"/>
                  </a:cubicBezTo>
                  <a:cubicBezTo>
                    <a:pt x="21269" y="21208"/>
                    <a:pt x="21472" y="19851"/>
                    <a:pt x="21256" y="19289"/>
                  </a:cubicBezTo>
                  <a:cubicBezTo>
                    <a:pt x="20814" y="18139"/>
                    <a:pt x="20188" y="18514"/>
                    <a:pt x="19688" y="18643"/>
                  </a:cubicBezTo>
                  <a:cubicBezTo>
                    <a:pt x="18728" y="18893"/>
                    <a:pt x="17766" y="18840"/>
                    <a:pt x="16806" y="18700"/>
                  </a:cubicBezTo>
                  <a:cubicBezTo>
                    <a:pt x="14671" y="18391"/>
                    <a:pt x="12548" y="17345"/>
                    <a:pt x="10438" y="16139"/>
                  </a:cubicBezTo>
                  <a:cubicBezTo>
                    <a:pt x="8573" y="15073"/>
                    <a:pt x="6722" y="13615"/>
                    <a:pt x="4949" y="11108"/>
                  </a:cubicBezTo>
                  <a:cubicBezTo>
                    <a:pt x="4045" y="9831"/>
                    <a:pt x="3237" y="8168"/>
                    <a:pt x="2462" y="5981"/>
                  </a:cubicBezTo>
                  <a:cubicBezTo>
                    <a:pt x="1750" y="3971"/>
                    <a:pt x="1075" y="1800"/>
                    <a:pt x="305" y="109"/>
                  </a:cubicBezTo>
                  <a:cubicBezTo>
                    <a:pt x="76" y="-392"/>
                    <a:pt x="-128" y="960"/>
                    <a:pt x="99" y="1461"/>
                  </a:cubicBezTo>
                  <a:cubicBezTo>
                    <a:pt x="99" y="1461"/>
                    <a:pt x="99" y="1461"/>
                    <a:pt x="99" y="1461"/>
                  </a:cubicBezTo>
                  <a:close/>
                  <a:moveTo>
                    <a:pt x="99" y="146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2" name="AutoShape 282"/>
            <p:cNvSpPr>
              <a:spLocks/>
            </p:cNvSpPr>
            <p:nvPr/>
          </p:nvSpPr>
          <p:spPr bwMode="auto">
            <a:xfrm rot="921043">
              <a:off x="1619" y="6784"/>
              <a:ext cx="261" cy="226"/>
            </a:xfrm>
            <a:custGeom>
              <a:avLst/>
              <a:gdLst/>
              <a:ahLst/>
              <a:cxnLst/>
              <a:rect l="0" t="0" r="r" b="b"/>
              <a:pathLst>
                <a:path w="19091" h="21123">
                  <a:moveTo>
                    <a:pt x="18333" y="11"/>
                  </a:moveTo>
                  <a:cubicBezTo>
                    <a:pt x="14440" y="802"/>
                    <a:pt x="10736" y="2478"/>
                    <a:pt x="7086" y="4292"/>
                  </a:cubicBezTo>
                  <a:cubicBezTo>
                    <a:pt x="4926" y="5366"/>
                    <a:pt x="1444" y="6124"/>
                    <a:pt x="298" y="8931"/>
                  </a:cubicBezTo>
                  <a:cubicBezTo>
                    <a:pt x="-1548" y="13430"/>
                    <a:pt x="5662" y="19527"/>
                    <a:pt x="8209" y="21043"/>
                  </a:cubicBezTo>
                  <a:cubicBezTo>
                    <a:pt x="8910" y="21455"/>
                    <a:pt x="9522" y="20153"/>
                    <a:pt x="8818" y="19737"/>
                  </a:cubicBezTo>
                  <a:cubicBezTo>
                    <a:pt x="6543" y="18385"/>
                    <a:pt x="-2179" y="10430"/>
                    <a:pt x="3279" y="7832"/>
                  </a:cubicBezTo>
                  <a:cubicBezTo>
                    <a:pt x="8343" y="5423"/>
                    <a:pt x="13258" y="2568"/>
                    <a:pt x="18651" y="1472"/>
                  </a:cubicBezTo>
                  <a:cubicBezTo>
                    <a:pt x="19421" y="1310"/>
                    <a:pt x="19091" y="-145"/>
                    <a:pt x="18333" y="11"/>
                  </a:cubicBezTo>
                  <a:cubicBezTo>
                    <a:pt x="18333" y="11"/>
                    <a:pt x="18333" y="11"/>
                    <a:pt x="18333" y="11"/>
                  </a:cubicBezTo>
                  <a:close/>
                  <a:moveTo>
                    <a:pt x="18333" y="1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3" name="AutoShape 283"/>
            <p:cNvSpPr>
              <a:spLocks/>
            </p:cNvSpPr>
            <p:nvPr/>
          </p:nvSpPr>
          <p:spPr bwMode="auto">
            <a:xfrm rot="921043">
              <a:off x="1534" y="7036"/>
              <a:ext cx="467" cy="55"/>
            </a:xfrm>
            <a:custGeom>
              <a:avLst/>
              <a:gdLst/>
              <a:ahLst/>
              <a:cxnLst/>
              <a:rect l="0" t="0" r="r" b="b"/>
              <a:pathLst>
                <a:path w="21201" h="17621">
                  <a:moveTo>
                    <a:pt x="472" y="5648"/>
                  </a:moveTo>
                  <a:cubicBezTo>
                    <a:pt x="2086" y="3812"/>
                    <a:pt x="3721" y="8152"/>
                    <a:pt x="5287" y="10360"/>
                  </a:cubicBezTo>
                  <a:cubicBezTo>
                    <a:pt x="6912" y="12650"/>
                    <a:pt x="8558" y="14391"/>
                    <a:pt x="10205" y="15848"/>
                  </a:cubicBezTo>
                  <a:cubicBezTo>
                    <a:pt x="13820" y="19072"/>
                    <a:pt x="17505" y="18416"/>
                    <a:pt x="20946" y="9553"/>
                  </a:cubicBezTo>
                  <a:cubicBezTo>
                    <a:pt x="21396" y="8379"/>
                    <a:pt x="21201" y="3358"/>
                    <a:pt x="20747" y="4544"/>
                  </a:cubicBezTo>
                  <a:cubicBezTo>
                    <a:pt x="16959" y="14315"/>
                    <a:pt x="12979" y="13445"/>
                    <a:pt x="9033" y="9578"/>
                  </a:cubicBezTo>
                  <a:cubicBezTo>
                    <a:pt x="6272" y="6827"/>
                    <a:pt x="3060" y="-2528"/>
                    <a:pt x="271" y="651"/>
                  </a:cubicBezTo>
                  <a:cubicBezTo>
                    <a:pt x="-204" y="1200"/>
                    <a:pt x="-2" y="6184"/>
                    <a:pt x="472" y="5648"/>
                  </a:cubicBezTo>
                  <a:cubicBezTo>
                    <a:pt x="472" y="5648"/>
                    <a:pt x="472" y="5648"/>
                    <a:pt x="472" y="5648"/>
                  </a:cubicBezTo>
                  <a:close/>
                  <a:moveTo>
                    <a:pt x="472" y="564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4" name="AutoShape 284"/>
            <p:cNvSpPr>
              <a:spLocks/>
            </p:cNvSpPr>
            <p:nvPr/>
          </p:nvSpPr>
          <p:spPr bwMode="auto">
            <a:xfrm rot="921043">
              <a:off x="823" y="6950"/>
              <a:ext cx="343" cy="103"/>
            </a:xfrm>
            <a:custGeom>
              <a:avLst/>
              <a:gdLst/>
              <a:ahLst/>
              <a:cxnLst/>
              <a:rect l="0" t="0" r="r" b="b"/>
              <a:pathLst>
                <a:path w="21114" h="14192">
                  <a:moveTo>
                    <a:pt x="999" y="13410"/>
                  </a:moveTo>
                  <a:cubicBezTo>
                    <a:pt x="3196" y="-4319"/>
                    <a:pt x="15406" y="2193"/>
                    <a:pt x="20218" y="10575"/>
                  </a:cubicBezTo>
                  <a:cubicBezTo>
                    <a:pt x="20728" y="11459"/>
                    <a:pt x="21450" y="9899"/>
                    <a:pt x="20938" y="9007"/>
                  </a:cubicBezTo>
                  <a:cubicBezTo>
                    <a:pt x="15532" y="-399"/>
                    <a:pt x="2457" y="-6819"/>
                    <a:pt x="19" y="12820"/>
                  </a:cubicBezTo>
                  <a:cubicBezTo>
                    <a:pt x="-150" y="14202"/>
                    <a:pt x="828" y="14781"/>
                    <a:pt x="999" y="13410"/>
                  </a:cubicBezTo>
                  <a:cubicBezTo>
                    <a:pt x="999" y="13410"/>
                    <a:pt x="999" y="13410"/>
                    <a:pt x="999" y="13410"/>
                  </a:cubicBezTo>
                  <a:close/>
                  <a:moveTo>
                    <a:pt x="999" y="1341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5" name="AutoShape 285"/>
            <p:cNvSpPr>
              <a:spLocks/>
            </p:cNvSpPr>
            <p:nvPr/>
          </p:nvSpPr>
          <p:spPr bwMode="auto">
            <a:xfrm rot="921043">
              <a:off x="1023" y="6843"/>
              <a:ext cx="78" cy="68"/>
            </a:xfrm>
            <a:custGeom>
              <a:avLst/>
              <a:gdLst/>
              <a:ahLst/>
              <a:cxnLst/>
              <a:rect l="0" t="0" r="r" b="b"/>
              <a:pathLst>
                <a:path w="19106" h="19048">
                  <a:moveTo>
                    <a:pt x="15663" y="656"/>
                  </a:moveTo>
                  <a:cubicBezTo>
                    <a:pt x="11066" y="5748"/>
                    <a:pt x="6499" y="11013"/>
                    <a:pt x="956" y="14832"/>
                  </a:cubicBezTo>
                  <a:cubicBezTo>
                    <a:pt x="-1252" y="16355"/>
                    <a:pt x="764" y="20222"/>
                    <a:pt x="2972" y="18699"/>
                  </a:cubicBezTo>
                  <a:cubicBezTo>
                    <a:pt x="8824" y="14668"/>
                    <a:pt x="13676" y="9169"/>
                    <a:pt x="18513" y="3822"/>
                  </a:cubicBezTo>
                  <a:cubicBezTo>
                    <a:pt x="20348" y="1782"/>
                    <a:pt x="17503" y="-1378"/>
                    <a:pt x="15663" y="656"/>
                  </a:cubicBezTo>
                  <a:cubicBezTo>
                    <a:pt x="15663" y="656"/>
                    <a:pt x="15663" y="656"/>
                    <a:pt x="15663" y="656"/>
                  </a:cubicBezTo>
                  <a:close/>
                  <a:moveTo>
                    <a:pt x="15663" y="65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6" name="AutoShape 286"/>
            <p:cNvSpPr>
              <a:spLocks/>
            </p:cNvSpPr>
            <p:nvPr/>
          </p:nvSpPr>
          <p:spPr bwMode="auto">
            <a:xfrm rot="921043">
              <a:off x="974" y="6672"/>
              <a:ext cx="140" cy="158"/>
            </a:xfrm>
            <a:custGeom>
              <a:avLst/>
              <a:gdLst/>
              <a:ahLst/>
              <a:cxnLst/>
              <a:rect l="0" t="0" r="r" b="b"/>
              <a:pathLst>
                <a:path w="20160" h="20307">
                  <a:moveTo>
                    <a:pt x="18197" y="354"/>
                  </a:moveTo>
                  <a:cubicBezTo>
                    <a:pt x="12391" y="6548"/>
                    <a:pt x="7366" y="13302"/>
                    <a:pt x="388" y="18567"/>
                  </a:cubicBezTo>
                  <a:cubicBezTo>
                    <a:pt x="-768" y="19448"/>
                    <a:pt x="917" y="20915"/>
                    <a:pt x="2064" y="20036"/>
                  </a:cubicBezTo>
                  <a:cubicBezTo>
                    <a:pt x="9051" y="14769"/>
                    <a:pt x="14067" y="8022"/>
                    <a:pt x="19870" y="1826"/>
                  </a:cubicBezTo>
                  <a:cubicBezTo>
                    <a:pt x="20832" y="795"/>
                    <a:pt x="19170" y="-685"/>
                    <a:pt x="18197" y="354"/>
                  </a:cubicBezTo>
                  <a:cubicBezTo>
                    <a:pt x="18197" y="354"/>
                    <a:pt x="18197" y="354"/>
                    <a:pt x="18197" y="354"/>
                  </a:cubicBezTo>
                  <a:close/>
                  <a:moveTo>
                    <a:pt x="18197" y="35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7" name="AutoShape 287"/>
            <p:cNvSpPr>
              <a:spLocks/>
            </p:cNvSpPr>
            <p:nvPr/>
          </p:nvSpPr>
          <p:spPr bwMode="auto">
            <a:xfrm rot="921043">
              <a:off x="797" y="6710"/>
              <a:ext cx="166" cy="125"/>
            </a:xfrm>
            <a:custGeom>
              <a:avLst/>
              <a:gdLst/>
              <a:ahLst/>
              <a:cxnLst/>
              <a:rect l="0" t="0" r="r" b="b"/>
              <a:pathLst>
                <a:path w="20594" h="20304">
                  <a:moveTo>
                    <a:pt x="51" y="1619"/>
                  </a:moveTo>
                  <a:cubicBezTo>
                    <a:pt x="2439" y="11488"/>
                    <a:pt x="12503" y="16017"/>
                    <a:pt x="19034" y="20153"/>
                  </a:cubicBezTo>
                  <a:cubicBezTo>
                    <a:pt x="20215" y="20905"/>
                    <a:pt x="21256" y="18636"/>
                    <a:pt x="20070" y="17887"/>
                  </a:cubicBezTo>
                  <a:cubicBezTo>
                    <a:pt x="14144" y="14132"/>
                    <a:pt x="4195" y="9833"/>
                    <a:pt x="2031" y="915"/>
                  </a:cubicBezTo>
                  <a:cubicBezTo>
                    <a:pt x="1640" y="-695"/>
                    <a:pt x="-344" y="-4"/>
                    <a:pt x="51" y="1619"/>
                  </a:cubicBezTo>
                  <a:cubicBezTo>
                    <a:pt x="51" y="1619"/>
                    <a:pt x="51" y="1619"/>
                    <a:pt x="51" y="1619"/>
                  </a:cubicBezTo>
                  <a:close/>
                  <a:moveTo>
                    <a:pt x="51" y="161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8" name="AutoShape 288"/>
            <p:cNvSpPr>
              <a:spLocks/>
            </p:cNvSpPr>
            <p:nvPr/>
          </p:nvSpPr>
          <p:spPr bwMode="auto">
            <a:xfrm rot="921043">
              <a:off x="1005" y="7050"/>
              <a:ext cx="103" cy="97"/>
            </a:xfrm>
            <a:custGeom>
              <a:avLst/>
              <a:gdLst/>
              <a:ahLst/>
              <a:cxnLst/>
              <a:rect l="0" t="0" r="r" b="b"/>
              <a:pathLst>
                <a:path w="19657" h="19593">
                  <a:moveTo>
                    <a:pt x="410" y="2842"/>
                  </a:moveTo>
                  <a:cubicBezTo>
                    <a:pt x="5419" y="8815"/>
                    <a:pt x="11147" y="14025"/>
                    <a:pt x="16917" y="19176"/>
                  </a:cubicBezTo>
                  <a:cubicBezTo>
                    <a:pt x="18440" y="20539"/>
                    <a:pt x="20682" y="18234"/>
                    <a:pt x="19136" y="16863"/>
                  </a:cubicBezTo>
                  <a:cubicBezTo>
                    <a:pt x="13374" y="11724"/>
                    <a:pt x="7638" y="6502"/>
                    <a:pt x="2625" y="537"/>
                  </a:cubicBezTo>
                  <a:cubicBezTo>
                    <a:pt x="1294" y="-1061"/>
                    <a:pt x="-918" y="1264"/>
                    <a:pt x="410" y="2842"/>
                  </a:cubicBezTo>
                  <a:cubicBezTo>
                    <a:pt x="410" y="2842"/>
                    <a:pt x="410" y="2842"/>
                    <a:pt x="410" y="2842"/>
                  </a:cubicBezTo>
                  <a:close/>
                  <a:moveTo>
                    <a:pt x="410" y="284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29" name="AutoShape 289"/>
            <p:cNvSpPr>
              <a:spLocks/>
            </p:cNvSpPr>
            <p:nvPr/>
          </p:nvSpPr>
          <p:spPr bwMode="auto">
            <a:xfrm rot="921043">
              <a:off x="1810" y="6910"/>
              <a:ext cx="198" cy="137"/>
            </a:xfrm>
            <a:custGeom>
              <a:avLst/>
              <a:gdLst/>
              <a:ahLst/>
              <a:cxnLst/>
              <a:rect l="0" t="0" r="r" b="b"/>
              <a:pathLst>
                <a:path w="20695" h="20454">
                  <a:moveTo>
                    <a:pt x="19076" y="577"/>
                  </a:moveTo>
                  <a:cubicBezTo>
                    <a:pt x="15004" y="10015"/>
                    <a:pt x="7930" y="14962"/>
                    <a:pt x="602" y="18070"/>
                  </a:cubicBezTo>
                  <a:cubicBezTo>
                    <a:pt x="-457" y="18527"/>
                    <a:pt x="-3" y="20847"/>
                    <a:pt x="1064" y="20396"/>
                  </a:cubicBezTo>
                  <a:cubicBezTo>
                    <a:pt x="8821" y="17098"/>
                    <a:pt x="16267" y="11761"/>
                    <a:pt x="20563" y="1790"/>
                  </a:cubicBezTo>
                  <a:cubicBezTo>
                    <a:pt x="21143" y="457"/>
                    <a:pt x="19651" y="-753"/>
                    <a:pt x="19076" y="577"/>
                  </a:cubicBezTo>
                  <a:cubicBezTo>
                    <a:pt x="19076" y="577"/>
                    <a:pt x="19076" y="577"/>
                    <a:pt x="19076" y="577"/>
                  </a:cubicBezTo>
                  <a:close/>
                  <a:moveTo>
                    <a:pt x="19076" y="57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0" name="AutoShape 290"/>
            <p:cNvSpPr>
              <a:spLocks/>
            </p:cNvSpPr>
            <p:nvPr/>
          </p:nvSpPr>
          <p:spPr bwMode="auto">
            <a:xfrm rot="921043">
              <a:off x="1461" y="6755"/>
              <a:ext cx="70" cy="169"/>
            </a:xfrm>
            <a:custGeom>
              <a:avLst/>
              <a:gdLst/>
              <a:ahLst/>
              <a:cxnLst/>
              <a:rect l="0" t="0" r="r" b="b"/>
              <a:pathLst>
                <a:path w="19838" h="20459">
                  <a:moveTo>
                    <a:pt x="70" y="1214"/>
                  </a:moveTo>
                  <a:cubicBezTo>
                    <a:pt x="3680" y="7725"/>
                    <a:pt x="7641" y="14110"/>
                    <a:pt x="15497" y="19980"/>
                  </a:cubicBezTo>
                  <a:cubicBezTo>
                    <a:pt x="16964" y="21077"/>
                    <a:pt x="20988" y="20094"/>
                    <a:pt x="19521" y="18998"/>
                  </a:cubicBezTo>
                  <a:cubicBezTo>
                    <a:pt x="11853" y="13265"/>
                    <a:pt x="8091" y="7042"/>
                    <a:pt x="4583" y="697"/>
                  </a:cubicBezTo>
                  <a:cubicBezTo>
                    <a:pt x="3896" y="-523"/>
                    <a:pt x="-612" y="-8"/>
                    <a:pt x="70" y="1214"/>
                  </a:cubicBezTo>
                  <a:cubicBezTo>
                    <a:pt x="70" y="1214"/>
                    <a:pt x="70" y="1214"/>
                    <a:pt x="70" y="1214"/>
                  </a:cubicBezTo>
                  <a:close/>
                  <a:moveTo>
                    <a:pt x="70" y="121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1" name="AutoShape 291"/>
            <p:cNvSpPr>
              <a:spLocks/>
            </p:cNvSpPr>
            <p:nvPr/>
          </p:nvSpPr>
          <p:spPr bwMode="auto">
            <a:xfrm rot="921043">
              <a:off x="2049" y="6250"/>
              <a:ext cx="47" cy="325"/>
            </a:xfrm>
            <a:custGeom>
              <a:avLst/>
              <a:gdLst/>
              <a:ahLst/>
              <a:cxnLst/>
              <a:rect l="0" t="0" r="r" b="b"/>
              <a:pathLst>
                <a:path w="14565" h="21157">
                  <a:moveTo>
                    <a:pt x="4477" y="357"/>
                  </a:moveTo>
                  <a:cubicBezTo>
                    <a:pt x="-6700" y="6769"/>
                    <a:pt x="6171" y="14168"/>
                    <a:pt x="9478" y="20657"/>
                  </a:cubicBezTo>
                  <a:cubicBezTo>
                    <a:pt x="9800" y="21321"/>
                    <a:pt x="14900" y="21327"/>
                    <a:pt x="14548" y="20657"/>
                  </a:cubicBezTo>
                  <a:cubicBezTo>
                    <a:pt x="11284" y="14254"/>
                    <a:pt x="-1618" y="6944"/>
                    <a:pt x="9386" y="636"/>
                  </a:cubicBezTo>
                  <a:cubicBezTo>
                    <a:pt x="10492" y="0"/>
                    <a:pt x="5584" y="-273"/>
                    <a:pt x="4477" y="357"/>
                  </a:cubicBezTo>
                  <a:cubicBezTo>
                    <a:pt x="4477" y="357"/>
                    <a:pt x="4477" y="357"/>
                    <a:pt x="4477" y="357"/>
                  </a:cubicBezTo>
                  <a:close/>
                  <a:moveTo>
                    <a:pt x="4477" y="35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2" name="AutoShape 292"/>
            <p:cNvSpPr>
              <a:spLocks/>
            </p:cNvSpPr>
            <p:nvPr/>
          </p:nvSpPr>
          <p:spPr bwMode="auto">
            <a:xfrm rot="921043">
              <a:off x="757" y="6100"/>
              <a:ext cx="310" cy="422"/>
            </a:xfrm>
            <a:custGeom>
              <a:avLst/>
              <a:gdLst/>
              <a:ahLst/>
              <a:cxnLst/>
              <a:rect l="0" t="0" r="r" b="b"/>
              <a:pathLst>
                <a:path w="21059" h="21154">
                  <a:moveTo>
                    <a:pt x="185" y="673"/>
                  </a:moveTo>
                  <a:cubicBezTo>
                    <a:pt x="9168" y="6195"/>
                    <a:pt x="16617" y="12570"/>
                    <a:pt x="19949" y="20869"/>
                  </a:cubicBezTo>
                  <a:cubicBezTo>
                    <a:pt x="20153" y="21367"/>
                    <a:pt x="21235" y="21158"/>
                    <a:pt x="21034" y="20655"/>
                  </a:cubicBezTo>
                  <a:cubicBezTo>
                    <a:pt x="17648" y="12226"/>
                    <a:pt x="10114" y="5716"/>
                    <a:pt x="982" y="102"/>
                  </a:cubicBezTo>
                  <a:cubicBezTo>
                    <a:pt x="434" y="-233"/>
                    <a:pt x="-365" y="335"/>
                    <a:pt x="185" y="673"/>
                  </a:cubicBezTo>
                  <a:cubicBezTo>
                    <a:pt x="185" y="673"/>
                    <a:pt x="185" y="673"/>
                    <a:pt x="185" y="673"/>
                  </a:cubicBezTo>
                  <a:close/>
                  <a:moveTo>
                    <a:pt x="185" y="67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3" name="AutoShape 293"/>
            <p:cNvSpPr>
              <a:spLocks/>
            </p:cNvSpPr>
            <p:nvPr/>
          </p:nvSpPr>
          <p:spPr bwMode="auto">
            <a:xfrm rot="921043">
              <a:off x="1161" y="6084"/>
              <a:ext cx="18" cy="274"/>
            </a:xfrm>
            <a:custGeom>
              <a:avLst/>
              <a:gdLst/>
              <a:ahLst/>
              <a:cxnLst/>
              <a:rect l="0" t="0" r="r" b="b"/>
              <a:pathLst>
                <a:path w="17097" h="21196">
                  <a:moveTo>
                    <a:pt x="884" y="603"/>
                  </a:moveTo>
                  <a:cubicBezTo>
                    <a:pt x="-2218" y="7267"/>
                    <a:pt x="4097" y="13927"/>
                    <a:pt x="884" y="20591"/>
                  </a:cubicBezTo>
                  <a:cubicBezTo>
                    <a:pt x="475" y="21397"/>
                    <a:pt x="15779" y="21397"/>
                    <a:pt x="16150" y="20591"/>
                  </a:cubicBezTo>
                  <a:cubicBezTo>
                    <a:pt x="19382" y="13927"/>
                    <a:pt x="13049" y="7267"/>
                    <a:pt x="16150" y="603"/>
                  </a:cubicBezTo>
                  <a:cubicBezTo>
                    <a:pt x="16540" y="-203"/>
                    <a:pt x="1255" y="-200"/>
                    <a:pt x="884" y="603"/>
                  </a:cubicBezTo>
                  <a:cubicBezTo>
                    <a:pt x="884" y="603"/>
                    <a:pt x="884" y="603"/>
                    <a:pt x="884" y="603"/>
                  </a:cubicBezTo>
                  <a:close/>
                  <a:moveTo>
                    <a:pt x="884" y="60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4" name="AutoShape 294"/>
            <p:cNvSpPr>
              <a:spLocks/>
            </p:cNvSpPr>
            <p:nvPr/>
          </p:nvSpPr>
          <p:spPr bwMode="auto">
            <a:xfrm rot="921043">
              <a:off x="2475" y="5882"/>
              <a:ext cx="140" cy="468"/>
            </a:xfrm>
            <a:custGeom>
              <a:avLst/>
              <a:gdLst/>
              <a:ahLst/>
              <a:cxnLst/>
              <a:rect l="0" t="0" r="r" b="b"/>
              <a:pathLst>
                <a:path w="20153" h="21267">
                  <a:moveTo>
                    <a:pt x="18456" y="73"/>
                  </a:moveTo>
                  <a:cubicBezTo>
                    <a:pt x="-744" y="4595"/>
                    <a:pt x="650" y="14262"/>
                    <a:pt x="1" y="20913"/>
                  </a:cubicBezTo>
                  <a:cubicBezTo>
                    <a:pt x="-43" y="21386"/>
                    <a:pt x="2343" y="21386"/>
                    <a:pt x="2386" y="20913"/>
                  </a:cubicBezTo>
                  <a:cubicBezTo>
                    <a:pt x="2734" y="17419"/>
                    <a:pt x="3009" y="13926"/>
                    <a:pt x="4760" y="10464"/>
                  </a:cubicBezTo>
                  <a:cubicBezTo>
                    <a:pt x="6542" y="6944"/>
                    <a:pt x="10040" y="2970"/>
                    <a:pt x="19647" y="706"/>
                  </a:cubicBezTo>
                  <a:cubicBezTo>
                    <a:pt x="20856" y="423"/>
                    <a:pt x="19671" y="-214"/>
                    <a:pt x="18456" y="73"/>
                  </a:cubicBezTo>
                  <a:cubicBezTo>
                    <a:pt x="18456" y="73"/>
                    <a:pt x="18456" y="73"/>
                    <a:pt x="18456" y="73"/>
                  </a:cubicBezTo>
                  <a:close/>
                  <a:moveTo>
                    <a:pt x="18456" y="7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5" name="AutoShape 295"/>
            <p:cNvSpPr>
              <a:spLocks/>
            </p:cNvSpPr>
            <p:nvPr/>
          </p:nvSpPr>
          <p:spPr bwMode="auto">
            <a:xfrm rot="921043">
              <a:off x="824" y="5574"/>
              <a:ext cx="46" cy="24"/>
            </a:xfrm>
            <a:custGeom>
              <a:avLst/>
              <a:gdLst/>
              <a:ahLst/>
              <a:cxnLst/>
              <a:rect l="0" t="0" r="r" b="b"/>
              <a:pathLst>
                <a:path w="17478" h="16751">
                  <a:moveTo>
                    <a:pt x="4830" y="16200"/>
                  </a:moveTo>
                  <a:cubicBezTo>
                    <a:pt x="8314" y="13392"/>
                    <a:pt x="12288" y="13322"/>
                    <a:pt x="15833" y="10458"/>
                  </a:cubicBezTo>
                  <a:cubicBezTo>
                    <a:pt x="19539" y="7468"/>
                    <a:pt x="16323" y="-2424"/>
                    <a:pt x="12663" y="552"/>
                  </a:cubicBezTo>
                  <a:cubicBezTo>
                    <a:pt x="9164" y="3374"/>
                    <a:pt x="5198" y="3444"/>
                    <a:pt x="1645" y="6294"/>
                  </a:cubicBezTo>
                  <a:cubicBezTo>
                    <a:pt x="-2061" y="9270"/>
                    <a:pt x="1147" y="19176"/>
                    <a:pt x="4830" y="16200"/>
                  </a:cubicBezTo>
                  <a:cubicBezTo>
                    <a:pt x="4830" y="16200"/>
                    <a:pt x="4830" y="16200"/>
                    <a:pt x="4830" y="16200"/>
                  </a:cubicBezTo>
                  <a:close/>
                  <a:moveTo>
                    <a:pt x="4830" y="1620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6" name="AutoShape 296"/>
            <p:cNvSpPr>
              <a:spLocks/>
            </p:cNvSpPr>
            <p:nvPr/>
          </p:nvSpPr>
          <p:spPr bwMode="auto">
            <a:xfrm rot="921043">
              <a:off x="1233" y="4914"/>
              <a:ext cx="153" cy="254"/>
            </a:xfrm>
            <a:custGeom>
              <a:avLst/>
              <a:gdLst/>
              <a:ahLst/>
              <a:cxnLst/>
              <a:rect l="0" t="0" r="r" b="b"/>
              <a:pathLst>
                <a:path w="20528" h="20767">
                  <a:moveTo>
                    <a:pt x="18506" y="347"/>
                  </a:moveTo>
                  <a:cubicBezTo>
                    <a:pt x="13484" y="7195"/>
                    <a:pt x="7247" y="13626"/>
                    <a:pt x="194" y="19805"/>
                  </a:cubicBezTo>
                  <a:cubicBezTo>
                    <a:pt x="-614" y="20510"/>
                    <a:pt x="1312" y="21168"/>
                    <a:pt x="2114" y="20468"/>
                  </a:cubicBezTo>
                  <a:cubicBezTo>
                    <a:pt x="9165" y="14292"/>
                    <a:pt x="15400" y="7860"/>
                    <a:pt x="20427" y="1011"/>
                  </a:cubicBezTo>
                  <a:cubicBezTo>
                    <a:pt x="20986" y="239"/>
                    <a:pt x="19076" y="-432"/>
                    <a:pt x="18506" y="347"/>
                  </a:cubicBezTo>
                  <a:cubicBezTo>
                    <a:pt x="18506" y="347"/>
                    <a:pt x="18506" y="347"/>
                    <a:pt x="18506" y="347"/>
                  </a:cubicBezTo>
                  <a:close/>
                  <a:moveTo>
                    <a:pt x="18506" y="34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7" name="AutoShape 297"/>
            <p:cNvSpPr>
              <a:spLocks/>
            </p:cNvSpPr>
            <p:nvPr/>
          </p:nvSpPr>
          <p:spPr bwMode="auto">
            <a:xfrm rot="921043">
              <a:off x="1193" y="5072"/>
              <a:ext cx="173" cy="230"/>
            </a:xfrm>
            <a:custGeom>
              <a:avLst/>
              <a:gdLst/>
              <a:ahLst/>
              <a:cxnLst/>
              <a:rect l="0" t="0" r="r" b="b"/>
              <a:pathLst>
                <a:path w="20635" h="20650">
                  <a:moveTo>
                    <a:pt x="18843" y="381"/>
                  </a:moveTo>
                  <a:cubicBezTo>
                    <a:pt x="14617" y="7680"/>
                    <a:pt x="7079" y="13367"/>
                    <a:pt x="241" y="19384"/>
                  </a:cubicBezTo>
                  <a:cubicBezTo>
                    <a:pt x="-561" y="20095"/>
                    <a:pt x="823" y="21124"/>
                    <a:pt x="1637" y="20406"/>
                  </a:cubicBezTo>
                  <a:cubicBezTo>
                    <a:pt x="8572" y="14297"/>
                    <a:pt x="16255" y="8525"/>
                    <a:pt x="20546" y="1109"/>
                  </a:cubicBezTo>
                  <a:cubicBezTo>
                    <a:pt x="21039" y="263"/>
                    <a:pt x="19340" y="-476"/>
                    <a:pt x="18843" y="381"/>
                  </a:cubicBezTo>
                  <a:cubicBezTo>
                    <a:pt x="18843" y="381"/>
                    <a:pt x="18843" y="381"/>
                    <a:pt x="18843" y="381"/>
                  </a:cubicBezTo>
                  <a:close/>
                  <a:moveTo>
                    <a:pt x="18843" y="38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8" name="AutoShape 298"/>
            <p:cNvSpPr>
              <a:spLocks/>
            </p:cNvSpPr>
            <p:nvPr/>
          </p:nvSpPr>
          <p:spPr bwMode="auto">
            <a:xfrm rot="921043">
              <a:off x="1231" y="5319"/>
              <a:ext cx="95" cy="73"/>
            </a:xfrm>
            <a:custGeom>
              <a:avLst/>
              <a:gdLst/>
              <a:ahLst/>
              <a:cxnLst/>
              <a:rect l="0" t="0" r="r" b="b"/>
              <a:pathLst>
                <a:path w="19529" h="19161">
                  <a:moveTo>
                    <a:pt x="16683" y="701"/>
                  </a:moveTo>
                  <a:cubicBezTo>
                    <a:pt x="12302" y="6991"/>
                    <a:pt x="6580" y="11114"/>
                    <a:pt x="838" y="15205"/>
                  </a:cubicBezTo>
                  <a:cubicBezTo>
                    <a:pt x="-1079" y="16563"/>
                    <a:pt x="639" y="20221"/>
                    <a:pt x="2543" y="18864"/>
                  </a:cubicBezTo>
                  <a:cubicBezTo>
                    <a:pt x="8534" y="14612"/>
                    <a:pt x="14526" y="10247"/>
                    <a:pt x="19090" y="3693"/>
                  </a:cubicBezTo>
                  <a:cubicBezTo>
                    <a:pt x="20521" y="1634"/>
                    <a:pt x="18123" y="-1379"/>
                    <a:pt x="16683" y="701"/>
                  </a:cubicBezTo>
                  <a:cubicBezTo>
                    <a:pt x="16683" y="701"/>
                    <a:pt x="16683" y="701"/>
                    <a:pt x="16683" y="701"/>
                  </a:cubicBezTo>
                  <a:close/>
                  <a:moveTo>
                    <a:pt x="16683" y="70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39" name="AutoShape 299"/>
            <p:cNvSpPr>
              <a:spLocks/>
            </p:cNvSpPr>
            <p:nvPr/>
          </p:nvSpPr>
          <p:spPr bwMode="auto">
            <a:xfrm rot="921043">
              <a:off x="2782" y="5418"/>
              <a:ext cx="136" cy="101"/>
            </a:xfrm>
            <a:custGeom>
              <a:avLst/>
              <a:gdLst/>
              <a:ahLst/>
              <a:cxnLst/>
              <a:rect l="0" t="0" r="r" b="b"/>
              <a:pathLst>
                <a:path w="20215" h="20111">
                  <a:moveTo>
                    <a:pt x="327" y="2787"/>
                  </a:moveTo>
                  <a:cubicBezTo>
                    <a:pt x="5533" y="10429"/>
                    <a:pt x="10882" y="17431"/>
                    <a:pt x="18690" y="20053"/>
                  </a:cubicBezTo>
                  <a:cubicBezTo>
                    <a:pt x="20222" y="20569"/>
                    <a:pt x="20877" y="17478"/>
                    <a:pt x="19336" y="16962"/>
                  </a:cubicBezTo>
                  <a:cubicBezTo>
                    <a:pt x="11941" y="14477"/>
                    <a:pt x="6975" y="7722"/>
                    <a:pt x="2062" y="516"/>
                  </a:cubicBezTo>
                  <a:cubicBezTo>
                    <a:pt x="1000" y="-1031"/>
                    <a:pt x="-723" y="1251"/>
                    <a:pt x="327" y="2787"/>
                  </a:cubicBezTo>
                  <a:cubicBezTo>
                    <a:pt x="327" y="2787"/>
                    <a:pt x="327" y="2787"/>
                    <a:pt x="327" y="2787"/>
                  </a:cubicBezTo>
                  <a:close/>
                  <a:moveTo>
                    <a:pt x="327" y="278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0" name="AutoShape 300"/>
            <p:cNvSpPr>
              <a:spLocks/>
            </p:cNvSpPr>
            <p:nvPr/>
          </p:nvSpPr>
          <p:spPr bwMode="auto">
            <a:xfrm rot="921043">
              <a:off x="2880" y="5376"/>
              <a:ext cx="240" cy="108"/>
            </a:xfrm>
            <a:custGeom>
              <a:avLst/>
              <a:gdLst/>
              <a:ahLst/>
              <a:cxnLst/>
              <a:rect l="0" t="0" r="r" b="b"/>
              <a:pathLst>
                <a:path w="20755" h="20346">
                  <a:moveTo>
                    <a:pt x="230" y="2538"/>
                  </a:moveTo>
                  <a:cubicBezTo>
                    <a:pt x="5798" y="12968"/>
                    <a:pt x="12729" y="17100"/>
                    <a:pt x="19861" y="20308"/>
                  </a:cubicBezTo>
                  <a:cubicBezTo>
                    <a:pt x="20761" y="20709"/>
                    <a:pt x="21142" y="17795"/>
                    <a:pt x="20240" y="17390"/>
                  </a:cubicBezTo>
                  <a:cubicBezTo>
                    <a:pt x="13380" y="14300"/>
                    <a:pt x="6613" y="10459"/>
                    <a:pt x="1245" y="400"/>
                  </a:cubicBezTo>
                  <a:cubicBezTo>
                    <a:pt x="555" y="-891"/>
                    <a:pt x="-458" y="1239"/>
                    <a:pt x="230" y="2538"/>
                  </a:cubicBezTo>
                  <a:cubicBezTo>
                    <a:pt x="230" y="2538"/>
                    <a:pt x="230" y="2538"/>
                    <a:pt x="230" y="2538"/>
                  </a:cubicBezTo>
                  <a:close/>
                  <a:moveTo>
                    <a:pt x="230" y="253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1" name="AutoShape 301"/>
            <p:cNvSpPr>
              <a:spLocks/>
            </p:cNvSpPr>
            <p:nvPr/>
          </p:nvSpPr>
          <p:spPr bwMode="auto">
            <a:xfrm rot="921043">
              <a:off x="1239" y="4238"/>
              <a:ext cx="359" cy="362"/>
            </a:xfrm>
            <a:custGeom>
              <a:avLst/>
              <a:gdLst/>
              <a:ahLst/>
              <a:cxnLst/>
              <a:rect l="0" t="0" r="r" b="b"/>
              <a:pathLst>
                <a:path w="21057" h="19528">
                  <a:moveTo>
                    <a:pt x="906" y="827"/>
                  </a:moveTo>
                  <a:cubicBezTo>
                    <a:pt x="1222" y="341"/>
                    <a:pt x="10250" y="8969"/>
                    <a:pt x="10893" y="9630"/>
                  </a:cubicBezTo>
                  <a:cubicBezTo>
                    <a:pt x="14018" y="12850"/>
                    <a:pt x="16899" y="16345"/>
                    <a:pt x="20232" y="19397"/>
                  </a:cubicBezTo>
                  <a:cubicBezTo>
                    <a:pt x="20671" y="19798"/>
                    <a:pt x="21353" y="19183"/>
                    <a:pt x="20918" y="18782"/>
                  </a:cubicBezTo>
                  <a:cubicBezTo>
                    <a:pt x="16773" y="14986"/>
                    <a:pt x="13218" y="10629"/>
                    <a:pt x="9269" y="6668"/>
                  </a:cubicBezTo>
                  <a:cubicBezTo>
                    <a:pt x="8523" y="5921"/>
                    <a:pt x="1494" y="-1802"/>
                    <a:pt x="71" y="390"/>
                  </a:cubicBezTo>
                  <a:cubicBezTo>
                    <a:pt x="-247" y="875"/>
                    <a:pt x="589" y="1312"/>
                    <a:pt x="906" y="827"/>
                  </a:cubicBezTo>
                  <a:cubicBezTo>
                    <a:pt x="906" y="827"/>
                    <a:pt x="906" y="827"/>
                    <a:pt x="906" y="827"/>
                  </a:cubicBezTo>
                  <a:close/>
                  <a:moveTo>
                    <a:pt x="906" y="82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2" name="AutoShape 302"/>
            <p:cNvSpPr>
              <a:spLocks/>
            </p:cNvSpPr>
            <p:nvPr/>
          </p:nvSpPr>
          <p:spPr bwMode="auto">
            <a:xfrm rot="921043">
              <a:off x="1243" y="4434"/>
              <a:ext cx="281" cy="238"/>
            </a:xfrm>
            <a:custGeom>
              <a:avLst/>
              <a:gdLst/>
              <a:ahLst/>
              <a:cxnLst/>
              <a:rect l="0" t="0" r="r" b="b"/>
              <a:pathLst>
                <a:path w="21006" h="20157">
                  <a:moveTo>
                    <a:pt x="590" y="1424"/>
                  </a:moveTo>
                  <a:cubicBezTo>
                    <a:pt x="9605" y="392"/>
                    <a:pt x="14375" y="14325"/>
                    <a:pt x="19939" y="19969"/>
                  </a:cubicBezTo>
                  <a:cubicBezTo>
                    <a:pt x="20523" y="20565"/>
                    <a:pt x="21399" y="19604"/>
                    <a:pt x="20812" y="19007"/>
                  </a:cubicBezTo>
                  <a:cubicBezTo>
                    <a:pt x="14998" y="13103"/>
                    <a:pt x="10162" y="-1035"/>
                    <a:pt x="590" y="60"/>
                  </a:cubicBezTo>
                  <a:cubicBezTo>
                    <a:pt x="-192" y="151"/>
                    <a:pt x="-201" y="1515"/>
                    <a:pt x="590" y="1424"/>
                  </a:cubicBezTo>
                  <a:cubicBezTo>
                    <a:pt x="590" y="1424"/>
                    <a:pt x="590" y="1424"/>
                    <a:pt x="590" y="1424"/>
                  </a:cubicBezTo>
                  <a:close/>
                  <a:moveTo>
                    <a:pt x="590" y="142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3" name="AutoShape 303"/>
            <p:cNvSpPr>
              <a:spLocks/>
            </p:cNvSpPr>
            <p:nvPr/>
          </p:nvSpPr>
          <p:spPr bwMode="auto">
            <a:xfrm rot="921043">
              <a:off x="2606" y="4822"/>
              <a:ext cx="397" cy="129"/>
            </a:xfrm>
            <a:custGeom>
              <a:avLst/>
              <a:gdLst/>
              <a:ahLst/>
              <a:cxnLst/>
              <a:rect l="0" t="0" r="r" b="b"/>
              <a:pathLst>
                <a:path w="21077" h="20725">
                  <a:moveTo>
                    <a:pt x="226" y="2378"/>
                  </a:moveTo>
                  <a:cubicBezTo>
                    <a:pt x="6669" y="11388"/>
                    <a:pt x="13568" y="16540"/>
                    <a:pt x="20526" y="20694"/>
                  </a:cubicBezTo>
                  <a:cubicBezTo>
                    <a:pt x="21081" y="21026"/>
                    <a:pt x="21315" y="18522"/>
                    <a:pt x="20760" y="18190"/>
                  </a:cubicBezTo>
                  <a:cubicBezTo>
                    <a:pt x="13881" y="14084"/>
                    <a:pt x="7041" y="9048"/>
                    <a:pt x="670" y="137"/>
                  </a:cubicBezTo>
                  <a:cubicBezTo>
                    <a:pt x="163" y="-574"/>
                    <a:pt x="-285" y="1667"/>
                    <a:pt x="226" y="2378"/>
                  </a:cubicBezTo>
                  <a:cubicBezTo>
                    <a:pt x="226" y="2378"/>
                    <a:pt x="226" y="2378"/>
                    <a:pt x="226" y="2378"/>
                  </a:cubicBezTo>
                  <a:close/>
                  <a:moveTo>
                    <a:pt x="226" y="237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4" name="AutoShape 304"/>
            <p:cNvSpPr>
              <a:spLocks/>
            </p:cNvSpPr>
            <p:nvPr/>
          </p:nvSpPr>
          <p:spPr bwMode="auto">
            <a:xfrm rot="921043">
              <a:off x="2706" y="4939"/>
              <a:ext cx="144" cy="65"/>
            </a:xfrm>
            <a:custGeom>
              <a:avLst/>
              <a:gdLst/>
              <a:ahLst/>
              <a:cxnLst/>
              <a:rect l="0" t="0" r="r" b="b"/>
              <a:pathLst>
                <a:path w="20259" h="19736">
                  <a:moveTo>
                    <a:pt x="536" y="4658"/>
                  </a:moveTo>
                  <a:cubicBezTo>
                    <a:pt x="6123" y="12279"/>
                    <a:pt x="12306" y="17013"/>
                    <a:pt x="18803" y="19685"/>
                  </a:cubicBezTo>
                  <a:cubicBezTo>
                    <a:pt x="20266" y="20278"/>
                    <a:pt x="20890" y="15533"/>
                    <a:pt x="19421" y="14933"/>
                  </a:cubicBezTo>
                  <a:cubicBezTo>
                    <a:pt x="13114" y="12339"/>
                    <a:pt x="7131" y="7809"/>
                    <a:pt x="1711" y="404"/>
                  </a:cubicBezTo>
                  <a:cubicBezTo>
                    <a:pt x="442" y="-1322"/>
                    <a:pt x="-710" y="2944"/>
                    <a:pt x="536" y="4658"/>
                  </a:cubicBezTo>
                  <a:cubicBezTo>
                    <a:pt x="536" y="4658"/>
                    <a:pt x="536" y="4658"/>
                    <a:pt x="536" y="4658"/>
                  </a:cubicBezTo>
                  <a:close/>
                  <a:moveTo>
                    <a:pt x="536" y="465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5" name="AutoShape 305"/>
            <p:cNvSpPr>
              <a:spLocks/>
            </p:cNvSpPr>
            <p:nvPr/>
          </p:nvSpPr>
          <p:spPr bwMode="auto">
            <a:xfrm rot="921043">
              <a:off x="2504" y="4592"/>
              <a:ext cx="442" cy="100"/>
            </a:xfrm>
            <a:custGeom>
              <a:avLst/>
              <a:gdLst/>
              <a:ahLst/>
              <a:cxnLst/>
              <a:rect l="0" t="0" r="r" b="b"/>
              <a:pathLst>
                <a:path w="21219" h="20606">
                  <a:moveTo>
                    <a:pt x="195" y="3073"/>
                  </a:moveTo>
                  <a:cubicBezTo>
                    <a:pt x="6431" y="17659"/>
                    <a:pt x="13888" y="18040"/>
                    <a:pt x="20838" y="20599"/>
                  </a:cubicBezTo>
                  <a:cubicBezTo>
                    <a:pt x="21348" y="20783"/>
                    <a:pt x="21343" y="17486"/>
                    <a:pt x="20838" y="17302"/>
                  </a:cubicBezTo>
                  <a:cubicBezTo>
                    <a:pt x="14029" y="14795"/>
                    <a:pt x="6708" y="14515"/>
                    <a:pt x="595" y="226"/>
                  </a:cubicBezTo>
                  <a:cubicBezTo>
                    <a:pt x="148" y="-817"/>
                    <a:pt x="-252" y="2030"/>
                    <a:pt x="195" y="3073"/>
                  </a:cubicBezTo>
                  <a:cubicBezTo>
                    <a:pt x="195" y="3073"/>
                    <a:pt x="195" y="3073"/>
                    <a:pt x="195" y="3073"/>
                  </a:cubicBezTo>
                  <a:close/>
                  <a:moveTo>
                    <a:pt x="195" y="307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6" name="AutoShape 306"/>
            <p:cNvSpPr>
              <a:spLocks/>
            </p:cNvSpPr>
            <p:nvPr/>
          </p:nvSpPr>
          <p:spPr bwMode="auto">
            <a:xfrm rot="921043">
              <a:off x="2355" y="4351"/>
              <a:ext cx="500" cy="117"/>
            </a:xfrm>
            <a:custGeom>
              <a:avLst/>
              <a:gdLst/>
              <a:ahLst/>
              <a:cxnLst/>
              <a:rect l="0" t="0" r="r" b="b"/>
              <a:pathLst>
                <a:path w="21277" h="20670">
                  <a:moveTo>
                    <a:pt x="149" y="2730"/>
                  </a:moveTo>
                  <a:cubicBezTo>
                    <a:pt x="5884" y="20315"/>
                    <a:pt x="14097" y="19144"/>
                    <a:pt x="20936" y="20667"/>
                  </a:cubicBezTo>
                  <a:cubicBezTo>
                    <a:pt x="21392" y="20771"/>
                    <a:pt x="21389" y="17931"/>
                    <a:pt x="20936" y="17831"/>
                  </a:cubicBezTo>
                  <a:cubicBezTo>
                    <a:pt x="14202" y="16328"/>
                    <a:pt x="6146" y="17582"/>
                    <a:pt x="504" y="280"/>
                  </a:cubicBezTo>
                  <a:cubicBezTo>
                    <a:pt x="143" y="-829"/>
                    <a:pt x="-208" y="1641"/>
                    <a:pt x="149" y="2730"/>
                  </a:cubicBezTo>
                  <a:cubicBezTo>
                    <a:pt x="149" y="2730"/>
                    <a:pt x="149" y="2730"/>
                    <a:pt x="149" y="2730"/>
                  </a:cubicBezTo>
                  <a:close/>
                  <a:moveTo>
                    <a:pt x="149" y="273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7" name="AutoShape 307"/>
            <p:cNvSpPr>
              <a:spLocks/>
            </p:cNvSpPr>
            <p:nvPr/>
          </p:nvSpPr>
          <p:spPr bwMode="auto">
            <a:xfrm rot="921043">
              <a:off x="2353" y="4218"/>
              <a:ext cx="450" cy="88"/>
            </a:xfrm>
            <a:custGeom>
              <a:avLst/>
              <a:gdLst/>
              <a:ahLst/>
              <a:cxnLst/>
              <a:rect l="0" t="0" r="r" b="b"/>
              <a:pathLst>
                <a:path w="21220" h="20500">
                  <a:moveTo>
                    <a:pt x="201" y="3424"/>
                  </a:moveTo>
                  <a:cubicBezTo>
                    <a:pt x="6603" y="18127"/>
                    <a:pt x="13956" y="16532"/>
                    <a:pt x="20850" y="20485"/>
                  </a:cubicBezTo>
                  <a:cubicBezTo>
                    <a:pt x="21347" y="20767"/>
                    <a:pt x="21340" y="17028"/>
                    <a:pt x="20850" y="16751"/>
                  </a:cubicBezTo>
                  <a:cubicBezTo>
                    <a:pt x="14102" y="12884"/>
                    <a:pt x="6858" y="14588"/>
                    <a:pt x="594" y="203"/>
                  </a:cubicBezTo>
                  <a:cubicBezTo>
                    <a:pt x="144" y="-833"/>
                    <a:pt x="-253" y="2388"/>
                    <a:pt x="201" y="3424"/>
                  </a:cubicBezTo>
                  <a:cubicBezTo>
                    <a:pt x="201" y="3424"/>
                    <a:pt x="201" y="3424"/>
                    <a:pt x="201" y="3424"/>
                  </a:cubicBezTo>
                  <a:close/>
                  <a:moveTo>
                    <a:pt x="201" y="342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8" name="AutoShape 308"/>
            <p:cNvSpPr>
              <a:spLocks/>
            </p:cNvSpPr>
            <p:nvPr/>
          </p:nvSpPr>
          <p:spPr bwMode="auto">
            <a:xfrm rot="921043">
              <a:off x="2339" y="4130"/>
              <a:ext cx="450" cy="52"/>
            </a:xfrm>
            <a:custGeom>
              <a:avLst/>
              <a:gdLst/>
              <a:ahLst/>
              <a:cxnLst/>
              <a:rect l="0" t="0" r="r" b="b"/>
              <a:pathLst>
                <a:path w="21259" h="20664">
                  <a:moveTo>
                    <a:pt x="283" y="6187"/>
                  </a:moveTo>
                  <a:cubicBezTo>
                    <a:pt x="7120" y="13868"/>
                    <a:pt x="14031" y="14481"/>
                    <a:pt x="20887" y="20642"/>
                  </a:cubicBezTo>
                  <a:cubicBezTo>
                    <a:pt x="21386" y="21084"/>
                    <a:pt x="21381" y="14706"/>
                    <a:pt x="20887" y="14264"/>
                  </a:cubicBezTo>
                  <a:cubicBezTo>
                    <a:pt x="14100" y="8166"/>
                    <a:pt x="7257" y="7638"/>
                    <a:pt x="491" y="35"/>
                  </a:cubicBezTo>
                  <a:cubicBezTo>
                    <a:pt x="0" y="-516"/>
                    <a:pt x="-214" y="5629"/>
                    <a:pt x="283" y="6187"/>
                  </a:cubicBezTo>
                  <a:cubicBezTo>
                    <a:pt x="283" y="6187"/>
                    <a:pt x="283" y="6187"/>
                    <a:pt x="283" y="6187"/>
                  </a:cubicBezTo>
                  <a:close/>
                  <a:moveTo>
                    <a:pt x="283" y="618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49" name="AutoShape 309"/>
            <p:cNvSpPr>
              <a:spLocks/>
            </p:cNvSpPr>
            <p:nvPr/>
          </p:nvSpPr>
          <p:spPr bwMode="auto">
            <a:xfrm rot="921043">
              <a:off x="2294" y="3997"/>
              <a:ext cx="483" cy="32"/>
            </a:xfrm>
            <a:custGeom>
              <a:avLst/>
              <a:gdLst/>
              <a:ahLst/>
              <a:cxnLst/>
              <a:rect l="0" t="0" r="r" b="b"/>
              <a:pathLst>
                <a:path w="21365" h="21223">
                  <a:moveTo>
                    <a:pt x="352" y="10606"/>
                  </a:moveTo>
                  <a:cubicBezTo>
                    <a:pt x="7245" y="10774"/>
                    <a:pt x="14132" y="15845"/>
                    <a:pt x="21014" y="21213"/>
                  </a:cubicBezTo>
                  <a:cubicBezTo>
                    <a:pt x="21483" y="21587"/>
                    <a:pt x="21480" y="10968"/>
                    <a:pt x="21014" y="10606"/>
                  </a:cubicBezTo>
                  <a:cubicBezTo>
                    <a:pt x="14132" y="5239"/>
                    <a:pt x="7245" y="181"/>
                    <a:pt x="352" y="0"/>
                  </a:cubicBezTo>
                  <a:cubicBezTo>
                    <a:pt x="-117" y="-13"/>
                    <a:pt x="-117" y="10593"/>
                    <a:pt x="352" y="10606"/>
                  </a:cubicBezTo>
                  <a:cubicBezTo>
                    <a:pt x="352" y="10606"/>
                    <a:pt x="352" y="10606"/>
                    <a:pt x="352" y="10606"/>
                  </a:cubicBezTo>
                  <a:close/>
                  <a:moveTo>
                    <a:pt x="352" y="1060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0" name="AutoShape 310"/>
            <p:cNvSpPr>
              <a:spLocks/>
            </p:cNvSpPr>
            <p:nvPr/>
          </p:nvSpPr>
          <p:spPr bwMode="auto">
            <a:xfrm rot="921043">
              <a:off x="2237" y="3718"/>
              <a:ext cx="383" cy="65"/>
            </a:xfrm>
            <a:custGeom>
              <a:avLst/>
              <a:gdLst/>
              <a:ahLst/>
              <a:cxnLst/>
              <a:rect l="0" t="0" r="r" b="b"/>
              <a:pathLst>
                <a:path w="21205" h="20199">
                  <a:moveTo>
                    <a:pt x="441" y="20137"/>
                  </a:moveTo>
                  <a:cubicBezTo>
                    <a:pt x="7371" y="20989"/>
                    <a:pt x="14136" y="12906"/>
                    <a:pt x="20875" y="4927"/>
                  </a:cubicBezTo>
                  <a:cubicBezTo>
                    <a:pt x="21452" y="4246"/>
                    <a:pt x="21208" y="-611"/>
                    <a:pt x="20632" y="64"/>
                  </a:cubicBezTo>
                  <a:cubicBezTo>
                    <a:pt x="13975" y="7957"/>
                    <a:pt x="7290" y="15942"/>
                    <a:pt x="441" y="15095"/>
                  </a:cubicBezTo>
                  <a:cubicBezTo>
                    <a:pt x="-148" y="15022"/>
                    <a:pt x="-146" y="20057"/>
                    <a:pt x="441" y="20137"/>
                  </a:cubicBezTo>
                  <a:cubicBezTo>
                    <a:pt x="441" y="20137"/>
                    <a:pt x="441" y="20137"/>
                    <a:pt x="441" y="20137"/>
                  </a:cubicBezTo>
                  <a:close/>
                  <a:moveTo>
                    <a:pt x="441" y="2013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1" name="AutoShape 311"/>
            <p:cNvSpPr>
              <a:spLocks/>
            </p:cNvSpPr>
            <p:nvPr/>
          </p:nvSpPr>
          <p:spPr bwMode="auto">
            <a:xfrm rot="921043">
              <a:off x="2262" y="3612"/>
              <a:ext cx="170" cy="61"/>
            </a:xfrm>
            <a:custGeom>
              <a:avLst/>
              <a:gdLst/>
              <a:ahLst/>
              <a:cxnLst/>
              <a:rect l="0" t="0" r="r" b="b"/>
              <a:pathLst>
                <a:path w="20519" h="20268">
                  <a:moveTo>
                    <a:pt x="1256" y="20214"/>
                  </a:moveTo>
                  <a:cubicBezTo>
                    <a:pt x="7616" y="16971"/>
                    <a:pt x="13527" y="9496"/>
                    <a:pt x="19799" y="5310"/>
                  </a:cubicBezTo>
                  <a:cubicBezTo>
                    <a:pt x="21058" y="4480"/>
                    <a:pt x="20526" y="-747"/>
                    <a:pt x="19272" y="90"/>
                  </a:cubicBezTo>
                  <a:cubicBezTo>
                    <a:pt x="12995" y="4269"/>
                    <a:pt x="7084" y="11757"/>
                    <a:pt x="722" y="14987"/>
                  </a:cubicBezTo>
                  <a:cubicBezTo>
                    <a:pt x="-542" y="15633"/>
                    <a:pt x="-8" y="20853"/>
                    <a:pt x="1256" y="20214"/>
                  </a:cubicBezTo>
                  <a:cubicBezTo>
                    <a:pt x="1256" y="20214"/>
                    <a:pt x="1256" y="20214"/>
                    <a:pt x="1256" y="20214"/>
                  </a:cubicBezTo>
                  <a:close/>
                  <a:moveTo>
                    <a:pt x="1256" y="2021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2" name="AutoShape 312"/>
            <p:cNvSpPr>
              <a:spLocks/>
            </p:cNvSpPr>
            <p:nvPr/>
          </p:nvSpPr>
          <p:spPr bwMode="auto">
            <a:xfrm rot="921043">
              <a:off x="1741" y="3050"/>
              <a:ext cx="417" cy="351"/>
            </a:xfrm>
            <a:custGeom>
              <a:avLst/>
              <a:gdLst/>
              <a:ahLst/>
              <a:cxnLst/>
              <a:rect l="0" t="0" r="r" b="b"/>
              <a:pathLst>
                <a:path w="21104" h="21025">
                  <a:moveTo>
                    <a:pt x="102" y="846"/>
                  </a:moveTo>
                  <a:cubicBezTo>
                    <a:pt x="3014" y="4929"/>
                    <a:pt x="7242" y="7148"/>
                    <a:pt x="10251" y="11077"/>
                  </a:cubicBezTo>
                  <a:cubicBezTo>
                    <a:pt x="13247" y="14987"/>
                    <a:pt x="16671" y="18142"/>
                    <a:pt x="20487" y="20947"/>
                  </a:cubicBezTo>
                  <a:cubicBezTo>
                    <a:pt x="20943" y="21283"/>
                    <a:pt x="21363" y="20447"/>
                    <a:pt x="20909" y="20114"/>
                  </a:cubicBezTo>
                  <a:cubicBezTo>
                    <a:pt x="17058" y="17284"/>
                    <a:pt x="13662" y="14080"/>
                    <a:pt x="10649" y="10139"/>
                  </a:cubicBezTo>
                  <a:cubicBezTo>
                    <a:pt x="7709" y="6300"/>
                    <a:pt x="3547" y="4159"/>
                    <a:pt x="694" y="163"/>
                  </a:cubicBezTo>
                  <a:cubicBezTo>
                    <a:pt x="352" y="-317"/>
                    <a:pt x="-237" y="369"/>
                    <a:pt x="102" y="846"/>
                  </a:cubicBezTo>
                  <a:cubicBezTo>
                    <a:pt x="102" y="846"/>
                    <a:pt x="102" y="846"/>
                    <a:pt x="102" y="846"/>
                  </a:cubicBezTo>
                  <a:close/>
                  <a:moveTo>
                    <a:pt x="102" y="84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3" name="AutoShape 313"/>
            <p:cNvSpPr>
              <a:spLocks/>
            </p:cNvSpPr>
            <p:nvPr/>
          </p:nvSpPr>
          <p:spPr bwMode="auto">
            <a:xfrm rot="921043">
              <a:off x="1710" y="3231"/>
              <a:ext cx="297" cy="201"/>
            </a:xfrm>
            <a:custGeom>
              <a:avLst/>
              <a:gdLst/>
              <a:ahLst/>
              <a:cxnLst/>
              <a:rect l="0" t="0" r="r" b="b"/>
              <a:pathLst>
                <a:path w="20873" h="20780">
                  <a:moveTo>
                    <a:pt x="305" y="1514"/>
                  </a:moveTo>
                  <a:cubicBezTo>
                    <a:pt x="7645" y="6099"/>
                    <a:pt x="13603" y="13968"/>
                    <a:pt x="20036" y="20624"/>
                  </a:cubicBezTo>
                  <a:cubicBezTo>
                    <a:pt x="20643" y="21255"/>
                    <a:pt x="21221" y="19811"/>
                    <a:pt x="20621" y="19190"/>
                  </a:cubicBezTo>
                  <a:cubicBezTo>
                    <a:pt x="14188" y="12534"/>
                    <a:pt x="8234" y="4663"/>
                    <a:pt x="889" y="78"/>
                  </a:cubicBezTo>
                  <a:cubicBezTo>
                    <a:pt x="210" y="-345"/>
                    <a:pt x="-379" y="1085"/>
                    <a:pt x="305" y="1514"/>
                  </a:cubicBezTo>
                  <a:cubicBezTo>
                    <a:pt x="305" y="1514"/>
                    <a:pt x="305" y="1514"/>
                    <a:pt x="305" y="1514"/>
                  </a:cubicBezTo>
                  <a:close/>
                  <a:moveTo>
                    <a:pt x="305" y="151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4" name="AutoShape 314"/>
            <p:cNvSpPr>
              <a:spLocks/>
            </p:cNvSpPr>
            <p:nvPr/>
          </p:nvSpPr>
          <p:spPr bwMode="auto">
            <a:xfrm rot="921043">
              <a:off x="1361" y="3496"/>
              <a:ext cx="517" cy="59"/>
            </a:xfrm>
            <a:custGeom>
              <a:avLst/>
              <a:gdLst/>
              <a:ahLst/>
              <a:cxnLst/>
              <a:rect l="0" t="0" r="r" b="b"/>
              <a:pathLst>
                <a:path w="21195" h="17597">
                  <a:moveTo>
                    <a:pt x="112" y="6401"/>
                  </a:moveTo>
                  <a:cubicBezTo>
                    <a:pt x="2514" y="21184"/>
                    <a:pt x="6758" y="17654"/>
                    <a:pt x="9666" y="16016"/>
                  </a:cubicBezTo>
                  <a:cubicBezTo>
                    <a:pt x="13461" y="13879"/>
                    <a:pt x="17191" y="8625"/>
                    <a:pt x="20948" y="4636"/>
                  </a:cubicBezTo>
                  <a:cubicBezTo>
                    <a:pt x="21380" y="4171"/>
                    <a:pt x="21195" y="-416"/>
                    <a:pt x="20769" y="31"/>
                  </a:cubicBezTo>
                  <a:cubicBezTo>
                    <a:pt x="17354" y="3666"/>
                    <a:pt x="13966" y="8212"/>
                    <a:pt x="10526" y="10692"/>
                  </a:cubicBezTo>
                  <a:cubicBezTo>
                    <a:pt x="7654" y="12765"/>
                    <a:pt x="2982" y="17718"/>
                    <a:pt x="589" y="3033"/>
                  </a:cubicBezTo>
                  <a:cubicBezTo>
                    <a:pt x="261" y="1024"/>
                    <a:pt x="-220" y="4380"/>
                    <a:pt x="112" y="6401"/>
                  </a:cubicBezTo>
                  <a:cubicBezTo>
                    <a:pt x="112" y="6401"/>
                    <a:pt x="112" y="6401"/>
                    <a:pt x="112" y="6401"/>
                  </a:cubicBezTo>
                  <a:close/>
                  <a:moveTo>
                    <a:pt x="112" y="640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5" name="AutoShape 315"/>
            <p:cNvSpPr>
              <a:spLocks/>
            </p:cNvSpPr>
            <p:nvPr/>
          </p:nvSpPr>
          <p:spPr bwMode="auto">
            <a:xfrm rot="921043">
              <a:off x="1467" y="3575"/>
              <a:ext cx="277" cy="25"/>
            </a:xfrm>
            <a:custGeom>
              <a:avLst/>
              <a:gdLst/>
              <a:ahLst/>
              <a:cxnLst/>
              <a:rect l="0" t="0" r="r" b="b"/>
              <a:pathLst>
                <a:path w="21187" h="19260">
                  <a:moveTo>
                    <a:pt x="607" y="12182"/>
                  </a:moveTo>
                  <a:cubicBezTo>
                    <a:pt x="7254" y="18067"/>
                    <a:pt x="13902" y="20920"/>
                    <a:pt x="20575" y="18259"/>
                  </a:cubicBezTo>
                  <a:cubicBezTo>
                    <a:pt x="21389" y="17948"/>
                    <a:pt x="21394" y="5781"/>
                    <a:pt x="20575" y="6106"/>
                  </a:cubicBezTo>
                  <a:cubicBezTo>
                    <a:pt x="13902" y="8782"/>
                    <a:pt x="7254" y="5914"/>
                    <a:pt x="607" y="30"/>
                  </a:cubicBezTo>
                  <a:cubicBezTo>
                    <a:pt x="-206" y="-680"/>
                    <a:pt x="-198" y="11488"/>
                    <a:pt x="607" y="12182"/>
                  </a:cubicBezTo>
                  <a:cubicBezTo>
                    <a:pt x="607" y="12182"/>
                    <a:pt x="607" y="12182"/>
                    <a:pt x="607" y="12182"/>
                  </a:cubicBezTo>
                  <a:close/>
                  <a:moveTo>
                    <a:pt x="607" y="1218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6" name="AutoShape 316"/>
            <p:cNvSpPr>
              <a:spLocks/>
            </p:cNvSpPr>
            <p:nvPr/>
          </p:nvSpPr>
          <p:spPr bwMode="auto">
            <a:xfrm rot="921043">
              <a:off x="2443" y="3461"/>
              <a:ext cx="533" cy="33"/>
            </a:xfrm>
            <a:custGeom>
              <a:avLst/>
              <a:gdLst/>
              <a:ahLst/>
              <a:cxnLst/>
              <a:rect l="0" t="0" r="r" b="b"/>
              <a:pathLst>
                <a:path w="21311" h="15899">
                  <a:moveTo>
                    <a:pt x="241" y="7599"/>
                  </a:moveTo>
                  <a:cubicBezTo>
                    <a:pt x="7121" y="20861"/>
                    <a:pt x="14078" y="15651"/>
                    <a:pt x="20993" y="9690"/>
                  </a:cubicBezTo>
                  <a:cubicBezTo>
                    <a:pt x="21417" y="9319"/>
                    <a:pt x="21419" y="1505"/>
                    <a:pt x="20993" y="1866"/>
                  </a:cubicBezTo>
                  <a:cubicBezTo>
                    <a:pt x="14143" y="7779"/>
                    <a:pt x="7234" y="13198"/>
                    <a:pt x="416" y="60"/>
                  </a:cubicBezTo>
                  <a:cubicBezTo>
                    <a:pt x="-1" y="-739"/>
                    <a:pt x="-181" y="6791"/>
                    <a:pt x="241" y="7599"/>
                  </a:cubicBezTo>
                  <a:cubicBezTo>
                    <a:pt x="241" y="7599"/>
                    <a:pt x="241" y="7599"/>
                    <a:pt x="241" y="7599"/>
                  </a:cubicBezTo>
                  <a:close/>
                  <a:moveTo>
                    <a:pt x="241" y="759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7" name="AutoShape 317"/>
            <p:cNvSpPr>
              <a:spLocks/>
            </p:cNvSpPr>
            <p:nvPr/>
          </p:nvSpPr>
          <p:spPr bwMode="auto">
            <a:xfrm rot="921043">
              <a:off x="2375" y="3546"/>
              <a:ext cx="380" cy="24"/>
            </a:xfrm>
            <a:custGeom>
              <a:avLst/>
              <a:gdLst/>
              <a:ahLst/>
              <a:cxnLst/>
              <a:rect l="0" t="0" r="r" b="b"/>
              <a:pathLst>
                <a:path w="21300" h="18045">
                  <a:moveTo>
                    <a:pt x="449" y="12450"/>
                  </a:moveTo>
                  <a:cubicBezTo>
                    <a:pt x="7252" y="15709"/>
                    <a:pt x="14051" y="21317"/>
                    <a:pt x="20854" y="15557"/>
                  </a:cubicBezTo>
                  <a:cubicBezTo>
                    <a:pt x="21448" y="15072"/>
                    <a:pt x="21449" y="2597"/>
                    <a:pt x="20854" y="3112"/>
                  </a:cubicBezTo>
                  <a:cubicBezTo>
                    <a:pt x="14051" y="8857"/>
                    <a:pt x="7252" y="3279"/>
                    <a:pt x="449" y="5"/>
                  </a:cubicBezTo>
                  <a:cubicBezTo>
                    <a:pt x="-151" y="-283"/>
                    <a:pt x="-148" y="12162"/>
                    <a:pt x="449" y="12450"/>
                  </a:cubicBezTo>
                  <a:cubicBezTo>
                    <a:pt x="449" y="12450"/>
                    <a:pt x="449" y="12450"/>
                    <a:pt x="449" y="12450"/>
                  </a:cubicBezTo>
                  <a:close/>
                  <a:moveTo>
                    <a:pt x="449" y="1245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8" name="AutoShape 318"/>
            <p:cNvSpPr>
              <a:spLocks/>
            </p:cNvSpPr>
            <p:nvPr/>
          </p:nvSpPr>
          <p:spPr bwMode="auto">
            <a:xfrm rot="921043">
              <a:off x="1359" y="2934"/>
              <a:ext cx="347" cy="246"/>
            </a:xfrm>
            <a:custGeom>
              <a:avLst/>
              <a:gdLst/>
              <a:ahLst/>
              <a:cxnLst/>
              <a:rect l="0" t="0" r="r" b="b"/>
              <a:pathLst>
                <a:path w="21018" h="20804">
                  <a:moveTo>
                    <a:pt x="91" y="990"/>
                  </a:moveTo>
                  <a:cubicBezTo>
                    <a:pt x="4913" y="10366"/>
                    <a:pt x="13648" y="14288"/>
                    <a:pt x="20292" y="20679"/>
                  </a:cubicBezTo>
                  <a:cubicBezTo>
                    <a:pt x="20821" y="21189"/>
                    <a:pt x="21319" y="20003"/>
                    <a:pt x="20796" y="19502"/>
                  </a:cubicBezTo>
                  <a:cubicBezTo>
                    <a:pt x="14325" y="13275"/>
                    <a:pt x="5645" y="9423"/>
                    <a:pt x="956" y="301"/>
                  </a:cubicBezTo>
                  <a:cubicBezTo>
                    <a:pt x="585" y="-411"/>
                    <a:pt x="-281" y="268"/>
                    <a:pt x="91" y="990"/>
                  </a:cubicBezTo>
                  <a:cubicBezTo>
                    <a:pt x="91" y="990"/>
                    <a:pt x="91" y="990"/>
                    <a:pt x="91" y="990"/>
                  </a:cubicBezTo>
                  <a:close/>
                  <a:moveTo>
                    <a:pt x="91" y="99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59" name="AutoShape 319"/>
            <p:cNvSpPr>
              <a:spLocks/>
            </p:cNvSpPr>
            <p:nvPr/>
          </p:nvSpPr>
          <p:spPr bwMode="auto">
            <a:xfrm rot="921043">
              <a:off x="1340" y="3046"/>
              <a:ext cx="302" cy="153"/>
            </a:xfrm>
            <a:custGeom>
              <a:avLst/>
              <a:gdLst/>
              <a:ahLst/>
              <a:cxnLst/>
              <a:rect l="0" t="0" r="r" b="b"/>
              <a:pathLst>
                <a:path w="20872" h="20474">
                  <a:moveTo>
                    <a:pt x="169" y="1848"/>
                  </a:moveTo>
                  <a:cubicBezTo>
                    <a:pt x="5522" y="12016"/>
                    <a:pt x="13282" y="14757"/>
                    <a:pt x="19995" y="20370"/>
                  </a:cubicBezTo>
                  <a:cubicBezTo>
                    <a:pt x="20663" y="20930"/>
                    <a:pt x="21247" y="19069"/>
                    <a:pt x="20571" y="18507"/>
                  </a:cubicBezTo>
                  <a:cubicBezTo>
                    <a:pt x="13965" y="12983"/>
                    <a:pt x="6234" y="10310"/>
                    <a:pt x="975" y="321"/>
                  </a:cubicBezTo>
                  <a:cubicBezTo>
                    <a:pt x="455" y="-670"/>
                    <a:pt x="-353" y="860"/>
                    <a:pt x="169" y="1848"/>
                  </a:cubicBezTo>
                  <a:cubicBezTo>
                    <a:pt x="169" y="1848"/>
                    <a:pt x="169" y="1848"/>
                    <a:pt x="169" y="1848"/>
                  </a:cubicBezTo>
                  <a:close/>
                  <a:moveTo>
                    <a:pt x="169" y="184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0" name="AutoShape 320"/>
            <p:cNvSpPr>
              <a:spLocks/>
            </p:cNvSpPr>
            <p:nvPr/>
          </p:nvSpPr>
          <p:spPr bwMode="auto">
            <a:xfrm rot="921043">
              <a:off x="2222" y="2923"/>
              <a:ext cx="71" cy="174"/>
            </a:xfrm>
            <a:custGeom>
              <a:avLst/>
              <a:gdLst/>
              <a:ahLst/>
              <a:cxnLst/>
              <a:rect l="0" t="0" r="r" b="b"/>
              <a:pathLst>
                <a:path w="16078" h="19464">
                  <a:moveTo>
                    <a:pt x="10604" y="313"/>
                  </a:moveTo>
                  <a:cubicBezTo>
                    <a:pt x="-3245" y="4815"/>
                    <a:pt x="-2894" y="13295"/>
                    <a:pt x="7972" y="18900"/>
                  </a:cubicBezTo>
                  <a:cubicBezTo>
                    <a:pt x="11273" y="20606"/>
                    <a:pt x="16547" y="18050"/>
                    <a:pt x="13264" y="16355"/>
                  </a:cubicBezTo>
                  <a:cubicBezTo>
                    <a:pt x="5863" y="12534"/>
                    <a:pt x="4606" y="6602"/>
                    <a:pt x="14384" y="3423"/>
                  </a:cubicBezTo>
                  <a:cubicBezTo>
                    <a:pt x="18355" y="2130"/>
                    <a:pt x="14621" y="-994"/>
                    <a:pt x="10604" y="313"/>
                  </a:cubicBezTo>
                  <a:cubicBezTo>
                    <a:pt x="10604" y="313"/>
                    <a:pt x="10604" y="313"/>
                    <a:pt x="10604" y="313"/>
                  </a:cubicBezTo>
                  <a:close/>
                  <a:moveTo>
                    <a:pt x="10604" y="31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1" name="AutoShape 321"/>
            <p:cNvSpPr>
              <a:spLocks/>
            </p:cNvSpPr>
            <p:nvPr/>
          </p:nvSpPr>
          <p:spPr bwMode="auto">
            <a:xfrm rot="921043">
              <a:off x="2340" y="2958"/>
              <a:ext cx="86" cy="176"/>
            </a:xfrm>
            <a:custGeom>
              <a:avLst/>
              <a:gdLst/>
              <a:ahLst/>
              <a:cxnLst/>
              <a:rect l="0" t="0" r="r" b="b"/>
              <a:pathLst>
                <a:path w="13264" h="19935">
                  <a:moveTo>
                    <a:pt x="3942" y="3594"/>
                  </a:moveTo>
                  <a:cubicBezTo>
                    <a:pt x="13897" y="5653"/>
                    <a:pt x="3980" y="13898"/>
                    <a:pt x="484" y="17304"/>
                  </a:cubicBezTo>
                  <a:cubicBezTo>
                    <a:pt x="-1468" y="19209"/>
                    <a:pt x="2989" y="21024"/>
                    <a:pt x="4914" y="19143"/>
                  </a:cubicBezTo>
                  <a:cubicBezTo>
                    <a:pt x="10786" y="13428"/>
                    <a:pt x="20132" y="3147"/>
                    <a:pt x="5307" y="82"/>
                  </a:cubicBezTo>
                  <a:cubicBezTo>
                    <a:pt x="2121" y="-576"/>
                    <a:pt x="769" y="2936"/>
                    <a:pt x="3942" y="3594"/>
                  </a:cubicBezTo>
                  <a:cubicBezTo>
                    <a:pt x="3942" y="3594"/>
                    <a:pt x="3942" y="3594"/>
                    <a:pt x="3942" y="3594"/>
                  </a:cubicBezTo>
                  <a:close/>
                  <a:moveTo>
                    <a:pt x="3942" y="359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2" name="AutoShape 322"/>
            <p:cNvSpPr>
              <a:spLocks/>
            </p:cNvSpPr>
            <p:nvPr/>
          </p:nvSpPr>
          <p:spPr bwMode="auto">
            <a:xfrm rot="921043">
              <a:off x="1611" y="2503"/>
              <a:ext cx="54" cy="173"/>
            </a:xfrm>
            <a:custGeom>
              <a:avLst/>
              <a:gdLst/>
              <a:ahLst/>
              <a:cxnLst/>
              <a:rect l="0" t="0" r="r" b="b"/>
              <a:pathLst>
                <a:path w="20176" h="20782">
                  <a:moveTo>
                    <a:pt x="13989" y="933"/>
                  </a:moveTo>
                  <a:cubicBezTo>
                    <a:pt x="12493" y="7477"/>
                    <a:pt x="7157" y="13451"/>
                    <a:pt x="198" y="19602"/>
                  </a:cubicBezTo>
                  <a:cubicBezTo>
                    <a:pt x="-1155" y="20785"/>
                    <a:pt x="4827" y="21286"/>
                    <a:pt x="6165" y="20117"/>
                  </a:cubicBezTo>
                  <a:cubicBezTo>
                    <a:pt x="13298" y="13800"/>
                    <a:pt x="18634" y="7640"/>
                    <a:pt x="20167" y="933"/>
                  </a:cubicBezTo>
                  <a:cubicBezTo>
                    <a:pt x="20445" y="-314"/>
                    <a:pt x="14275" y="-309"/>
                    <a:pt x="13989" y="933"/>
                  </a:cubicBezTo>
                  <a:cubicBezTo>
                    <a:pt x="13989" y="933"/>
                    <a:pt x="13989" y="933"/>
                    <a:pt x="13989" y="933"/>
                  </a:cubicBezTo>
                  <a:close/>
                  <a:moveTo>
                    <a:pt x="13989" y="93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3" name="AutoShape 323"/>
            <p:cNvSpPr>
              <a:spLocks/>
            </p:cNvSpPr>
            <p:nvPr/>
          </p:nvSpPr>
          <p:spPr bwMode="auto">
            <a:xfrm rot="921043">
              <a:off x="1681" y="2565"/>
              <a:ext cx="63" cy="161"/>
            </a:xfrm>
            <a:custGeom>
              <a:avLst/>
              <a:gdLst/>
              <a:ahLst/>
              <a:cxnLst/>
              <a:rect l="0" t="0" r="r" b="b"/>
              <a:pathLst>
                <a:path w="19724" h="20522">
                  <a:moveTo>
                    <a:pt x="14559" y="725"/>
                  </a:moveTo>
                  <a:cubicBezTo>
                    <a:pt x="9911" y="6921"/>
                    <a:pt x="6115" y="13243"/>
                    <a:pt x="189" y="19279"/>
                  </a:cubicBezTo>
                  <a:cubicBezTo>
                    <a:pt x="-1032" y="20521"/>
                    <a:pt x="4029" y="21053"/>
                    <a:pt x="5238" y="19829"/>
                  </a:cubicBezTo>
                  <a:cubicBezTo>
                    <a:pt x="11170" y="13790"/>
                    <a:pt x="14953" y="7471"/>
                    <a:pt x="19602" y="1274"/>
                  </a:cubicBezTo>
                  <a:cubicBezTo>
                    <a:pt x="20568" y="-5"/>
                    <a:pt x="15519" y="-547"/>
                    <a:pt x="14559" y="725"/>
                  </a:cubicBezTo>
                  <a:cubicBezTo>
                    <a:pt x="14559" y="725"/>
                    <a:pt x="14559" y="725"/>
                    <a:pt x="14559" y="725"/>
                  </a:cubicBezTo>
                  <a:close/>
                  <a:moveTo>
                    <a:pt x="14559" y="72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4" name="AutoShape 324"/>
            <p:cNvSpPr>
              <a:spLocks/>
            </p:cNvSpPr>
            <p:nvPr/>
          </p:nvSpPr>
          <p:spPr bwMode="auto">
            <a:xfrm rot="921043">
              <a:off x="1926" y="2754"/>
              <a:ext cx="35" cy="173"/>
            </a:xfrm>
            <a:custGeom>
              <a:avLst/>
              <a:gdLst/>
              <a:ahLst/>
              <a:cxnLst/>
              <a:rect l="0" t="0" r="r" b="b"/>
              <a:pathLst>
                <a:path w="16198" h="20572">
                  <a:moveTo>
                    <a:pt x="5907" y="1181"/>
                  </a:moveTo>
                  <a:cubicBezTo>
                    <a:pt x="12949" y="6819"/>
                    <a:pt x="3686" y="13731"/>
                    <a:pt x="61" y="19367"/>
                  </a:cubicBezTo>
                  <a:cubicBezTo>
                    <a:pt x="-746" y="20578"/>
                    <a:pt x="6799" y="21094"/>
                    <a:pt x="7587" y="19878"/>
                  </a:cubicBezTo>
                  <a:cubicBezTo>
                    <a:pt x="11411" y="13934"/>
                    <a:pt x="20854" y="6626"/>
                    <a:pt x="13433" y="670"/>
                  </a:cubicBezTo>
                  <a:cubicBezTo>
                    <a:pt x="11962" y="-506"/>
                    <a:pt x="4426" y="-4"/>
                    <a:pt x="5907" y="1181"/>
                  </a:cubicBezTo>
                  <a:cubicBezTo>
                    <a:pt x="5907" y="1181"/>
                    <a:pt x="5907" y="1181"/>
                    <a:pt x="5907" y="1181"/>
                  </a:cubicBezTo>
                  <a:close/>
                  <a:moveTo>
                    <a:pt x="5907" y="118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5" name="AutoShape 325"/>
            <p:cNvSpPr>
              <a:spLocks/>
            </p:cNvSpPr>
            <p:nvPr/>
          </p:nvSpPr>
          <p:spPr bwMode="auto">
            <a:xfrm rot="921043">
              <a:off x="2004" y="2775"/>
              <a:ext cx="33" cy="185"/>
            </a:xfrm>
            <a:custGeom>
              <a:avLst/>
              <a:gdLst/>
              <a:ahLst/>
              <a:cxnLst/>
              <a:rect l="0" t="0" r="r" b="b"/>
              <a:pathLst>
                <a:path w="20135" h="20823">
                  <a:moveTo>
                    <a:pt x="10057" y="877"/>
                  </a:moveTo>
                  <a:cubicBezTo>
                    <a:pt x="10045" y="7217"/>
                    <a:pt x="9237" y="13527"/>
                    <a:pt x="188" y="19697"/>
                  </a:cubicBezTo>
                  <a:cubicBezTo>
                    <a:pt x="-1465" y="20829"/>
                    <a:pt x="8257" y="21308"/>
                    <a:pt x="9874" y="20181"/>
                  </a:cubicBezTo>
                  <a:cubicBezTo>
                    <a:pt x="19143" y="13861"/>
                    <a:pt x="20111" y="7379"/>
                    <a:pt x="20135" y="877"/>
                  </a:cubicBezTo>
                  <a:cubicBezTo>
                    <a:pt x="20135" y="-292"/>
                    <a:pt x="10057" y="-292"/>
                    <a:pt x="10057" y="877"/>
                  </a:cubicBezTo>
                  <a:cubicBezTo>
                    <a:pt x="10057" y="877"/>
                    <a:pt x="10057" y="877"/>
                    <a:pt x="10057" y="877"/>
                  </a:cubicBezTo>
                  <a:close/>
                  <a:moveTo>
                    <a:pt x="10057" y="877"/>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6" name="AutoShape 326"/>
            <p:cNvSpPr>
              <a:spLocks/>
            </p:cNvSpPr>
            <p:nvPr/>
          </p:nvSpPr>
          <p:spPr bwMode="auto">
            <a:xfrm rot="921043">
              <a:off x="2653" y="3076"/>
              <a:ext cx="22" cy="145"/>
            </a:xfrm>
            <a:custGeom>
              <a:avLst/>
              <a:gdLst/>
              <a:ahLst/>
              <a:cxnLst/>
              <a:rect l="0" t="0" r="r" b="b"/>
              <a:pathLst>
                <a:path w="18179" h="20603">
                  <a:moveTo>
                    <a:pt x="1705" y="833"/>
                  </a:moveTo>
                  <a:cubicBezTo>
                    <a:pt x="-3308" y="7144"/>
                    <a:pt x="4277" y="13186"/>
                    <a:pt x="4798" y="19493"/>
                  </a:cubicBezTo>
                  <a:cubicBezTo>
                    <a:pt x="4896" y="20973"/>
                    <a:pt x="18292" y="20973"/>
                    <a:pt x="18178" y="19493"/>
                  </a:cubicBezTo>
                  <a:cubicBezTo>
                    <a:pt x="17657" y="13420"/>
                    <a:pt x="9812" y="7520"/>
                    <a:pt x="14581" y="1442"/>
                  </a:cubicBezTo>
                  <a:cubicBezTo>
                    <a:pt x="15704" y="-4"/>
                    <a:pt x="2829" y="-627"/>
                    <a:pt x="1705" y="833"/>
                  </a:cubicBezTo>
                  <a:cubicBezTo>
                    <a:pt x="1705" y="833"/>
                    <a:pt x="1705" y="833"/>
                    <a:pt x="1705" y="833"/>
                  </a:cubicBezTo>
                  <a:close/>
                  <a:moveTo>
                    <a:pt x="1705" y="83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7" name="AutoShape 327"/>
            <p:cNvSpPr>
              <a:spLocks/>
            </p:cNvSpPr>
            <p:nvPr/>
          </p:nvSpPr>
          <p:spPr bwMode="auto">
            <a:xfrm rot="921043">
              <a:off x="2692" y="3087"/>
              <a:ext cx="24" cy="153"/>
            </a:xfrm>
            <a:custGeom>
              <a:avLst/>
              <a:gdLst/>
              <a:ahLst/>
              <a:cxnLst/>
              <a:rect l="0" t="0" r="r" b="b"/>
              <a:pathLst>
                <a:path w="20243" h="20657">
                  <a:moveTo>
                    <a:pt x="6648" y="1052"/>
                  </a:moveTo>
                  <a:cubicBezTo>
                    <a:pt x="6648" y="7139"/>
                    <a:pt x="6433" y="13271"/>
                    <a:pt x="115" y="19289"/>
                  </a:cubicBezTo>
                  <a:cubicBezTo>
                    <a:pt x="-1357" y="20663"/>
                    <a:pt x="11775" y="21249"/>
                    <a:pt x="13197" y="19867"/>
                  </a:cubicBezTo>
                  <a:cubicBezTo>
                    <a:pt x="19747" y="13650"/>
                    <a:pt x="20243" y="7338"/>
                    <a:pt x="20243" y="1052"/>
                  </a:cubicBezTo>
                  <a:cubicBezTo>
                    <a:pt x="20243" y="-351"/>
                    <a:pt x="6648" y="-351"/>
                    <a:pt x="6648" y="1052"/>
                  </a:cubicBezTo>
                  <a:cubicBezTo>
                    <a:pt x="6648" y="1052"/>
                    <a:pt x="6648" y="1052"/>
                    <a:pt x="6648" y="1052"/>
                  </a:cubicBezTo>
                  <a:close/>
                  <a:moveTo>
                    <a:pt x="6648" y="105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8" name="AutoShape 328"/>
            <p:cNvSpPr>
              <a:spLocks/>
            </p:cNvSpPr>
            <p:nvPr/>
          </p:nvSpPr>
          <p:spPr bwMode="auto">
            <a:xfrm rot="921043">
              <a:off x="2932" y="3155"/>
              <a:ext cx="41" cy="133"/>
            </a:xfrm>
            <a:custGeom>
              <a:avLst/>
              <a:gdLst/>
              <a:ahLst/>
              <a:cxnLst/>
              <a:rect l="0" t="0" r="r" b="b"/>
              <a:pathLst>
                <a:path w="18951" h="20142">
                  <a:moveTo>
                    <a:pt x="369" y="1869"/>
                  </a:moveTo>
                  <a:cubicBezTo>
                    <a:pt x="7607" y="7136"/>
                    <a:pt x="7281" y="13693"/>
                    <a:pt x="11435" y="19270"/>
                  </a:cubicBezTo>
                  <a:cubicBezTo>
                    <a:pt x="12608" y="20799"/>
                    <a:pt x="19976" y="20149"/>
                    <a:pt x="18830" y="18619"/>
                  </a:cubicBezTo>
                  <a:cubicBezTo>
                    <a:pt x="14481" y="12793"/>
                    <a:pt x="14564" y="6154"/>
                    <a:pt x="6964" y="642"/>
                  </a:cubicBezTo>
                  <a:cubicBezTo>
                    <a:pt x="4999" y="-801"/>
                    <a:pt x="-1624" y="443"/>
                    <a:pt x="369" y="1869"/>
                  </a:cubicBezTo>
                  <a:cubicBezTo>
                    <a:pt x="369" y="1869"/>
                    <a:pt x="369" y="1869"/>
                    <a:pt x="369" y="1869"/>
                  </a:cubicBezTo>
                  <a:close/>
                  <a:moveTo>
                    <a:pt x="369" y="186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69" name="AutoShape 329"/>
            <p:cNvSpPr>
              <a:spLocks/>
            </p:cNvSpPr>
            <p:nvPr/>
          </p:nvSpPr>
          <p:spPr bwMode="auto">
            <a:xfrm rot="921043">
              <a:off x="3004" y="3215"/>
              <a:ext cx="33" cy="113"/>
            </a:xfrm>
            <a:custGeom>
              <a:avLst/>
              <a:gdLst/>
              <a:ahLst/>
              <a:cxnLst/>
              <a:rect l="0" t="0" r="r" b="b"/>
              <a:pathLst>
                <a:path w="19163" h="20419">
                  <a:moveTo>
                    <a:pt x="9443" y="1845"/>
                  </a:moveTo>
                  <a:cubicBezTo>
                    <a:pt x="9443" y="1838"/>
                    <a:pt x="9443" y="1831"/>
                    <a:pt x="9478" y="1824"/>
                  </a:cubicBezTo>
                  <a:cubicBezTo>
                    <a:pt x="6381" y="1824"/>
                    <a:pt x="3307" y="1824"/>
                    <a:pt x="210" y="1824"/>
                  </a:cubicBezTo>
                  <a:cubicBezTo>
                    <a:pt x="5773" y="7388"/>
                    <a:pt x="6147" y="13649"/>
                    <a:pt x="9782" y="19366"/>
                  </a:cubicBezTo>
                  <a:cubicBezTo>
                    <a:pt x="10963" y="21210"/>
                    <a:pt x="20220" y="20428"/>
                    <a:pt x="19063" y="18588"/>
                  </a:cubicBezTo>
                  <a:cubicBezTo>
                    <a:pt x="15393" y="12874"/>
                    <a:pt x="15054" y="6610"/>
                    <a:pt x="9478" y="1042"/>
                  </a:cubicBezTo>
                  <a:cubicBezTo>
                    <a:pt x="8111" y="-305"/>
                    <a:pt x="1414" y="-390"/>
                    <a:pt x="210" y="1042"/>
                  </a:cubicBezTo>
                  <a:cubicBezTo>
                    <a:pt x="210" y="1049"/>
                    <a:pt x="210" y="1063"/>
                    <a:pt x="175" y="1070"/>
                  </a:cubicBezTo>
                  <a:cubicBezTo>
                    <a:pt x="-1380" y="2893"/>
                    <a:pt x="7901" y="3668"/>
                    <a:pt x="9443" y="1845"/>
                  </a:cubicBezTo>
                  <a:cubicBezTo>
                    <a:pt x="9443" y="1845"/>
                    <a:pt x="9443" y="1845"/>
                    <a:pt x="9443" y="1845"/>
                  </a:cubicBezTo>
                  <a:close/>
                  <a:moveTo>
                    <a:pt x="9443" y="184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0" name="AutoShape 330"/>
            <p:cNvSpPr>
              <a:spLocks/>
            </p:cNvSpPr>
            <p:nvPr/>
          </p:nvSpPr>
          <p:spPr bwMode="auto">
            <a:xfrm rot="921043">
              <a:off x="2131" y="3067"/>
              <a:ext cx="37" cy="535"/>
            </a:xfrm>
            <a:custGeom>
              <a:avLst/>
              <a:gdLst/>
              <a:ahLst/>
              <a:cxnLst/>
              <a:rect l="0" t="0" r="r" b="b"/>
              <a:pathLst>
                <a:path w="21542" h="21392">
                  <a:moveTo>
                    <a:pt x="11960" y="311"/>
                  </a:moveTo>
                  <a:cubicBezTo>
                    <a:pt x="11634" y="7242"/>
                    <a:pt x="303" y="14149"/>
                    <a:pt x="0" y="21081"/>
                  </a:cubicBezTo>
                  <a:cubicBezTo>
                    <a:pt x="-23" y="21496"/>
                    <a:pt x="9571" y="21496"/>
                    <a:pt x="9571" y="21081"/>
                  </a:cubicBezTo>
                  <a:cubicBezTo>
                    <a:pt x="9897" y="14149"/>
                    <a:pt x="21216" y="7242"/>
                    <a:pt x="21542" y="311"/>
                  </a:cubicBezTo>
                  <a:cubicBezTo>
                    <a:pt x="21577" y="-104"/>
                    <a:pt x="11995" y="-104"/>
                    <a:pt x="11960" y="311"/>
                  </a:cubicBezTo>
                  <a:cubicBezTo>
                    <a:pt x="11960" y="311"/>
                    <a:pt x="11960" y="311"/>
                    <a:pt x="11960" y="311"/>
                  </a:cubicBezTo>
                  <a:close/>
                  <a:moveTo>
                    <a:pt x="11960" y="31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1" name="AutoShape 331"/>
            <p:cNvSpPr>
              <a:spLocks/>
            </p:cNvSpPr>
            <p:nvPr/>
          </p:nvSpPr>
          <p:spPr bwMode="auto">
            <a:xfrm rot="921043">
              <a:off x="2121" y="3084"/>
              <a:ext cx="177" cy="597"/>
            </a:xfrm>
            <a:custGeom>
              <a:avLst/>
              <a:gdLst/>
              <a:ahLst/>
              <a:cxnLst/>
              <a:rect l="0" t="0" r="r" b="b"/>
              <a:pathLst>
                <a:path w="21023" h="21319">
                  <a:moveTo>
                    <a:pt x="19061" y="274"/>
                  </a:moveTo>
                  <a:cubicBezTo>
                    <a:pt x="17579" y="3846"/>
                    <a:pt x="14163" y="7368"/>
                    <a:pt x="11392" y="10869"/>
                  </a:cubicBezTo>
                  <a:cubicBezTo>
                    <a:pt x="8662" y="14305"/>
                    <a:pt x="5244" y="17684"/>
                    <a:pt x="103" y="20880"/>
                  </a:cubicBezTo>
                  <a:cubicBezTo>
                    <a:pt x="-431" y="21214"/>
                    <a:pt x="1258" y="21506"/>
                    <a:pt x="1794" y="21170"/>
                  </a:cubicBezTo>
                  <a:cubicBezTo>
                    <a:pt x="7016" y="17926"/>
                    <a:pt x="10456" y="14508"/>
                    <a:pt x="13277" y="11022"/>
                  </a:cubicBezTo>
                  <a:cubicBezTo>
                    <a:pt x="16147" y="7476"/>
                    <a:pt x="19511" y="3897"/>
                    <a:pt x="21014" y="274"/>
                  </a:cubicBezTo>
                  <a:cubicBezTo>
                    <a:pt x="21169" y="-94"/>
                    <a:pt x="19208" y="-90"/>
                    <a:pt x="19061" y="274"/>
                  </a:cubicBezTo>
                  <a:cubicBezTo>
                    <a:pt x="19061" y="274"/>
                    <a:pt x="19061" y="274"/>
                    <a:pt x="19061" y="274"/>
                  </a:cubicBezTo>
                  <a:close/>
                  <a:moveTo>
                    <a:pt x="19061" y="27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2" name="AutoShape 332"/>
            <p:cNvSpPr>
              <a:spLocks/>
            </p:cNvSpPr>
            <p:nvPr/>
          </p:nvSpPr>
          <p:spPr bwMode="auto">
            <a:xfrm rot="232610">
              <a:off x="9528" y="12921"/>
              <a:ext cx="3642" cy="2474"/>
            </a:xfrm>
            <a:custGeom>
              <a:avLst/>
              <a:gdLst/>
              <a:ahLst/>
              <a:cxnLst/>
              <a:rect l="0" t="0" r="r" b="b"/>
              <a:pathLst>
                <a:path w="21394" h="21411">
                  <a:moveTo>
                    <a:pt x="1814" y="4352"/>
                  </a:moveTo>
                  <a:cubicBezTo>
                    <a:pt x="1871" y="5074"/>
                    <a:pt x="1771" y="5767"/>
                    <a:pt x="1654" y="6466"/>
                  </a:cubicBezTo>
                  <a:cubicBezTo>
                    <a:pt x="1541" y="7149"/>
                    <a:pt x="1466" y="7823"/>
                    <a:pt x="1410" y="8520"/>
                  </a:cubicBezTo>
                  <a:cubicBezTo>
                    <a:pt x="1291" y="10024"/>
                    <a:pt x="1195" y="11531"/>
                    <a:pt x="978" y="13014"/>
                  </a:cubicBezTo>
                  <a:cubicBezTo>
                    <a:pt x="873" y="13730"/>
                    <a:pt x="714" y="14424"/>
                    <a:pt x="599" y="15137"/>
                  </a:cubicBezTo>
                  <a:cubicBezTo>
                    <a:pt x="482" y="15863"/>
                    <a:pt x="406" y="16603"/>
                    <a:pt x="333" y="17341"/>
                  </a:cubicBezTo>
                  <a:cubicBezTo>
                    <a:pt x="267" y="18026"/>
                    <a:pt x="231" y="18736"/>
                    <a:pt x="121" y="19410"/>
                  </a:cubicBezTo>
                  <a:cubicBezTo>
                    <a:pt x="53" y="19833"/>
                    <a:pt x="-82" y="20342"/>
                    <a:pt x="68" y="20758"/>
                  </a:cubicBezTo>
                  <a:cubicBezTo>
                    <a:pt x="113" y="20885"/>
                    <a:pt x="236" y="20866"/>
                    <a:pt x="285" y="20758"/>
                  </a:cubicBezTo>
                  <a:cubicBezTo>
                    <a:pt x="345" y="20626"/>
                    <a:pt x="448" y="20553"/>
                    <a:pt x="518" y="20433"/>
                  </a:cubicBezTo>
                  <a:cubicBezTo>
                    <a:pt x="458" y="20433"/>
                    <a:pt x="399" y="20433"/>
                    <a:pt x="339" y="20433"/>
                  </a:cubicBezTo>
                  <a:cubicBezTo>
                    <a:pt x="647" y="20925"/>
                    <a:pt x="1137" y="21066"/>
                    <a:pt x="1554" y="21275"/>
                  </a:cubicBezTo>
                  <a:cubicBezTo>
                    <a:pt x="2112" y="21555"/>
                    <a:pt x="2680" y="21365"/>
                    <a:pt x="3201" y="21027"/>
                  </a:cubicBezTo>
                  <a:cubicBezTo>
                    <a:pt x="3411" y="20891"/>
                    <a:pt x="3608" y="20727"/>
                    <a:pt x="3771" y="20489"/>
                  </a:cubicBezTo>
                  <a:cubicBezTo>
                    <a:pt x="3935" y="20250"/>
                    <a:pt x="4044" y="19943"/>
                    <a:pt x="4211" y="19705"/>
                  </a:cubicBezTo>
                  <a:cubicBezTo>
                    <a:pt x="4615" y="19127"/>
                    <a:pt x="5304" y="19162"/>
                    <a:pt x="5828" y="19091"/>
                  </a:cubicBezTo>
                  <a:cubicBezTo>
                    <a:pt x="7189" y="18907"/>
                    <a:pt x="8551" y="18746"/>
                    <a:pt x="9914" y="18588"/>
                  </a:cubicBezTo>
                  <a:cubicBezTo>
                    <a:pt x="10470" y="18523"/>
                    <a:pt x="11027" y="18352"/>
                    <a:pt x="11585" y="18350"/>
                  </a:cubicBezTo>
                  <a:cubicBezTo>
                    <a:pt x="12131" y="18348"/>
                    <a:pt x="12587" y="18833"/>
                    <a:pt x="13127" y="18894"/>
                  </a:cubicBezTo>
                  <a:cubicBezTo>
                    <a:pt x="13454" y="18931"/>
                    <a:pt x="13729" y="18812"/>
                    <a:pt x="13850" y="18355"/>
                  </a:cubicBezTo>
                  <a:cubicBezTo>
                    <a:pt x="14027" y="17690"/>
                    <a:pt x="13996" y="16984"/>
                    <a:pt x="14294" y="16380"/>
                  </a:cubicBezTo>
                  <a:cubicBezTo>
                    <a:pt x="14789" y="15371"/>
                    <a:pt x="15821" y="15226"/>
                    <a:pt x="16603" y="15152"/>
                  </a:cubicBezTo>
                  <a:cubicBezTo>
                    <a:pt x="17242" y="15091"/>
                    <a:pt x="17883" y="15056"/>
                    <a:pt x="18522" y="15009"/>
                  </a:cubicBezTo>
                  <a:cubicBezTo>
                    <a:pt x="19228" y="14958"/>
                    <a:pt x="19965" y="14896"/>
                    <a:pt x="20641" y="14573"/>
                  </a:cubicBezTo>
                  <a:cubicBezTo>
                    <a:pt x="20891" y="14454"/>
                    <a:pt x="21140" y="14281"/>
                    <a:pt x="21299" y="13968"/>
                  </a:cubicBezTo>
                  <a:cubicBezTo>
                    <a:pt x="21518" y="13540"/>
                    <a:pt x="21316" y="13071"/>
                    <a:pt x="21097" y="12747"/>
                  </a:cubicBezTo>
                  <a:cubicBezTo>
                    <a:pt x="20921" y="12486"/>
                    <a:pt x="20779" y="12252"/>
                    <a:pt x="20687" y="11907"/>
                  </a:cubicBezTo>
                  <a:cubicBezTo>
                    <a:pt x="20579" y="11498"/>
                    <a:pt x="20553" y="11049"/>
                    <a:pt x="20518" y="10618"/>
                  </a:cubicBezTo>
                  <a:cubicBezTo>
                    <a:pt x="20441" y="9675"/>
                    <a:pt x="20342" y="8737"/>
                    <a:pt x="20272" y="7792"/>
                  </a:cubicBezTo>
                  <a:cubicBezTo>
                    <a:pt x="20135" y="5946"/>
                    <a:pt x="19995" y="4095"/>
                    <a:pt x="19778" y="2265"/>
                  </a:cubicBezTo>
                  <a:cubicBezTo>
                    <a:pt x="19734" y="1895"/>
                    <a:pt x="19671" y="1523"/>
                    <a:pt x="19565" y="1179"/>
                  </a:cubicBezTo>
                  <a:cubicBezTo>
                    <a:pt x="19482" y="909"/>
                    <a:pt x="19401" y="611"/>
                    <a:pt x="19246" y="408"/>
                  </a:cubicBezTo>
                  <a:cubicBezTo>
                    <a:pt x="18926" y="-10"/>
                    <a:pt x="18373" y="443"/>
                    <a:pt x="18051" y="615"/>
                  </a:cubicBezTo>
                  <a:cubicBezTo>
                    <a:pt x="17441" y="941"/>
                    <a:pt x="16832" y="1214"/>
                    <a:pt x="16189" y="1376"/>
                  </a:cubicBezTo>
                  <a:cubicBezTo>
                    <a:pt x="15511" y="1547"/>
                    <a:pt x="14827" y="1659"/>
                    <a:pt x="14142" y="1742"/>
                  </a:cubicBezTo>
                  <a:cubicBezTo>
                    <a:pt x="12806" y="1902"/>
                    <a:pt x="11464" y="1957"/>
                    <a:pt x="10125" y="1847"/>
                  </a:cubicBezTo>
                  <a:cubicBezTo>
                    <a:pt x="8768" y="1735"/>
                    <a:pt x="7420" y="1471"/>
                    <a:pt x="6083" y="1131"/>
                  </a:cubicBezTo>
                  <a:cubicBezTo>
                    <a:pt x="5423" y="964"/>
                    <a:pt x="4764" y="783"/>
                    <a:pt x="4112" y="558"/>
                  </a:cubicBezTo>
                  <a:cubicBezTo>
                    <a:pt x="3807" y="453"/>
                    <a:pt x="3505" y="331"/>
                    <a:pt x="3207" y="188"/>
                  </a:cubicBezTo>
                  <a:cubicBezTo>
                    <a:pt x="2927" y="53"/>
                    <a:pt x="2650" y="-45"/>
                    <a:pt x="2354" y="20"/>
                  </a:cubicBezTo>
                  <a:cubicBezTo>
                    <a:pt x="1891" y="123"/>
                    <a:pt x="1835" y="979"/>
                    <a:pt x="1777" y="1502"/>
                  </a:cubicBezTo>
                  <a:cubicBezTo>
                    <a:pt x="1673" y="2450"/>
                    <a:pt x="1731" y="3407"/>
                    <a:pt x="1814" y="4352"/>
                  </a:cubicBezTo>
                  <a:cubicBezTo>
                    <a:pt x="1834" y="4580"/>
                    <a:pt x="2087" y="4583"/>
                    <a:pt x="2066" y="4352"/>
                  </a:cubicBezTo>
                  <a:cubicBezTo>
                    <a:pt x="1982" y="3398"/>
                    <a:pt x="1928" y="2440"/>
                    <a:pt x="2033" y="1485"/>
                  </a:cubicBezTo>
                  <a:cubicBezTo>
                    <a:pt x="2065" y="1189"/>
                    <a:pt x="2093" y="759"/>
                    <a:pt x="2229" y="514"/>
                  </a:cubicBezTo>
                  <a:cubicBezTo>
                    <a:pt x="2426" y="160"/>
                    <a:pt x="2903" y="425"/>
                    <a:pt x="3140" y="536"/>
                  </a:cubicBezTo>
                  <a:cubicBezTo>
                    <a:pt x="4400" y="1131"/>
                    <a:pt x="5737" y="1435"/>
                    <a:pt x="7045" y="1725"/>
                  </a:cubicBezTo>
                  <a:cubicBezTo>
                    <a:pt x="9697" y="2313"/>
                    <a:pt x="12359" y="2417"/>
                    <a:pt x="15027" y="1978"/>
                  </a:cubicBezTo>
                  <a:cubicBezTo>
                    <a:pt x="15669" y="1872"/>
                    <a:pt x="16319" y="1751"/>
                    <a:pt x="16946" y="1519"/>
                  </a:cubicBezTo>
                  <a:cubicBezTo>
                    <a:pt x="17560" y="1292"/>
                    <a:pt x="18131" y="884"/>
                    <a:pt x="18740" y="645"/>
                  </a:cubicBezTo>
                  <a:cubicBezTo>
                    <a:pt x="18933" y="570"/>
                    <a:pt x="19062" y="599"/>
                    <a:pt x="19172" y="846"/>
                  </a:cubicBezTo>
                  <a:cubicBezTo>
                    <a:pt x="19322" y="1183"/>
                    <a:pt x="19413" y="1583"/>
                    <a:pt x="19479" y="1968"/>
                  </a:cubicBezTo>
                  <a:cubicBezTo>
                    <a:pt x="19624" y="2808"/>
                    <a:pt x="19671" y="3702"/>
                    <a:pt x="19759" y="4557"/>
                  </a:cubicBezTo>
                  <a:cubicBezTo>
                    <a:pt x="19958" y="6495"/>
                    <a:pt x="20044" y="8451"/>
                    <a:pt x="20246" y="10387"/>
                  </a:cubicBezTo>
                  <a:cubicBezTo>
                    <a:pt x="20325" y="11145"/>
                    <a:pt x="20334" y="11934"/>
                    <a:pt x="20653" y="12586"/>
                  </a:cubicBezTo>
                  <a:cubicBezTo>
                    <a:pt x="20821" y="12931"/>
                    <a:pt x="21342" y="13369"/>
                    <a:pt x="21052" y="13837"/>
                  </a:cubicBezTo>
                  <a:cubicBezTo>
                    <a:pt x="20862" y="14144"/>
                    <a:pt x="20529" y="14259"/>
                    <a:pt x="20264" y="14352"/>
                  </a:cubicBezTo>
                  <a:cubicBezTo>
                    <a:pt x="19899" y="14480"/>
                    <a:pt x="19523" y="14541"/>
                    <a:pt x="19150" y="14588"/>
                  </a:cubicBezTo>
                  <a:cubicBezTo>
                    <a:pt x="18552" y="14663"/>
                    <a:pt x="17948" y="14701"/>
                    <a:pt x="17349" y="14739"/>
                  </a:cubicBezTo>
                  <a:cubicBezTo>
                    <a:pt x="16524" y="14792"/>
                    <a:pt x="15671" y="14808"/>
                    <a:pt x="14899" y="15276"/>
                  </a:cubicBezTo>
                  <a:cubicBezTo>
                    <a:pt x="14541" y="15493"/>
                    <a:pt x="14236" y="15847"/>
                    <a:pt x="14022" y="16311"/>
                  </a:cubicBezTo>
                  <a:cubicBezTo>
                    <a:pt x="13751" y="16900"/>
                    <a:pt x="13761" y="17612"/>
                    <a:pt x="13607" y="18259"/>
                  </a:cubicBezTo>
                  <a:cubicBezTo>
                    <a:pt x="13554" y="18482"/>
                    <a:pt x="13443" y="18513"/>
                    <a:pt x="13291" y="18528"/>
                  </a:cubicBezTo>
                  <a:cubicBezTo>
                    <a:pt x="13001" y="18555"/>
                    <a:pt x="12740" y="18434"/>
                    <a:pt x="12474" y="18280"/>
                  </a:cubicBezTo>
                  <a:cubicBezTo>
                    <a:pt x="11949" y="17975"/>
                    <a:pt x="11470" y="17960"/>
                    <a:pt x="10912" y="18065"/>
                  </a:cubicBezTo>
                  <a:cubicBezTo>
                    <a:pt x="9633" y="18306"/>
                    <a:pt x="8340" y="18407"/>
                    <a:pt x="7054" y="18569"/>
                  </a:cubicBezTo>
                  <a:cubicBezTo>
                    <a:pt x="6407" y="18651"/>
                    <a:pt x="5754" y="18712"/>
                    <a:pt x="5109" y="18824"/>
                  </a:cubicBezTo>
                  <a:cubicBezTo>
                    <a:pt x="4652" y="18904"/>
                    <a:pt x="4185" y="19128"/>
                    <a:pt x="3898" y="19671"/>
                  </a:cubicBezTo>
                  <a:cubicBezTo>
                    <a:pt x="3767" y="19917"/>
                    <a:pt x="3650" y="20174"/>
                    <a:pt x="3486" y="20376"/>
                  </a:cubicBezTo>
                  <a:cubicBezTo>
                    <a:pt x="3253" y="20665"/>
                    <a:pt x="2914" y="20834"/>
                    <a:pt x="2624" y="20955"/>
                  </a:cubicBezTo>
                  <a:cubicBezTo>
                    <a:pt x="2058" y="21191"/>
                    <a:pt x="1502" y="20907"/>
                    <a:pt x="976" y="20607"/>
                  </a:cubicBezTo>
                  <a:cubicBezTo>
                    <a:pt x="804" y="20510"/>
                    <a:pt x="641" y="20376"/>
                    <a:pt x="518" y="20178"/>
                  </a:cubicBezTo>
                  <a:cubicBezTo>
                    <a:pt x="474" y="20108"/>
                    <a:pt x="382" y="20104"/>
                    <a:pt x="339" y="20178"/>
                  </a:cubicBezTo>
                  <a:cubicBezTo>
                    <a:pt x="255" y="20323"/>
                    <a:pt x="141" y="20414"/>
                    <a:pt x="68" y="20575"/>
                  </a:cubicBezTo>
                  <a:cubicBezTo>
                    <a:pt x="140" y="20575"/>
                    <a:pt x="213" y="20575"/>
                    <a:pt x="285" y="20575"/>
                  </a:cubicBezTo>
                  <a:cubicBezTo>
                    <a:pt x="210" y="20365"/>
                    <a:pt x="270" y="20073"/>
                    <a:pt x="303" y="19857"/>
                  </a:cubicBezTo>
                  <a:cubicBezTo>
                    <a:pt x="343" y="19607"/>
                    <a:pt x="384" y="19364"/>
                    <a:pt x="411" y="19110"/>
                  </a:cubicBezTo>
                  <a:cubicBezTo>
                    <a:pt x="488" y="18407"/>
                    <a:pt x="549" y="17700"/>
                    <a:pt x="620" y="16995"/>
                  </a:cubicBezTo>
                  <a:cubicBezTo>
                    <a:pt x="692" y="16292"/>
                    <a:pt x="779" y="15592"/>
                    <a:pt x="898" y="14902"/>
                  </a:cubicBezTo>
                  <a:cubicBezTo>
                    <a:pt x="1021" y="14189"/>
                    <a:pt x="1170" y="13492"/>
                    <a:pt x="1269" y="12771"/>
                  </a:cubicBezTo>
                  <a:cubicBezTo>
                    <a:pt x="1463" y="11368"/>
                    <a:pt x="1551" y="9940"/>
                    <a:pt x="1662" y="8520"/>
                  </a:cubicBezTo>
                  <a:cubicBezTo>
                    <a:pt x="1720" y="7781"/>
                    <a:pt x="1814" y="7071"/>
                    <a:pt x="1933" y="6348"/>
                  </a:cubicBezTo>
                  <a:cubicBezTo>
                    <a:pt x="2041" y="5692"/>
                    <a:pt x="2119" y="5028"/>
                    <a:pt x="2066" y="4352"/>
                  </a:cubicBezTo>
                  <a:cubicBezTo>
                    <a:pt x="2048" y="4123"/>
                    <a:pt x="1796" y="4120"/>
                    <a:pt x="1814" y="4352"/>
                  </a:cubicBezTo>
                  <a:close/>
                  <a:moveTo>
                    <a:pt x="1814" y="435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3" name="AutoShape 333"/>
            <p:cNvSpPr>
              <a:spLocks/>
            </p:cNvSpPr>
            <p:nvPr/>
          </p:nvSpPr>
          <p:spPr bwMode="auto">
            <a:xfrm rot="232610">
              <a:off x="12145" y="13214"/>
              <a:ext cx="31" cy="141"/>
            </a:xfrm>
            <a:custGeom>
              <a:avLst/>
              <a:gdLst/>
              <a:ahLst/>
              <a:cxnLst/>
              <a:rect l="0" t="0" r="r" b="b"/>
              <a:pathLst>
                <a:path w="18154" h="19883">
                  <a:moveTo>
                    <a:pt x="1494" y="1914"/>
                  </a:moveTo>
                  <a:cubicBezTo>
                    <a:pt x="1365" y="7362"/>
                    <a:pt x="-1991" y="13045"/>
                    <a:pt x="1799" y="18449"/>
                  </a:cubicBezTo>
                  <a:cubicBezTo>
                    <a:pt x="3547" y="20959"/>
                    <a:pt x="19609" y="19896"/>
                    <a:pt x="17873" y="17397"/>
                  </a:cubicBezTo>
                  <a:cubicBezTo>
                    <a:pt x="14376" y="12394"/>
                    <a:pt x="18049" y="6967"/>
                    <a:pt x="18154" y="1914"/>
                  </a:cubicBezTo>
                  <a:cubicBezTo>
                    <a:pt x="18236" y="-641"/>
                    <a:pt x="1552" y="-635"/>
                    <a:pt x="1494" y="1914"/>
                  </a:cubicBezTo>
                  <a:cubicBezTo>
                    <a:pt x="1494" y="1914"/>
                    <a:pt x="1494" y="1914"/>
                    <a:pt x="1494" y="1914"/>
                  </a:cubicBezTo>
                  <a:close/>
                  <a:moveTo>
                    <a:pt x="1494" y="191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4" name="AutoShape 334"/>
            <p:cNvSpPr>
              <a:spLocks/>
            </p:cNvSpPr>
            <p:nvPr/>
          </p:nvSpPr>
          <p:spPr bwMode="auto">
            <a:xfrm rot="232610">
              <a:off x="11658" y="13640"/>
              <a:ext cx="465" cy="1470"/>
            </a:xfrm>
            <a:custGeom>
              <a:avLst/>
              <a:gdLst/>
              <a:ahLst/>
              <a:cxnLst/>
              <a:rect l="0" t="0" r="r" b="b"/>
              <a:pathLst>
                <a:path w="20983" h="21343">
                  <a:moveTo>
                    <a:pt x="19763" y="92"/>
                  </a:moveTo>
                  <a:cubicBezTo>
                    <a:pt x="19055" y="428"/>
                    <a:pt x="19086" y="981"/>
                    <a:pt x="18960" y="1366"/>
                  </a:cubicBezTo>
                  <a:cubicBezTo>
                    <a:pt x="18738" y="2052"/>
                    <a:pt x="18625" y="2743"/>
                    <a:pt x="18548" y="3433"/>
                  </a:cubicBezTo>
                  <a:cubicBezTo>
                    <a:pt x="18334" y="5358"/>
                    <a:pt x="18206" y="7291"/>
                    <a:pt x="16397" y="9148"/>
                  </a:cubicBezTo>
                  <a:cubicBezTo>
                    <a:pt x="14365" y="11237"/>
                    <a:pt x="9228" y="12774"/>
                    <a:pt x="5964" y="14656"/>
                  </a:cubicBezTo>
                  <a:cubicBezTo>
                    <a:pt x="2530" y="16635"/>
                    <a:pt x="2855" y="18982"/>
                    <a:pt x="59" y="21033"/>
                  </a:cubicBezTo>
                  <a:cubicBezTo>
                    <a:pt x="-265" y="21270"/>
                    <a:pt x="843" y="21476"/>
                    <a:pt x="1169" y="21237"/>
                  </a:cubicBezTo>
                  <a:cubicBezTo>
                    <a:pt x="3899" y="19237"/>
                    <a:pt x="3733" y="16970"/>
                    <a:pt x="6823" y="15013"/>
                  </a:cubicBezTo>
                  <a:cubicBezTo>
                    <a:pt x="9761" y="13151"/>
                    <a:pt x="14682" y="11693"/>
                    <a:pt x="17109" y="9737"/>
                  </a:cubicBezTo>
                  <a:cubicBezTo>
                    <a:pt x="19407" y="7885"/>
                    <a:pt x="19734" y="5763"/>
                    <a:pt x="19806" y="3795"/>
                  </a:cubicBezTo>
                  <a:cubicBezTo>
                    <a:pt x="19828" y="3174"/>
                    <a:pt x="19949" y="2552"/>
                    <a:pt x="20093" y="1932"/>
                  </a:cubicBezTo>
                  <a:cubicBezTo>
                    <a:pt x="20199" y="1473"/>
                    <a:pt x="20032" y="696"/>
                    <a:pt x="20874" y="296"/>
                  </a:cubicBezTo>
                  <a:cubicBezTo>
                    <a:pt x="21335" y="78"/>
                    <a:pt x="20219" y="-124"/>
                    <a:pt x="19763" y="92"/>
                  </a:cubicBezTo>
                  <a:cubicBezTo>
                    <a:pt x="19763" y="92"/>
                    <a:pt x="19763" y="92"/>
                    <a:pt x="19763" y="92"/>
                  </a:cubicBezTo>
                  <a:close/>
                  <a:moveTo>
                    <a:pt x="19763" y="9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5" name="AutoShape 335"/>
            <p:cNvSpPr>
              <a:spLocks/>
            </p:cNvSpPr>
            <p:nvPr/>
          </p:nvSpPr>
          <p:spPr bwMode="auto">
            <a:xfrm rot="232610">
              <a:off x="11400" y="13270"/>
              <a:ext cx="801" cy="83"/>
            </a:xfrm>
            <a:custGeom>
              <a:avLst/>
              <a:gdLst/>
              <a:ahLst/>
              <a:cxnLst/>
              <a:rect l="0" t="0" r="r" b="b"/>
              <a:pathLst>
                <a:path w="21228" h="18739">
                  <a:moveTo>
                    <a:pt x="363" y="6331"/>
                  </a:moveTo>
                  <a:cubicBezTo>
                    <a:pt x="3931" y="9565"/>
                    <a:pt x="7501" y="12701"/>
                    <a:pt x="11082" y="14887"/>
                  </a:cubicBezTo>
                  <a:cubicBezTo>
                    <a:pt x="12923" y="16007"/>
                    <a:pt x="14768" y="16842"/>
                    <a:pt x="16612" y="17251"/>
                  </a:cubicBezTo>
                  <a:cubicBezTo>
                    <a:pt x="18160" y="17597"/>
                    <a:pt x="19544" y="21178"/>
                    <a:pt x="21030" y="15802"/>
                  </a:cubicBezTo>
                  <a:cubicBezTo>
                    <a:pt x="21477" y="14185"/>
                    <a:pt x="21091" y="8739"/>
                    <a:pt x="20647" y="10347"/>
                  </a:cubicBezTo>
                  <a:cubicBezTo>
                    <a:pt x="19189" y="15634"/>
                    <a:pt x="17444" y="11191"/>
                    <a:pt x="15915" y="10765"/>
                  </a:cubicBezTo>
                  <a:cubicBezTo>
                    <a:pt x="14178" y="10285"/>
                    <a:pt x="12444" y="9405"/>
                    <a:pt x="10712" y="8348"/>
                  </a:cubicBezTo>
                  <a:cubicBezTo>
                    <a:pt x="7255" y="6233"/>
                    <a:pt x="3808" y="3141"/>
                    <a:pt x="363" y="22"/>
                  </a:cubicBezTo>
                  <a:cubicBezTo>
                    <a:pt x="-123" y="-422"/>
                    <a:pt x="-118" y="5904"/>
                    <a:pt x="363" y="6331"/>
                  </a:cubicBezTo>
                  <a:cubicBezTo>
                    <a:pt x="363" y="6331"/>
                    <a:pt x="363" y="6331"/>
                    <a:pt x="363" y="6331"/>
                  </a:cubicBezTo>
                  <a:close/>
                  <a:moveTo>
                    <a:pt x="363" y="633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6" name="AutoShape 336"/>
            <p:cNvSpPr>
              <a:spLocks/>
            </p:cNvSpPr>
            <p:nvPr/>
          </p:nvSpPr>
          <p:spPr bwMode="auto">
            <a:xfrm rot="232610">
              <a:off x="10419" y="13125"/>
              <a:ext cx="844" cy="72"/>
            </a:xfrm>
            <a:custGeom>
              <a:avLst/>
              <a:gdLst/>
              <a:ahLst/>
              <a:cxnLst/>
              <a:rect l="0" t="0" r="r" b="b"/>
              <a:pathLst>
                <a:path w="21365" h="20953">
                  <a:moveTo>
                    <a:pt x="350" y="8132"/>
                  </a:moveTo>
                  <a:cubicBezTo>
                    <a:pt x="3753" y="9115"/>
                    <a:pt x="7154" y="8864"/>
                    <a:pt x="10555" y="10888"/>
                  </a:cubicBezTo>
                  <a:cubicBezTo>
                    <a:pt x="14050" y="12934"/>
                    <a:pt x="17537" y="16788"/>
                    <a:pt x="21019" y="20927"/>
                  </a:cubicBezTo>
                  <a:cubicBezTo>
                    <a:pt x="21483" y="21476"/>
                    <a:pt x="21478" y="13346"/>
                    <a:pt x="21019" y="12797"/>
                  </a:cubicBezTo>
                  <a:cubicBezTo>
                    <a:pt x="17653" y="8806"/>
                    <a:pt x="14284" y="5170"/>
                    <a:pt x="10905" y="2975"/>
                  </a:cubicBezTo>
                  <a:cubicBezTo>
                    <a:pt x="7388" y="665"/>
                    <a:pt x="3870" y="1008"/>
                    <a:pt x="350" y="2"/>
                  </a:cubicBezTo>
                  <a:cubicBezTo>
                    <a:pt x="-117" y="-124"/>
                    <a:pt x="-116" y="8006"/>
                    <a:pt x="350" y="8132"/>
                  </a:cubicBezTo>
                  <a:cubicBezTo>
                    <a:pt x="350" y="8132"/>
                    <a:pt x="350" y="8132"/>
                    <a:pt x="350" y="8132"/>
                  </a:cubicBezTo>
                  <a:close/>
                  <a:moveTo>
                    <a:pt x="350" y="8132"/>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7" name="AutoShape 337"/>
            <p:cNvSpPr>
              <a:spLocks/>
            </p:cNvSpPr>
            <p:nvPr/>
          </p:nvSpPr>
          <p:spPr bwMode="auto">
            <a:xfrm rot="232610">
              <a:off x="9888" y="13035"/>
              <a:ext cx="432" cy="61"/>
            </a:xfrm>
            <a:custGeom>
              <a:avLst/>
              <a:gdLst/>
              <a:ahLst/>
              <a:cxnLst/>
              <a:rect l="0" t="0" r="r" b="b"/>
              <a:pathLst>
                <a:path w="21007" h="15032">
                  <a:moveTo>
                    <a:pt x="852" y="10835"/>
                  </a:moveTo>
                  <a:cubicBezTo>
                    <a:pt x="4186" y="5407"/>
                    <a:pt x="7493" y="6429"/>
                    <a:pt x="10910" y="9090"/>
                  </a:cubicBezTo>
                  <a:cubicBezTo>
                    <a:pt x="14057" y="11539"/>
                    <a:pt x="17157" y="13825"/>
                    <a:pt x="20337" y="15020"/>
                  </a:cubicBezTo>
                  <a:cubicBezTo>
                    <a:pt x="21234" y="15358"/>
                    <a:pt x="21227" y="8512"/>
                    <a:pt x="20337" y="8174"/>
                  </a:cubicBezTo>
                  <a:cubicBezTo>
                    <a:pt x="13828" y="5725"/>
                    <a:pt x="6900" y="-6242"/>
                    <a:pt x="483" y="4230"/>
                  </a:cubicBezTo>
                  <a:cubicBezTo>
                    <a:pt x="-366" y="5619"/>
                    <a:pt x="-2" y="12224"/>
                    <a:pt x="852" y="10835"/>
                  </a:cubicBezTo>
                  <a:cubicBezTo>
                    <a:pt x="852" y="10835"/>
                    <a:pt x="852" y="10835"/>
                    <a:pt x="852" y="10835"/>
                  </a:cubicBezTo>
                  <a:close/>
                  <a:moveTo>
                    <a:pt x="852" y="1083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8" name="AutoShape 338"/>
            <p:cNvSpPr>
              <a:spLocks/>
            </p:cNvSpPr>
            <p:nvPr/>
          </p:nvSpPr>
          <p:spPr bwMode="auto">
            <a:xfrm rot="232610">
              <a:off x="12130" y="13190"/>
              <a:ext cx="521" cy="638"/>
            </a:xfrm>
            <a:custGeom>
              <a:avLst/>
              <a:gdLst/>
              <a:ahLst/>
              <a:cxnLst/>
              <a:rect l="0" t="0" r="r" b="b"/>
              <a:pathLst>
                <a:path w="20234" h="19941">
                  <a:moveTo>
                    <a:pt x="18852" y="3898"/>
                  </a:moveTo>
                  <a:cubicBezTo>
                    <a:pt x="15814" y="-151"/>
                    <a:pt x="8705" y="-1296"/>
                    <a:pt x="3977" y="1656"/>
                  </a:cubicBezTo>
                  <a:cubicBezTo>
                    <a:pt x="-859" y="4674"/>
                    <a:pt x="-272" y="9781"/>
                    <a:pt x="567" y="14096"/>
                  </a:cubicBezTo>
                  <a:cubicBezTo>
                    <a:pt x="1041" y="16531"/>
                    <a:pt x="2584" y="18363"/>
                    <a:pt x="5594" y="19264"/>
                  </a:cubicBezTo>
                  <a:cubicBezTo>
                    <a:pt x="8365" y="20093"/>
                    <a:pt x="11575" y="20304"/>
                    <a:pt x="14202" y="19074"/>
                  </a:cubicBezTo>
                  <a:cubicBezTo>
                    <a:pt x="18981" y="16842"/>
                    <a:pt x="20741" y="11093"/>
                    <a:pt x="20111" y="7065"/>
                  </a:cubicBezTo>
                  <a:cubicBezTo>
                    <a:pt x="19937" y="5953"/>
                    <a:pt x="19517" y="4890"/>
                    <a:pt x="18852" y="3898"/>
                  </a:cubicBezTo>
                  <a:cubicBezTo>
                    <a:pt x="18520" y="3402"/>
                    <a:pt x="17562" y="3843"/>
                    <a:pt x="17895" y="4339"/>
                  </a:cubicBezTo>
                  <a:cubicBezTo>
                    <a:pt x="20390" y="8065"/>
                    <a:pt x="19005" y="13114"/>
                    <a:pt x="16078" y="16452"/>
                  </a:cubicBezTo>
                  <a:cubicBezTo>
                    <a:pt x="14487" y="18264"/>
                    <a:pt x="12218" y="19150"/>
                    <a:pt x="9426" y="19061"/>
                  </a:cubicBezTo>
                  <a:cubicBezTo>
                    <a:pt x="6119" y="18953"/>
                    <a:pt x="2886" y="17640"/>
                    <a:pt x="1933" y="15045"/>
                  </a:cubicBezTo>
                  <a:cubicBezTo>
                    <a:pt x="1227" y="13126"/>
                    <a:pt x="1131" y="10796"/>
                    <a:pt x="1116" y="8806"/>
                  </a:cubicBezTo>
                  <a:cubicBezTo>
                    <a:pt x="1102" y="6774"/>
                    <a:pt x="1724" y="4771"/>
                    <a:pt x="3454" y="3214"/>
                  </a:cubicBezTo>
                  <a:cubicBezTo>
                    <a:pt x="7431" y="-372"/>
                    <a:pt x="14866" y="301"/>
                    <a:pt x="17895" y="4339"/>
                  </a:cubicBezTo>
                  <a:cubicBezTo>
                    <a:pt x="18257" y="4822"/>
                    <a:pt x="19217" y="4385"/>
                    <a:pt x="18852" y="3898"/>
                  </a:cubicBezTo>
                  <a:close/>
                  <a:moveTo>
                    <a:pt x="18852" y="389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79" name="AutoShape 339"/>
            <p:cNvSpPr>
              <a:spLocks/>
            </p:cNvSpPr>
            <p:nvPr/>
          </p:nvSpPr>
          <p:spPr bwMode="auto">
            <a:xfrm rot="232610">
              <a:off x="11341" y="13510"/>
              <a:ext cx="860" cy="126"/>
            </a:xfrm>
            <a:custGeom>
              <a:avLst/>
              <a:gdLst/>
              <a:ahLst/>
              <a:cxnLst/>
              <a:rect l="0" t="0" r="r" b="b"/>
              <a:pathLst>
                <a:path w="21294" h="20235">
                  <a:moveTo>
                    <a:pt x="337" y="4513"/>
                  </a:moveTo>
                  <a:cubicBezTo>
                    <a:pt x="3892" y="7313"/>
                    <a:pt x="7431" y="10889"/>
                    <a:pt x="10982" y="13904"/>
                  </a:cubicBezTo>
                  <a:cubicBezTo>
                    <a:pt x="12816" y="15471"/>
                    <a:pt x="14661" y="16564"/>
                    <a:pt x="16488" y="18448"/>
                  </a:cubicBezTo>
                  <a:cubicBezTo>
                    <a:pt x="18005" y="19996"/>
                    <a:pt x="19524" y="21266"/>
                    <a:pt x="21040" y="19016"/>
                  </a:cubicBezTo>
                  <a:cubicBezTo>
                    <a:pt x="21485" y="18359"/>
                    <a:pt x="21296" y="14030"/>
                    <a:pt x="20852" y="14687"/>
                  </a:cubicBezTo>
                  <a:cubicBezTo>
                    <a:pt x="19151" y="17209"/>
                    <a:pt x="17432" y="14833"/>
                    <a:pt x="15740" y="13171"/>
                  </a:cubicBezTo>
                  <a:cubicBezTo>
                    <a:pt x="14162" y="11610"/>
                    <a:pt x="12565" y="10750"/>
                    <a:pt x="10982" y="9417"/>
                  </a:cubicBezTo>
                  <a:cubicBezTo>
                    <a:pt x="7430" y="6434"/>
                    <a:pt x="3893" y="2826"/>
                    <a:pt x="337" y="20"/>
                  </a:cubicBezTo>
                  <a:cubicBezTo>
                    <a:pt x="-115" y="-334"/>
                    <a:pt x="-110" y="4159"/>
                    <a:pt x="337" y="4513"/>
                  </a:cubicBezTo>
                  <a:cubicBezTo>
                    <a:pt x="337" y="4513"/>
                    <a:pt x="337" y="4513"/>
                    <a:pt x="337" y="4513"/>
                  </a:cubicBezTo>
                  <a:close/>
                  <a:moveTo>
                    <a:pt x="337" y="451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0" name="AutoShape 340"/>
            <p:cNvSpPr>
              <a:spLocks/>
            </p:cNvSpPr>
            <p:nvPr/>
          </p:nvSpPr>
          <p:spPr bwMode="auto">
            <a:xfrm rot="232610">
              <a:off x="10401" y="13406"/>
              <a:ext cx="847" cy="54"/>
            </a:xfrm>
            <a:custGeom>
              <a:avLst/>
              <a:gdLst/>
              <a:ahLst/>
              <a:cxnLst/>
              <a:rect l="0" t="0" r="r" b="b"/>
              <a:pathLst>
                <a:path w="21366" h="20658">
                  <a:moveTo>
                    <a:pt x="349" y="10618"/>
                  </a:moveTo>
                  <a:cubicBezTo>
                    <a:pt x="3789" y="10231"/>
                    <a:pt x="7228" y="11509"/>
                    <a:pt x="10666" y="13202"/>
                  </a:cubicBezTo>
                  <a:cubicBezTo>
                    <a:pt x="14119" y="14911"/>
                    <a:pt x="17581" y="15802"/>
                    <a:pt x="21021" y="20630"/>
                  </a:cubicBezTo>
                  <a:cubicBezTo>
                    <a:pt x="21484" y="21269"/>
                    <a:pt x="21479" y="10692"/>
                    <a:pt x="21021" y="10068"/>
                  </a:cubicBezTo>
                  <a:cubicBezTo>
                    <a:pt x="17697" y="5418"/>
                    <a:pt x="14356" y="4527"/>
                    <a:pt x="11021" y="2833"/>
                  </a:cubicBezTo>
                  <a:cubicBezTo>
                    <a:pt x="7464" y="1051"/>
                    <a:pt x="3908" y="-331"/>
                    <a:pt x="349" y="70"/>
                  </a:cubicBezTo>
                  <a:cubicBezTo>
                    <a:pt x="-116" y="115"/>
                    <a:pt x="-116" y="10677"/>
                    <a:pt x="349" y="10618"/>
                  </a:cubicBezTo>
                  <a:cubicBezTo>
                    <a:pt x="349" y="10618"/>
                    <a:pt x="349" y="10618"/>
                    <a:pt x="349" y="10618"/>
                  </a:cubicBezTo>
                  <a:close/>
                  <a:moveTo>
                    <a:pt x="349" y="1061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1" name="AutoShape 341"/>
            <p:cNvSpPr>
              <a:spLocks/>
            </p:cNvSpPr>
            <p:nvPr/>
          </p:nvSpPr>
          <p:spPr bwMode="auto">
            <a:xfrm rot="232610">
              <a:off x="9907" y="13358"/>
              <a:ext cx="418" cy="74"/>
            </a:xfrm>
            <a:custGeom>
              <a:avLst/>
              <a:gdLst/>
              <a:ahLst/>
              <a:cxnLst/>
              <a:rect l="0" t="0" r="r" b="b"/>
              <a:pathLst>
                <a:path w="21133" h="20558">
                  <a:moveTo>
                    <a:pt x="698" y="20523"/>
                  </a:moveTo>
                  <a:cubicBezTo>
                    <a:pt x="7387" y="21253"/>
                    <a:pt x="13805" y="10262"/>
                    <a:pt x="20437" y="7746"/>
                  </a:cubicBezTo>
                  <a:cubicBezTo>
                    <a:pt x="21362" y="7398"/>
                    <a:pt x="21367" y="-347"/>
                    <a:pt x="20437" y="12"/>
                  </a:cubicBezTo>
                  <a:cubicBezTo>
                    <a:pt x="13806" y="2518"/>
                    <a:pt x="7379" y="13519"/>
                    <a:pt x="698" y="12779"/>
                  </a:cubicBezTo>
                  <a:cubicBezTo>
                    <a:pt x="-233" y="12681"/>
                    <a:pt x="-233" y="20414"/>
                    <a:pt x="698" y="20523"/>
                  </a:cubicBezTo>
                  <a:cubicBezTo>
                    <a:pt x="698" y="20523"/>
                    <a:pt x="698" y="20523"/>
                    <a:pt x="698" y="20523"/>
                  </a:cubicBezTo>
                  <a:close/>
                  <a:moveTo>
                    <a:pt x="698" y="205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2" name="AutoShape 342"/>
            <p:cNvSpPr>
              <a:spLocks/>
            </p:cNvSpPr>
            <p:nvPr/>
          </p:nvSpPr>
          <p:spPr bwMode="auto">
            <a:xfrm rot="232610">
              <a:off x="12622" y="13495"/>
              <a:ext cx="240" cy="138"/>
            </a:xfrm>
            <a:custGeom>
              <a:avLst/>
              <a:gdLst/>
              <a:ahLst/>
              <a:cxnLst/>
              <a:rect l="0" t="0" r="r" b="b"/>
              <a:pathLst>
                <a:path w="20162" h="20307">
                  <a:moveTo>
                    <a:pt x="1506" y="20269"/>
                  </a:moveTo>
                  <a:cubicBezTo>
                    <a:pt x="8456" y="18112"/>
                    <a:pt x="13252" y="8494"/>
                    <a:pt x="19535" y="3732"/>
                  </a:cubicBezTo>
                  <a:cubicBezTo>
                    <a:pt x="20947" y="2665"/>
                    <a:pt x="19726" y="-864"/>
                    <a:pt x="18323" y="197"/>
                  </a:cubicBezTo>
                  <a:cubicBezTo>
                    <a:pt x="12247" y="4798"/>
                    <a:pt x="7567" y="14238"/>
                    <a:pt x="869" y="16319"/>
                  </a:cubicBezTo>
                  <a:cubicBezTo>
                    <a:pt x="-653" y="16786"/>
                    <a:pt x="-7" y="20736"/>
                    <a:pt x="1506" y="20269"/>
                  </a:cubicBezTo>
                  <a:cubicBezTo>
                    <a:pt x="1506" y="20269"/>
                    <a:pt x="1506" y="20269"/>
                    <a:pt x="1506" y="20269"/>
                  </a:cubicBezTo>
                  <a:close/>
                  <a:moveTo>
                    <a:pt x="1506" y="2026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3" name="AutoShape 343"/>
            <p:cNvSpPr>
              <a:spLocks/>
            </p:cNvSpPr>
            <p:nvPr/>
          </p:nvSpPr>
          <p:spPr bwMode="auto">
            <a:xfrm rot="232610">
              <a:off x="12599" y="13251"/>
              <a:ext cx="219" cy="88"/>
            </a:xfrm>
            <a:custGeom>
              <a:avLst/>
              <a:gdLst/>
              <a:ahLst/>
              <a:cxnLst/>
              <a:rect l="0" t="0" r="r" b="b"/>
              <a:pathLst>
                <a:path w="20086" h="19103">
                  <a:moveTo>
                    <a:pt x="1938" y="18623"/>
                  </a:moveTo>
                  <a:cubicBezTo>
                    <a:pt x="7157" y="11004"/>
                    <a:pt x="13316" y="9541"/>
                    <a:pt x="19156" y="6002"/>
                  </a:cubicBezTo>
                  <a:cubicBezTo>
                    <a:pt x="20787" y="5012"/>
                    <a:pt x="20095" y="-885"/>
                    <a:pt x="18459" y="114"/>
                  </a:cubicBezTo>
                  <a:cubicBezTo>
                    <a:pt x="12385" y="3790"/>
                    <a:pt x="6044" y="5417"/>
                    <a:pt x="616" y="13337"/>
                  </a:cubicBezTo>
                  <a:cubicBezTo>
                    <a:pt x="-813" y="15412"/>
                    <a:pt x="504" y="20715"/>
                    <a:pt x="1938" y="18623"/>
                  </a:cubicBezTo>
                  <a:cubicBezTo>
                    <a:pt x="1938" y="18623"/>
                    <a:pt x="1938" y="18623"/>
                    <a:pt x="1938" y="18623"/>
                  </a:cubicBezTo>
                  <a:close/>
                  <a:moveTo>
                    <a:pt x="1938" y="1862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4" name="AutoShape 344"/>
            <p:cNvSpPr>
              <a:spLocks/>
            </p:cNvSpPr>
            <p:nvPr/>
          </p:nvSpPr>
          <p:spPr bwMode="auto">
            <a:xfrm rot="232610">
              <a:off x="9807" y="13419"/>
              <a:ext cx="1215" cy="501"/>
            </a:xfrm>
            <a:custGeom>
              <a:avLst/>
              <a:gdLst/>
              <a:ahLst/>
              <a:cxnLst/>
              <a:rect l="0" t="0" r="r" b="b"/>
              <a:pathLst>
                <a:path w="21302" h="21174">
                  <a:moveTo>
                    <a:pt x="129" y="19601"/>
                  </a:moveTo>
                  <a:cubicBezTo>
                    <a:pt x="1429" y="21051"/>
                    <a:pt x="2808" y="21298"/>
                    <a:pt x="4229" y="21126"/>
                  </a:cubicBezTo>
                  <a:cubicBezTo>
                    <a:pt x="5691" y="20947"/>
                    <a:pt x="7161" y="20595"/>
                    <a:pt x="8621" y="20305"/>
                  </a:cubicBezTo>
                  <a:cubicBezTo>
                    <a:pt x="9984" y="20037"/>
                    <a:pt x="11343" y="19531"/>
                    <a:pt x="12636" y="18453"/>
                  </a:cubicBezTo>
                  <a:cubicBezTo>
                    <a:pt x="13577" y="17667"/>
                    <a:pt x="14393" y="16436"/>
                    <a:pt x="15198" y="15083"/>
                  </a:cubicBezTo>
                  <a:cubicBezTo>
                    <a:pt x="16558" y="12802"/>
                    <a:pt x="17885" y="10385"/>
                    <a:pt x="19130" y="7767"/>
                  </a:cubicBezTo>
                  <a:cubicBezTo>
                    <a:pt x="19736" y="6491"/>
                    <a:pt x="20321" y="5149"/>
                    <a:pt x="20813" y="3624"/>
                  </a:cubicBezTo>
                  <a:cubicBezTo>
                    <a:pt x="21085" y="2780"/>
                    <a:pt x="21437" y="1496"/>
                    <a:pt x="21248" y="392"/>
                  </a:cubicBezTo>
                  <a:cubicBezTo>
                    <a:pt x="21129" y="-302"/>
                    <a:pt x="20644" y="1"/>
                    <a:pt x="20765" y="706"/>
                  </a:cubicBezTo>
                  <a:cubicBezTo>
                    <a:pt x="20921" y="1622"/>
                    <a:pt x="20455" y="2827"/>
                    <a:pt x="20233" y="3465"/>
                  </a:cubicBezTo>
                  <a:cubicBezTo>
                    <a:pt x="19742" y="4892"/>
                    <a:pt x="19156" y="6145"/>
                    <a:pt x="18574" y="7358"/>
                  </a:cubicBezTo>
                  <a:cubicBezTo>
                    <a:pt x="17422" y="9757"/>
                    <a:pt x="16195" y="11961"/>
                    <a:pt x="14945" y="14066"/>
                  </a:cubicBezTo>
                  <a:cubicBezTo>
                    <a:pt x="14173" y="15370"/>
                    <a:pt x="13399" y="16522"/>
                    <a:pt x="12503" y="17317"/>
                  </a:cubicBezTo>
                  <a:cubicBezTo>
                    <a:pt x="11266" y="18418"/>
                    <a:pt x="9931" y="18850"/>
                    <a:pt x="8621" y="19129"/>
                  </a:cubicBezTo>
                  <a:cubicBezTo>
                    <a:pt x="7302" y="19409"/>
                    <a:pt x="5980" y="19629"/>
                    <a:pt x="4661" y="19878"/>
                  </a:cubicBezTo>
                  <a:cubicBezTo>
                    <a:pt x="3204" y="20156"/>
                    <a:pt x="1726" y="20085"/>
                    <a:pt x="382" y="18585"/>
                  </a:cubicBezTo>
                  <a:cubicBezTo>
                    <a:pt x="92" y="18262"/>
                    <a:pt x="-163" y="19276"/>
                    <a:pt x="129" y="19601"/>
                  </a:cubicBezTo>
                  <a:cubicBezTo>
                    <a:pt x="129" y="19601"/>
                    <a:pt x="129" y="19601"/>
                    <a:pt x="129" y="19601"/>
                  </a:cubicBezTo>
                  <a:close/>
                  <a:moveTo>
                    <a:pt x="129" y="1960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5" name="AutoShape 345"/>
            <p:cNvSpPr>
              <a:spLocks/>
            </p:cNvSpPr>
            <p:nvPr/>
          </p:nvSpPr>
          <p:spPr bwMode="auto">
            <a:xfrm rot="232610">
              <a:off x="12743" y="13544"/>
              <a:ext cx="233" cy="118"/>
            </a:xfrm>
            <a:custGeom>
              <a:avLst/>
              <a:gdLst/>
              <a:ahLst/>
              <a:cxnLst/>
              <a:rect l="0" t="0" r="r" b="b"/>
              <a:pathLst>
                <a:path w="21337" h="21125">
                  <a:moveTo>
                    <a:pt x="1" y="1198"/>
                  </a:moveTo>
                  <a:cubicBezTo>
                    <a:pt x="-49" y="6379"/>
                    <a:pt x="5043" y="10796"/>
                    <a:pt x="6915" y="12920"/>
                  </a:cubicBezTo>
                  <a:cubicBezTo>
                    <a:pt x="11413" y="18017"/>
                    <a:pt x="15450" y="20639"/>
                    <a:pt x="20706" y="21123"/>
                  </a:cubicBezTo>
                  <a:cubicBezTo>
                    <a:pt x="21551" y="21200"/>
                    <a:pt x="21545" y="18711"/>
                    <a:pt x="20706" y="18634"/>
                  </a:cubicBezTo>
                  <a:cubicBezTo>
                    <a:pt x="16441" y="18248"/>
                    <a:pt x="13080" y="16629"/>
                    <a:pt x="9340" y="12696"/>
                  </a:cubicBezTo>
                  <a:cubicBezTo>
                    <a:pt x="7643" y="10908"/>
                    <a:pt x="1271" y="5538"/>
                    <a:pt x="1312" y="1198"/>
                  </a:cubicBezTo>
                  <a:cubicBezTo>
                    <a:pt x="1327" y="-400"/>
                    <a:pt x="17" y="-400"/>
                    <a:pt x="1" y="1198"/>
                  </a:cubicBezTo>
                  <a:cubicBezTo>
                    <a:pt x="1" y="1198"/>
                    <a:pt x="1" y="1198"/>
                    <a:pt x="1" y="1198"/>
                  </a:cubicBezTo>
                  <a:close/>
                  <a:moveTo>
                    <a:pt x="1" y="119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6" name="AutoShape 346"/>
            <p:cNvSpPr>
              <a:spLocks/>
            </p:cNvSpPr>
            <p:nvPr/>
          </p:nvSpPr>
          <p:spPr bwMode="auto">
            <a:xfrm rot="232610">
              <a:off x="11770" y="14386"/>
              <a:ext cx="894" cy="327"/>
            </a:xfrm>
            <a:custGeom>
              <a:avLst/>
              <a:gdLst/>
              <a:ahLst/>
              <a:cxnLst/>
              <a:rect l="0" t="0" r="r" b="b"/>
              <a:pathLst>
                <a:path w="21407" h="21077">
                  <a:moveTo>
                    <a:pt x="21085" y="214"/>
                  </a:moveTo>
                  <a:cubicBezTo>
                    <a:pt x="20920" y="933"/>
                    <a:pt x="19379" y="734"/>
                    <a:pt x="19078" y="822"/>
                  </a:cubicBezTo>
                  <a:cubicBezTo>
                    <a:pt x="18111" y="1102"/>
                    <a:pt x="17152" y="1541"/>
                    <a:pt x="16199" y="2046"/>
                  </a:cubicBezTo>
                  <a:cubicBezTo>
                    <a:pt x="14228" y="3091"/>
                    <a:pt x="12300" y="4641"/>
                    <a:pt x="10414" y="6443"/>
                  </a:cubicBezTo>
                  <a:cubicBezTo>
                    <a:pt x="6771" y="9923"/>
                    <a:pt x="3323" y="14689"/>
                    <a:pt x="79" y="20231"/>
                  </a:cubicBezTo>
                  <a:cubicBezTo>
                    <a:pt x="-105" y="20542"/>
                    <a:pt x="66" y="21319"/>
                    <a:pt x="252" y="21004"/>
                  </a:cubicBezTo>
                  <a:cubicBezTo>
                    <a:pt x="3738" y="15047"/>
                    <a:pt x="7444" y="10095"/>
                    <a:pt x="11377" y="6493"/>
                  </a:cubicBezTo>
                  <a:cubicBezTo>
                    <a:pt x="13385" y="4648"/>
                    <a:pt x="15449" y="3245"/>
                    <a:pt x="17545" y="2291"/>
                  </a:cubicBezTo>
                  <a:cubicBezTo>
                    <a:pt x="18502" y="1859"/>
                    <a:pt x="19462" y="1556"/>
                    <a:pt x="20432" y="1468"/>
                  </a:cubicBezTo>
                  <a:cubicBezTo>
                    <a:pt x="20748" y="1438"/>
                    <a:pt x="21196" y="1466"/>
                    <a:pt x="21381" y="665"/>
                  </a:cubicBezTo>
                  <a:cubicBezTo>
                    <a:pt x="21495" y="173"/>
                    <a:pt x="21199" y="-281"/>
                    <a:pt x="21085" y="214"/>
                  </a:cubicBezTo>
                  <a:cubicBezTo>
                    <a:pt x="21085" y="214"/>
                    <a:pt x="21085" y="214"/>
                    <a:pt x="21085" y="214"/>
                  </a:cubicBezTo>
                  <a:close/>
                  <a:moveTo>
                    <a:pt x="21085" y="21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7" name="AutoShape 347"/>
            <p:cNvSpPr>
              <a:spLocks/>
            </p:cNvSpPr>
            <p:nvPr/>
          </p:nvSpPr>
          <p:spPr bwMode="auto">
            <a:xfrm rot="232610">
              <a:off x="11806" y="14507"/>
              <a:ext cx="838" cy="235"/>
            </a:xfrm>
            <a:custGeom>
              <a:avLst/>
              <a:gdLst/>
              <a:ahLst/>
              <a:cxnLst/>
              <a:rect l="0" t="0" r="r" b="b"/>
              <a:pathLst>
                <a:path w="21402" h="20841">
                  <a:moveTo>
                    <a:pt x="345" y="20554"/>
                  </a:moveTo>
                  <a:cubicBezTo>
                    <a:pt x="1516" y="14320"/>
                    <a:pt x="4131" y="11659"/>
                    <a:pt x="6088" y="9558"/>
                  </a:cubicBezTo>
                  <a:cubicBezTo>
                    <a:pt x="8045" y="7449"/>
                    <a:pt x="10086" y="5679"/>
                    <a:pt x="12106" y="4423"/>
                  </a:cubicBezTo>
                  <a:cubicBezTo>
                    <a:pt x="13913" y="3303"/>
                    <a:pt x="15836" y="3546"/>
                    <a:pt x="17664" y="3150"/>
                  </a:cubicBezTo>
                  <a:cubicBezTo>
                    <a:pt x="18529" y="2965"/>
                    <a:pt x="19395" y="2739"/>
                    <a:pt x="20251" y="2304"/>
                  </a:cubicBezTo>
                  <a:cubicBezTo>
                    <a:pt x="20596" y="2134"/>
                    <a:pt x="21150" y="1991"/>
                    <a:pt x="21370" y="902"/>
                  </a:cubicBezTo>
                  <a:cubicBezTo>
                    <a:pt x="21503" y="245"/>
                    <a:pt x="21187" y="-378"/>
                    <a:pt x="21056" y="279"/>
                  </a:cubicBezTo>
                  <a:cubicBezTo>
                    <a:pt x="20826" y="1414"/>
                    <a:pt x="19639" y="1354"/>
                    <a:pt x="19309" y="1473"/>
                  </a:cubicBezTo>
                  <a:cubicBezTo>
                    <a:pt x="18297" y="1828"/>
                    <a:pt x="17279" y="2002"/>
                    <a:pt x="16264" y="2193"/>
                  </a:cubicBezTo>
                  <a:cubicBezTo>
                    <a:pt x="14654" y="2496"/>
                    <a:pt x="13005" y="2454"/>
                    <a:pt x="11428" y="3664"/>
                  </a:cubicBezTo>
                  <a:cubicBezTo>
                    <a:pt x="9223" y="5348"/>
                    <a:pt x="7021" y="7074"/>
                    <a:pt x="4885" y="9613"/>
                  </a:cubicBezTo>
                  <a:cubicBezTo>
                    <a:pt x="3148" y="11680"/>
                    <a:pt x="1062" y="14431"/>
                    <a:pt x="30" y="19928"/>
                  </a:cubicBezTo>
                  <a:cubicBezTo>
                    <a:pt x="-97" y="20603"/>
                    <a:pt x="219" y="21222"/>
                    <a:pt x="345" y="20554"/>
                  </a:cubicBezTo>
                  <a:cubicBezTo>
                    <a:pt x="345" y="20554"/>
                    <a:pt x="345" y="20554"/>
                    <a:pt x="345" y="20554"/>
                  </a:cubicBezTo>
                  <a:close/>
                  <a:moveTo>
                    <a:pt x="345" y="2055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8" name="AutoShape 348"/>
            <p:cNvSpPr>
              <a:spLocks/>
            </p:cNvSpPr>
            <p:nvPr/>
          </p:nvSpPr>
          <p:spPr bwMode="auto">
            <a:xfrm rot="232610">
              <a:off x="11949" y="14192"/>
              <a:ext cx="769" cy="304"/>
            </a:xfrm>
            <a:custGeom>
              <a:avLst/>
              <a:gdLst/>
              <a:ahLst/>
              <a:cxnLst/>
              <a:rect l="0" t="0" r="r" b="b"/>
              <a:pathLst>
                <a:path w="21406" h="20957">
                  <a:moveTo>
                    <a:pt x="347" y="20834"/>
                  </a:moveTo>
                  <a:cubicBezTo>
                    <a:pt x="3520" y="14239"/>
                    <a:pt x="7529" y="10566"/>
                    <a:pt x="11437" y="7319"/>
                  </a:cubicBezTo>
                  <a:cubicBezTo>
                    <a:pt x="13056" y="5980"/>
                    <a:pt x="14684" y="4723"/>
                    <a:pt x="16318" y="3484"/>
                  </a:cubicBezTo>
                  <a:cubicBezTo>
                    <a:pt x="17820" y="2340"/>
                    <a:pt x="19615" y="565"/>
                    <a:pt x="21216" y="1042"/>
                  </a:cubicBezTo>
                  <a:cubicBezTo>
                    <a:pt x="21470" y="1118"/>
                    <a:pt x="21467" y="155"/>
                    <a:pt x="21216" y="80"/>
                  </a:cubicBezTo>
                  <a:cubicBezTo>
                    <a:pt x="19734" y="-365"/>
                    <a:pt x="18113" y="1145"/>
                    <a:pt x="16721" y="2175"/>
                  </a:cubicBezTo>
                  <a:cubicBezTo>
                    <a:pt x="14915" y="3503"/>
                    <a:pt x="13120" y="4920"/>
                    <a:pt x="11331" y="6395"/>
                  </a:cubicBezTo>
                  <a:cubicBezTo>
                    <a:pt x="7356" y="9669"/>
                    <a:pt x="3290" y="13456"/>
                    <a:pt x="65" y="20154"/>
                  </a:cubicBezTo>
                  <a:cubicBezTo>
                    <a:pt x="-130" y="20557"/>
                    <a:pt x="153" y="21235"/>
                    <a:pt x="347" y="20834"/>
                  </a:cubicBezTo>
                  <a:cubicBezTo>
                    <a:pt x="347" y="20834"/>
                    <a:pt x="347" y="20834"/>
                    <a:pt x="347" y="20834"/>
                  </a:cubicBezTo>
                  <a:close/>
                  <a:moveTo>
                    <a:pt x="347" y="2083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89" name="AutoShape 349"/>
            <p:cNvSpPr>
              <a:spLocks/>
            </p:cNvSpPr>
            <p:nvPr/>
          </p:nvSpPr>
          <p:spPr bwMode="auto">
            <a:xfrm rot="232610">
              <a:off x="12137" y="13838"/>
              <a:ext cx="632" cy="336"/>
            </a:xfrm>
            <a:custGeom>
              <a:avLst/>
              <a:gdLst/>
              <a:ahLst/>
              <a:cxnLst/>
              <a:rect l="0" t="0" r="r" b="b"/>
              <a:pathLst>
                <a:path w="21293" h="21185">
                  <a:moveTo>
                    <a:pt x="355" y="21116"/>
                  </a:moveTo>
                  <a:cubicBezTo>
                    <a:pt x="3656" y="17339"/>
                    <a:pt x="6677" y="12848"/>
                    <a:pt x="10126" y="9501"/>
                  </a:cubicBezTo>
                  <a:cubicBezTo>
                    <a:pt x="13669" y="6062"/>
                    <a:pt x="17502" y="3747"/>
                    <a:pt x="21168" y="799"/>
                  </a:cubicBezTo>
                  <a:cubicBezTo>
                    <a:pt x="21451" y="571"/>
                    <a:pt x="21206" y="-184"/>
                    <a:pt x="20924" y="41"/>
                  </a:cubicBezTo>
                  <a:cubicBezTo>
                    <a:pt x="17253" y="2992"/>
                    <a:pt x="13452" y="5374"/>
                    <a:pt x="9883" y="8741"/>
                  </a:cubicBezTo>
                  <a:cubicBezTo>
                    <a:pt x="6415" y="12014"/>
                    <a:pt x="3409" y="16584"/>
                    <a:pt x="114" y="20356"/>
                  </a:cubicBezTo>
                  <a:cubicBezTo>
                    <a:pt x="-149" y="20656"/>
                    <a:pt x="92" y="21416"/>
                    <a:pt x="355" y="21116"/>
                  </a:cubicBezTo>
                  <a:cubicBezTo>
                    <a:pt x="355" y="21116"/>
                    <a:pt x="355" y="21116"/>
                    <a:pt x="355" y="21116"/>
                  </a:cubicBezTo>
                  <a:close/>
                  <a:moveTo>
                    <a:pt x="355" y="2111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0" name="AutoShape 350"/>
            <p:cNvSpPr>
              <a:spLocks/>
            </p:cNvSpPr>
            <p:nvPr/>
          </p:nvSpPr>
          <p:spPr bwMode="auto">
            <a:xfrm rot="232610">
              <a:off x="10719" y="14159"/>
              <a:ext cx="1048" cy="119"/>
            </a:xfrm>
            <a:custGeom>
              <a:avLst/>
              <a:gdLst/>
              <a:ahLst/>
              <a:cxnLst/>
              <a:rect l="0" t="0" r="r" b="b"/>
              <a:pathLst>
                <a:path w="21415" h="20582">
                  <a:moveTo>
                    <a:pt x="21371" y="10651"/>
                  </a:moveTo>
                  <a:cubicBezTo>
                    <a:pt x="20383" y="2511"/>
                    <a:pt x="18957" y="1276"/>
                    <a:pt x="17625" y="581"/>
                  </a:cubicBezTo>
                  <a:cubicBezTo>
                    <a:pt x="15575" y="-486"/>
                    <a:pt x="13534" y="-34"/>
                    <a:pt x="11488" y="1526"/>
                  </a:cubicBezTo>
                  <a:cubicBezTo>
                    <a:pt x="9419" y="3112"/>
                    <a:pt x="7378" y="6149"/>
                    <a:pt x="5319" y="8356"/>
                  </a:cubicBezTo>
                  <a:cubicBezTo>
                    <a:pt x="3534" y="10260"/>
                    <a:pt x="1718" y="11921"/>
                    <a:pt x="75" y="18374"/>
                  </a:cubicBezTo>
                  <a:cubicBezTo>
                    <a:pt x="-95" y="19049"/>
                    <a:pt x="53" y="21114"/>
                    <a:pt x="222" y="20452"/>
                  </a:cubicBezTo>
                  <a:cubicBezTo>
                    <a:pt x="1814" y="14195"/>
                    <a:pt x="3589" y="12575"/>
                    <a:pt x="5319" y="10753"/>
                  </a:cubicBezTo>
                  <a:cubicBezTo>
                    <a:pt x="7190" y="8761"/>
                    <a:pt x="9047" y="6075"/>
                    <a:pt x="10923" y="4401"/>
                  </a:cubicBezTo>
                  <a:cubicBezTo>
                    <a:pt x="12903" y="2612"/>
                    <a:pt x="14896" y="1870"/>
                    <a:pt x="16887" y="2626"/>
                  </a:cubicBezTo>
                  <a:cubicBezTo>
                    <a:pt x="18348" y="3179"/>
                    <a:pt x="20065" y="3267"/>
                    <a:pt x="21166" y="12352"/>
                  </a:cubicBezTo>
                  <a:cubicBezTo>
                    <a:pt x="21298" y="13453"/>
                    <a:pt x="21505" y="11752"/>
                    <a:pt x="21371" y="10651"/>
                  </a:cubicBezTo>
                  <a:cubicBezTo>
                    <a:pt x="21371" y="10651"/>
                    <a:pt x="21371" y="10651"/>
                    <a:pt x="21371" y="10651"/>
                  </a:cubicBezTo>
                  <a:close/>
                  <a:moveTo>
                    <a:pt x="21371" y="1065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1" name="AutoShape 351"/>
            <p:cNvSpPr>
              <a:spLocks/>
            </p:cNvSpPr>
            <p:nvPr/>
          </p:nvSpPr>
          <p:spPr bwMode="auto">
            <a:xfrm rot="232610">
              <a:off x="10865" y="14441"/>
              <a:ext cx="777" cy="102"/>
            </a:xfrm>
            <a:custGeom>
              <a:avLst/>
              <a:gdLst/>
              <a:ahLst/>
              <a:cxnLst/>
              <a:rect l="0" t="0" r="r" b="b"/>
              <a:pathLst>
                <a:path w="21435" h="19664">
                  <a:moveTo>
                    <a:pt x="21245" y="28"/>
                  </a:moveTo>
                  <a:cubicBezTo>
                    <a:pt x="14209" y="20"/>
                    <a:pt x="6769" y="-1384"/>
                    <a:pt x="132" y="16970"/>
                  </a:cubicBezTo>
                  <a:cubicBezTo>
                    <a:pt x="-101" y="17619"/>
                    <a:pt x="1" y="20216"/>
                    <a:pt x="237" y="19559"/>
                  </a:cubicBezTo>
                  <a:cubicBezTo>
                    <a:pt x="6843" y="1274"/>
                    <a:pt x="14240" y="2700"/>
                    <a:pt x="21245" y="2708"/>
                  </a:cubicBezTo>
                  <a:cubicBezTo>
                    <a:pt x="21499" y="2708"/>
                    <a:pt x="21499" y="28"/>
                    <a:pt x="21245" y="28"/>
                  </a:cubicBezTo>
                  <a:cubicBezTo>
                    <a:pt x="21245" y="28"/>
                    <a:pt x="21245" y="28"/>
                    <a:pt x="21245" y="28"/>
                  </a:cubicBezTo>
                  <a:close/>
                  <a:moveTo>
                    <a:pt x="21245" y="2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2" name="AutoShape 352"/>
            <p:cNvSpPr>
              <a:spLocks/>
            </p:cNvSpPr>
            <p:nvPr/>
          </p:nvSpPr>
          <p:spPr bwMode="auto">
            <a:xfrm rot="232610">
              <a:off x="10408" y="13869"/>
              <a:ext cx="1429" cy="151"/>
            </a:xfrm>
            <a:custGeom>
              <a:avLst/>
              <a:gdLst/>
              <a:ahLst/>
              <a:cxnLst/>
              <a:rect l="0" t="0" r="r" b="b"/>
              <a:pathLst>
                <a:path w="21509" h="20880">
                  <a:moveTo>
                    <a:pt x="21405" y="4475"/>
                  </a:moveTo>
                  <a:cubicBezTo>
                    <a:pt x="19612" y="4362"/>
                    <a:pt x="17844" y="1367"/>
                    <a:pt x="16055" y="505"/>
                  </a:cubicBezTo>
                  <a:cubicBezTo>
                    <a:pt x="14238" y="-374"/>
                    <a:pt x="12405" y="-27"/>
                    <a:pt x="10590" y="950"/>
                  </a:cubicBezTo>
                  <a:cubicBezTo>
                    <a:pt x="7015" y="2870"/>
                    <a:pt x="3468" y="8674"/>
                    <a:pt x="74" y="18964"/>
                  </a:cubicBezTo>
                  <a:cubicBezTo>
                    <a:pt x="-56" y="19365"/>
                    <a:pt x="0" y="21226"/>
                    <a:pt x="131" y="20825"/>
                  </a:cubicBezTo>
                  <a:cubicBezTo>
                    <a:pt x="3513" y="10567"/>
                    <a:pt x="7030" y="4926"/>
                    <a:pt x="10590" y="2870"/>
                  </a:cubicBezTo>
                  <a:cubicBezTo>
                    <a:pt x="12342" y="1866"/>
                    <a:pt x="14100" y="1817"/>
                    <a:pt x="15854" y="2354"/>
                  </a:cubicBezTo>
                  <a:cubicBezTo>
                    <a:pt x="17712" y="2924"/>
                    <a:pt x="19543" y="6282"/>
                    <a:pt x="21405" y="6401"/>
                  </a:cubicBezTo>
                  <a:cubicBezTo>
                    <a:pt x="21544" y="6412"/>
                    <a:pt x="21544" y="4486"/>
                    <a:pt x="21405" y="4475"/>
                  </a:cubicBezTo>
                  <a:cubicBezTo>
                    <a:pt x="21405" y="4475"/>
                    <a:pt x="21405" y="4475"/>
                    <a:pt x="21405" y="4475"/>
                  </a:cubicBezTo>
                  <a:close/>
                  <a:moveTo>
                    <a:pt x="21405" y="447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3" name="AutoShape 353"/>
            <p:cNvSpPr>
              <a:spLocks/>
            </p:cNvSpPr>
            <p:nvPr/>
          </p:nvSpPr>
          <p:spPr bwMode="auto">
            <a:xfrm rot="232610">
              <a:off x="9810" y="13416"/>
              <a:ext cx="1142" cy="416"/>
            </a:xfrm>
            <a:custGeom>
              <a:avLst/>
              <a:gdLst/>
              <a:ahLst/>
              <a:cxnLst/>
              <a:rect l="0" t="0" r="r" b="b"/>
              <a:pathLst>
                <a:path w="21486" h="20672">
                  <a:moveTo>
                    <a:pt x="66" y="19143"/>
                  </a:moveTo>
                  <a:cubicBezTo>
                    <a:pt x="1692" y="21600"/>
                    <a:pt x="3740" y="20447"/>
                    <a:pt x="5513" y="20079"/>
                  </a:cubicBezTo>
                  <a:cubicBezTo>
                    <a:pt x="6712" y="19827"/>
                    <a:pt x="7918" y="19983"/>
                    <a:pt x="9120" y="19683"/>
                  </a:cubicBezTo>
                  <a:cubicBezTo>
                    <a:pt x="10275" y="19396"/>
                    <a:pt x="11432" y="18807"/>
                    <a:pt x="12522" y="17770"/>
                  </a:cubicBezTo>
                  <a:cubicBezTo>
                    <a:pt x="15949" y="14507"/>
                    <a:pt x="19731" y="9207"/>
                    <a:pt x="21470" y="519"/>
                  </a:cubicBezTo>
                  <a:cubicBezTo>
                    <a:pt x="21516" y="293"/>
                    <a:pt x="21460" y="0"/>
                    <a:pt x="21354" y="0"/>
                  </a:cubicBezTo>
                  <a:cubicBezTo>
                    <a:pt x="21273" y="0"/>
                    <a:pt x="21193" y="0"/>
                    <a:pt x="21112" y="0"/>
                  </a:cubicBezTo>
                  <a:cubicBezTo>
                    <a:pt x="20938" y="0"/>
                    <a:pt x="20938" y="692"/>
                    <a:pt x="21112" y="692"/>
                  </a:cubicBezTo>
                  <a:cubicBezTo>
                    <a:pt x="21193" y="692"/>
                    <a:pt x="21273" y="692"/>
                    <a:pt x="21354" y="692"/>
                  </a:cubicBezTo>
                  <a:cubicBezTo>
                    <a:pt x="21315" y="517"/>
                    <a:pt x="21277" y="343"/>
                    <a:pt x="21238" y="172"/>
                  </a:cubicBezTo>
                  <a:cubicBezTo>
                    <a:pt x="19551" y="8596"/>
                    <a:pt x="15927" y="13653"/>
                    <a:pt x="12620" y="16937"/>
                  </a:cubicBezTo>
                  <a:cubicBezTo>
                    <a:pt x="10466" y="19075"/>
                    <a:pt x="8145" y="19320"/>
                    <a:pt x="5862" y="19328"/>
                  </a:cubicBezTo>
                  <a:cubicBezTo>
                    <a:pt x="3989" y="19336"/>
                    <a:pt x="1941" y="21175"/>
                    <a:pt x="201" y="18546"/>
                  </a:cubicBezTo>
                  <a:cubicBezTo>
                    <a:pt x="51" y="18316"/>
                    <a:pt x="-84" y="18917"/>
                    <a:pt x="66" y="19143"/>
                  </a:cubicBezTo>
                  <a:cubicBezTo>
                    <a:pt x="66" y="19143"/>
                    <a:pt x="66" y="19143"/>
                    <a:pt x="66" y="19143"/>
                  </a:cubicBezTo>
                  <a:close/>
                  <a:moveTo>
                    <a:pt x="66" y="1914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4" name="AutoShape 354"/>
            <p:cNvSpPr>
              <a:spLocks/>
            </p:cNvSpPr>
            <p:nvPr/>
          </p:nvSpPr>
          <p:spPr bwMode="auto">
            <a:xfrm rot="232610">
              <a:off x="11225" y="13158"/>
              <a:ext cx="179" cy="578"/>
            </a:xfrm>
            <a:custGeom>
              <a:avLst/>
              <a:gdLst/>
              <a:ahLst/>
              <a:cxnLst/>
              <a:rect l="0" t="0" r="r" b="b"/>
              <a:pathLst>
                <a:path w="20755" h="21353">
                  <a:moveTo>
                    <a:pt x="747" y="246"/>
                  </a:moveTo>
                  <a:cubicBezTo>
                    <a:pt x="-748" y="4926"/>
                    <a:pt x="324" y="9625"/>
                    <a:pt x="1156" y="14309"/>
                  </a:cubicBezTo>
                  <a:cubicBezTo>
                    <a:pt x="1492" y="16182"/>
                    <a:pt x="1679" y="18013"/>
                    <a:pt x="1392" y="19883"/>
                  </a:cubicBezTo>
                  <a:cubicBezTo>
                    <a:pt x="1252" y="20788"/>
                    <a:pt x="3123" y="21516"/>
                    <a:pt x="6279" y="21321"/>
                  </a:cubicBezTo>
                  <a:cubicBezTo>
                    <a:pt x="12512" y="20934"/>
                    <a:pt x="12680" y="16997"/>
                    <a:pt x="13575" y="15533"/>
                  </a:cubicBezTo>
                  <a:cubicBezTo>
                    <a:pt x="15009" y="13183"/>
                    <a:pt x="16668" y="10849"/>
                    <a:pt x="17944" y="8484"/>
                  </a:cubicBezTo>
                  <a:cubicBezTo>
                    <a:pt x="19294" y="5985"/>
                    <a:pt x="19198" y="3432"/>
                    <a:pt x="20738" y="950"/>
                  </a:cubicBezTo>
                  <a:cubicBezTo>
                    <a:pt x="20852" y="763"/>
                    <a:pt x="20364" y="573"/>
                    <a:pt x="19719" y="633"/>
                  </a:cubicBezTo>
                  <a:cubicBezTo>
                    <a:pt x="19238" y="676"/>
                    <a:pt x="18759" y="721"/>
                    <a:pt x="18287" y="769"/>
                  </a:cubicBezTo>
                  <a:cubicBezTo>
                    <a:pt x="17271" y="868"/>
                    <a:pt x="17705" y="1365"/>
                    <a:pt x="18726" y="1265"/>
                  </a:cubicBezTo>
                  <a:cubicBezTo>
                    <a:pt x="19203" y="1217"/>
                    <a:pt x="19679" y="1172"/>
                    <a:pt x="20158" y="1129"/>
                  </a:cubicBezTo>
                  <a:cubicBezTo>
                    <a:pt x="19815" y="1023"/>
                    <a:pt x="19478" y="919"/>
                    <a:pt x="19140" y="812"/>
                  </a:cubicBezTo>
                  <a:cubicBezTo>
                    <a:pt x="18074" y="2527"/>
                    <a:pt x="18028" y="4266"/>
                    <a:pt x="17504" y="6001"/>
                  </a:cubicBezTo>
                  <a:cubicBezTo>
                    <a:pt x="16815" y="8274"/>
                    <a:pt x="15175" y="10565"/>
                    <a:pt x="13762" y="12805"/>
                  </a:cubicBezTo>
                  <a:cubicBezTo>
                    <a:pt x="12960" y="14077"/>
                    <a:pt x="11989" y="15334"/>
                    <a:pt x="11316" y="16613"/>
                  </a:cubicBezTo>
                  <a:cubicBezTo>
                    <a:pt x="10692" y="17806"/>
                    <a:pt x="10047" y="19057"/>
                    <a:pt x="8286" y="20145"/>
                  </a:cubicBezTo>
                  <a:cubicBezTo>
                    <a:pt x="6922" y="20992"/>
                    <a:pt x="3111" y="21134"/>
                    <a:pt x="3051" y="19883"/>
                  </a:cubicBezTo>
                  <a:cubicBezTo>
                    <a:pt x="3027" y="19407"/>
                    <a:pt x="3350" y="18926"/>
                    <a:pt x="3401" y="18449"/>
                  </a:cubicBezTo>
                  <a:cubicBezTo>
                    <a:pt x="3614" y="16457"/>
                    <a:pt x="2843" y="14416"/>
                    <a:pt x="2478" y="12427"/>
                  </a:cubicBezTo>
                  <a:cubicBezTo>
                    <a:pt x="1745" y="8371"/>
                    <a:pt x="1112" y="4299"/>
                    <a:pt x="2406" y="246"/>
                  </a:cubicBezTo>
                  <a:cubicBezTo>
                    <a:pt x="2509" y="-84"/>
                    <a:pt x="850" y="-81"/>
                    <a:pt x="747" y="246"/>
                  </a:cubicBezTo>
                  <a:cubicBezTo>
                    <a:pt x="747" y="246"/>
                    <a:pt x="747" y="246"/>
                    <a:pt x="747" y="246"/>
                  </a:cubicBezTo>
                  <a:close/>
                  <a:moveTo>
                    <a:pt x="747" y="24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5" name="AutoShape 355"/>
            <p:cNvSpPr>
              <a:spLocks/>
            </p:cNvSpPr>
            <p:nvPr/>
          </p:nvSpPr>
          <p:spPr bwMode="auto">
            <a:xfrm rot="232610">
              <a:off x="12721" y="13099"/>
              <a:ext cx="218" cy="449"/>
            </a:xfrm>
            <a:custGeom>
              <a:avLst/>
              <a:gdLst/>
              <a:ahLst/>
              <a:cxnLst/>
              <a:rect l="0" t="0" r="r" b="b"/>
              <a:pathLst>
                <a:path w="21034" h="21215">
                  <a:moveTo>
                    <a:pt x="161" y="581"/>
                  </a:moveTo>
                  <a:cubicBezTo>
                    <a:pt x="4086" y="2950"/>
                    <a:pt x="5114" y="6246"/>
                    <a:pt x="6339" y="9128"/>
                  </a:cubicBezTo>
                  <a:cubicBezTo>
                    <a:pt x="7334" y="11465"/>
                    <a:pt x="8107" y="13826"/>
                    <a:pt x="9185" y="16152"/>
                  </a:cubicBezTo>
                  <a:cubicBezTo>
                    <a:pt x="9986" y="17877"/>
                    <a:pt x="11096" y="20074"/>
                    <a:pt x="14611" y="20981"/>
                  </a:cubicBezTo>
                  <a:cubicBezTo>
                    <a:pt x="16158" y="21382"/>
                    <a:pt x="17977" y="21282"/>
                    <a:pt x="19027" y="20571"/>
                  </a:cubicBezTo>
                  <a:cubicBezTo>
                    <a:pt x="20462" y="19607"/>
                    <a:pt x="20691" y="18301"/>
                    <a:pt x="20883" y="17159"/>
                  </a:cubicBezTo>
                  <a:cubicBezTo>
                    <a:pt x="21216" y="15171"/>
                    <a:pt x="20941" y="13151"/>
                    <a:pt x="20605" y="11168"/>
                  </a:cubicBezTo>
                  <a:cubicBezTo>
                    <a:pt x="20055" y="7917"/>
                    <a:pt x="19161" y="4647"/>
                    <a:pt x="17839" y="1446"/>
                  </a:cubicBezTo>
                  <a:cubicBezTo>
                    <a:pt x="17794" y="1334"/>
                    <a:pt x="17577" y="1249"/>
                    <a:pt x="17360" y="1216"/>
                  </a:cubicBezTo>
                  <a:cubicBezTo>
                    <a:pt x="17242" y="1201"/>
                    <a:pt x="17127" y="1184"/>
                    <a:pt x="17011" y="1166"/>
                  </a:cubicBezTo>
                  <a:cubicBezTo>
                    <a:pt x="16472" y="1090"/>
                    <a:pt x="16071" y="1334"/>
                    <a:pt x="16164" y="1572"/>
                  </a:cubicBezTo>
                  <a:cubicBezTo>
                    <a:pt x="16232" y="1739"/>
                    <a:pt x="16397" y="1846"/>
                    <a:pt x="16513" y="2015"/>
                  </a:cubicBezTo>
                  <a:cubicBezTo>
                    <a:pt x="16780" y="2419"/>
                    <a:pt x="18112" y="2245"/>
                    <a:pt x="17839" y="1841"/>
                  </a:cubicBezTo>
                  <a:cubicBezTo>
                    <a:pt x="17758" y="1718"/>
                    <a:pt x="17540" y="1518"/>
                    <a:pt x="17490" y="1397"/>
                  </a:cubicBezTo>
                  <a:cubicBezTo>
                    <a:pt x="17209" y="1529"/>
                    <a:pt x="16926" y="1666"/>
                    <a:pt x="16645" y="1802"/>
                  </a:cubicBezTo>
                  <a:cubicBezTo>
                    <a:pt x="16848" y="1831"/>
                    <a:pt x="17467" y="4265"/>
                    <a:pt x="17606" y="4699"/>
                  </a:cubicBezTo>
                  <a:cubicBezTo>
                    <a:pt x="18159" y="6420"/>
                    <a:pt x="18616" y="8152"/>
                    <a:pt x="18983" y="9886"/>
                  </a:cubicBezTo>
                  <a:cubicBezTo>
                    <a:pt x="19630" y="12939"/>
                    <a:pt x="20770" y="16675"/>
                    <a:pt x="18531" y="19635"/>
                  </a:cubicBezTo>
                  <a:cubicBezTo>
                    <a:pt x="17356" y="21191"/>
                    <a:pt x="14410" y="20410"/>
                    <a:pt x="12987" y="19351"/>
                  </a:cubicBezTo>
                  <a:cubicBezTo>
                    <a:pt x="10571" y="17558"/>
                    <a:pt x="10044" y="15048"/>
                    <a:pt x="9336" y="12988"/>
                  </a:cubicBezTo>
                  <a:cubicBezTo>
                    <a:pt x="8615" y="10884"/>
                    <a:pt x="7644" y="8796"/>
                    <a:pt x="6684" y="6715"/>
                  </a:cubicBezTo>
                  <a:cubicBezTo>
                    <a:pt x="5616" y="4400"/>
                    <a:pt x="4261" y="2000"/>
                    <a:pt x="1136" y="114"/>
                  </a:cubicBezTo>
                  <a:cubicBezTo>
                    <a:pt x="583" y="-218"/>
                    <a:pt x="-384" y="249"/>
                    <a:pt x="161" y="581"/>
                  </a:cubicBezTo>
                  <a:cubicBezTo>
                    <a:pt x="161" y="581"/>
                    <a:pt x="161" y="581"/>
                    <a:pt x="161" y="581"/>
                  </a:cubicBezTo>
                  <a:close/>
                  <a:moveTo>
                    <a:pt x="161" y="58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6" name="AutoShape 356"/>
            <p:cNvSpPr>
              <a:spLocks/>
            </p:cNvSpPr>
            <p:nvPr/>
          </p:nvSpPr>
          <p:spPr bwMode="auto">
            <a:xfrm rot="232610">
              <a:off x="10288" y="12932"/>
              <a:ext cx="151" cy="637"/>
            </a:xfrm>
            <a:custGeom>
              <a:avLst/>
              <a:gdLst/>
              <a:ahLst/>
              <a:cxnLst/>
              <a:rect l="0" t="0" r="r" b="b"/>
              <a:pathLst>
                <a:path w="19619" h="21447">
                  <a:moveTo>
                    <a:pt x="3932" y="941"/>
                  </a:moveTo>
                  <a:cubicBezTo>
                    <a:pt x="4074" y="745"/>
                    <a:pt x="4219" y="548"/>
                    <a:pt x="4366" y="353"/>
                  </a:cubicBezTo>
                  <a:cubicBezTo>
                    <a:pt x="3796" y="293"/>
                    <a:pt x="3225" y="234"/>
                    <a:pt x="2660" y="175"/>
                  </a:cubicBezTo>
                  <a:cubicBezTo>
                    <a:pt x="-1348" y="4562"/>
                    <a:pt x="707" y="9019"/>
                    <a:pt x="360" y="13473"/>
                  </a:cubicBezTo>
                  <a:cubicBezTo>
                    <a:pt x="168" y="15956"/>
                    <a:pt x="-1950" y="19601"/>
                    <a:pt x="6821" y="21381"/>
                  </a:cubicBezTo>
                  <a:cubicBezTo>
                    <a:pt x="7223" y="21463"/>
                    <a:pt x="7743" y="21476"/>
                    <a:pt x="8140" y="21381"/>
                  </a:cubicBezTo>
                  <a:cubicBezTo>
                    <a:pt x="16619" y="19345"/>
                    <a:pt x="17058" y="15929"/>
                    <a:pt x="17282" y="13178"/>
                  </a:cubicBezTo>
                  <a:cubicBezTo>
                    <a:pt x="17608" y="9229"/>
                    <a:pt x="16517" y="5179"/>
                    <a:pt x="19584" y="1284"/>
                  </a:cubicBezTo>
                  <a:cubicBezTo>
                    <a:pt x="18972" y="1263"/>
                    <a:pt x="18359" y="1242"/>
                    <a:pt x="17752" y="1221"/>
                  </a:cubicBezTo>
                  <a:cubicBezTo>
                    <a:pt x="17792" y="1448"/>
                    <a:pt x="17616" y="1661"/>
                    <a:pt x="17224" y="1863"/>
                  </a:cubicBezTo>
                  <a:cubicBezTo>
                    <a:pt x="16819" y="2148"/>
                    <a:pt x="18622" y="2270"/>
                    <a:pt x="19024" y="1987"/>
                  </a:cubicBezTo>
                  <a:cubicBezTo>
                    <a:pt x="19400" y="1726"/>
                    <a:pt x="19590" y="1497"/>
                    <a:pt x="19618" y="1221"/>
                  </a:cubicBezTo>
                  <a:cubicBezTo>
                    <a:pt x="19650" y="959"/>
                    <a:pt x="17989" y="897"/>
                    <a:pt x="17784" y="1160"/>
                  </a:cubicBezTo>
                  <a:cubicBezTo>
                    <a:pt x="15161" y="4493"/>
                    <a:pt x="15376" y="8005"/>
                    <a:pt x="15445" y="11395"/>
                  </a:cubicBezTo>
                  <a:cubicBezTo>
                    <a:pt x="15500" y="14333"/>
                    <a:pt x="16073" y="17806"/>
                    <a:pt x="9289" y="20350"/>
                  </a:cubicBezTo>
                  <a:cubicBezTo>
                    <a:pt x="7023" y="21201"/>
                    <a:pt x="6164" y="20685"/>
                    <a:pt x="4595" y="19949"/>
                  </a:cubicBezTo>
                  <a:cubicBezTo>
                    <a:pt x="2936" y="19169"/>
                    <a:pt x="2487" y="18206"/>
                    <a:pt x="2179" y="17342"/>
                  </a:cubicBezTo>
                  <a:cubicBezTo>
                    <a:pt x="1701" y="15983"/>
                    <a:pt x="2140" y="14614"/>
                    <a:pt x="2245" y="13253"/>
                  </a:cubicBezTo>
                  <a:cubicBezTo>
                    <a:pt x="2584" y="8912"/>
                    <a:pt x="552" y="4582"/>
                    <a:pt x="4461" y="297"/>
                  </a:cubicBezTo>
                  <a:cubicBezTo>
                    <a:pt x="4692" y="44"/>
                    <a:pt x="3273" y="-124"/>
                    <a:pt x="2752" y="118"/>
                  </a:cubicBezTo>
                  <a:cubicBezTo>
                    <a:pt x="2156" y="393"/>
                    <a:pt x="2087" y="626"/>
                    <a:pt x="2066" y="941"/>
                  </a:cubicBezTo>
                  <a:cubicBezTo>
                    <a:pt x="2043" y="1242"/>
                    <a:pt x="3909" y="1242"/>
                    <a:pt x="3932" y="941"/>
                  </a:cubicBezTo>
                  <a:cubicBezTo>
                    <a:pt x="3932" y="941"/>
                    <a:pt x="3932" y="941"/>
                    <a:pt x="3932" y="941"/>
                  </a:cubicBezTo>
                  <a:close/>
                  <a:moveTo>
                    <a:pt x="3932" y="941"/>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7" name="AutoShape 357"/>
            <p:cNvSpPr>
              <a:spLocks/>
            </p:cNvSpPr>
            <p:nvPr/>
          </p:nvSpPr>
          <p:spPr bwMode="auto">
            <a:xfrm rot="232610">
              <a:off x="9523" y="14404"/>
              <a:ext cx="3544" cy="847"/>
            </a:xfrm>
            <a:custGeom>
              <a:avLst/>
              <a:gdLst/>
              <a:ahLst/>
              <a:cxnLst/>
              <a:rect l="0" t="0" r="r" b="b"/>
              <a:pathLst>
                <a:path w="21576" h="21095">
                  <a:moveTo>
                    <a:pt x="1" y="18756"/>
                  </a:moveTo>
                  <a:cubicBezTo>
                    <a:pt x="1" y="18760"/>
                    <a:pt x="1" y="18764"/>
                    <a:pt x="1" y="18767"/>
                  </a:cubicBezTo>
                  <a:cubicBezTo>
                    <a:pt x="-5" y="18917"/>
                    <a:pt x="29" y="19035"/>
                    <a:pt x="65" y="18963"/>
                  </a:cubicBezTo>
                  <a:cubicBezTo>
                    <a:pt x="159" y="18772"/>
                    <a:pt x="244" y="18506"/>
                    <a:pt x="342" y="18345"/>
                  </a:cubicBezTo>
                  <a:cubicBezTo>
                    <a:pt x="324" y="18302"/>
                    <a:pt x="307" y="18263"/>
                    <a:pt x="289" y="18223"/>
                  </a:cubicBezTo>
                  <a:cubicBezTo>
                    <a:pt x="479" y="21174"/>
                    <a:pt x="1655" y="21506"/>
                    <a:pt x="2248" y="20748"/>
                  </a:cubicBezTo>
                  <a:cubicBezTo>
                    <a:pt x="2707" y="20163"/>
                    <a:pt x="3059" y="18687"/>
                    <a:pt x="3421" y="17500"/>
                  </a:cubicBezTo>
                  <a:cubicBezTo>
                    <a:pt x="3909" y="15901"/>
                    <a:pt x="4453" y="15270"/>
                    <a:pt x="5075" y="15064"/>
                  </a:cubicBezTo>
                  <a:cubicBezTo>
                    <a:pt x="5656" y="14872"/>
                    <a:pt x="6239" y="14945"/>
                    <a:pt x="6821" y="14755"/>
                  </a:cubicBezTo>
                  <a:cubicBezTo>
                    <a:pt x="7532" y="14525"/>
                    <a:pt x="8242" y="14294"/>
                    <a:pt x="8953" y="14083"/>
                  </a:cubicBezTo>
                  <a:cubicBezTo>
                    <a:pt x="9658" y="13873"/>
                    <a:pt x="10362" y="13711"/>
                    <a:pt x="11067" y="13530"/>
                  </a:cubicBezTo>
                  <a:cubicBezTo>
                    <a:pt x="11402" y="13442"/>
                    <a:pt x="11757" y="13307"/>
                    <a:pt x="12088" y="13574"/>
                  </a:cubicBezTo>
                  <a:cubicBezTo>
                    <a:pt x="12384" y="13814"/>
                    <a:pt x="12652" y="14422"/>
                    <a:pt x="12949" y="14661"/>
                  </a:cubicBezTo>
                  <a:cubicBezTo>
                    <a:pt x="13638" y="15215"/>
                    <a:pt x="13925" y="12585"/>
                    <a:pt x="14129" y="10483"/>
                  </a:cubicBezTo>
                  <a:cubicBezTo>
                    <a:pt x="14261" y="9123"/>
                    <a:pt x="14384" y="7763"/>
                    <a:pt x="14686" y="6862"/>
                  </a:cubicBezTo>
                  <a:cubicBezTo>
                    <a:pt x="15044" y="5796"/>
                    <a:pt x="15525" y="5444"/>
                    <a:pt x="15959" y="5249"/>
                  </a:cubicBezTo>
                  <a:cubicBezTo>
                    <a:pt x="16345" y="5074"/>
                    <a:pt x="16736" y="5081"/>
                    <a:pt x="17123" y="5144"/>
                  </a:cubicBezTo>
                  <a:cubicBezTo>
                    <a:pt x="17692" y="5236"/>
                    <a:pt x="18258" y="4911"/>
                    <a:pt x="18813" y="4458"/>
                  </a:cubicBezTo>
                  <a:cubicBezTo>
                    <a:pt x="19397" y="3984"/>
                    <a:pt x="19975" y="3361"/>
                    <a:pt x="20538" y="2581"/>
                  </a:cubicBezTo>
                  <a:cubicBezTo>
                    <a:pt x="20859" y="2136"/>
                    <a:pt x="21416" y="1663"/>
                    <a:pt x="21568" y="264"/>
                  </a:cubicBezTo>
                  <a:cubicBezTo>
                    <a:pt x="21587" y="93"/>
                    <a:pt x="21537" y="-94"/>
                    <a:pt x="21500" y="55"/>
                  </a:cubicBezTo>
                  <a:cubicBezTo>
                    <a:pt x="21415" y="386"/>
                    <a:pt x="21454" y="587"/>
                    <a:pt x="21497" y="981"/>
                  </a:cubicBezTo>
                  <a:cubicBezTo>
                    <a:pt x="21520" y="1185"/>
                    <a:pt x="21595" y="1007"/>
                    <a:pt x="21573" y="805"/>
                  </a:cubicBezTo>
                  <a:cubicBezTo>
                    <a:pt x="21547" y="650"/>
                    <a:pt x="21543" y="482"/>
                    <a:pt x="21561" y="299"/>
                  </a:cubicBezTo>
                  <a:cubicBezTo>
                    <a:pt x="21538" y="229"/>
                    <a:pt x="21516" y="158"/>
                    <a:pt x="21493" y="89"/>
                  </a:cubicBezTo>
                  <a:cubicBezTo>
                    <a:pt x="21381" y="1117"/>
                    <a:pt x="21063" y="1418"/>
                    <a:pt x="20823" y="1793"/>
                  </a:cubicBezTo>
                  <a:cubicBezTo>
                    <a:pt x="20491" y="2312"/>
                    <a:pt x="20150" y="2746"/>
                    <a:pt x="19807" y="3136"/>
                  </a:cubicBezTo>
                  <a:cubicBezTo>
                    <a:pt x="19139" y="3894"/>
                    <a:pt x="18451" y="4504"/>
                    <a:pt x="17759" y="4741"/>
                  </a:cubicBezTo>
                  <a:cubicBezTo>
                    <a:pt x="16785" y="5076"/>
                    <a:pt x="15791" y="4273"/>
                    <a:pt x="14870" y="6021"/>
                  </a:cubicBezTo>
                  <a:cubicBezTo>
                    <a:pt x="14101" y="7481"/>
                    <a:pt x="14153" y="10992"/>
                    <a:pt x="13666" y="13362"/>
                  </a:cubicBezTo>
                  <a:cubicBezTo>
                    <a:pt x="13282" y="15226"/>
                    <a:pt x="12707" y="13980"/>
                    <a:pt x="12245" y="13385"/>
                  </a:cubicBezTo>
                  <a:cubicBezTo>
                    <a:pt x="11971" y="13031"/>
                    <a:pt x="11682" y="13074"/>
                    <a:pt x="11398" y="13112"/>
                  </a:cubicBezTo>
                  <a:cubicBezTo>
                    <a:pt x="11038" y="13160"/>
                    <a:pt x="10678" y="13271"/>
                    <a:pt x="10318" y="13360"/>
                  </a:cubicBezTo>
                  <a:cubicBezTo>
                    <a:pt x="9208" y="13637"/>
                    <a:pt x="8100" y="13993"/>
                    <a:pt x="6991" y="14353"/>
                  </a:cubicBezTo>
                  <a:cubicBezTo>
                    <a:pt x="6110" y="14638"/>
                    <a:pt x="5184" y="14313"/>
                    <a:pt x="4323" y="15191"/>
                  </a:cubicBezTo>
                  <a:cubicBezTo>
                    <a:pt x="3498" y="16032"/>
                    <a:pt x="3046" y="19082"/>
                    <a:pt x="2283" y="20329"/>
                  </a:cubicBezTo>
                  <a:cubicBezTo>
                    <a:pt x="1739" y="21218"/>
                    <a:pt x="551" y="20892"/>
                    <a:pt x="373" y="18132"/>
                  </a:cubicBezTo>
                  <a:cubicBezTo>
                    <a:pt x="367" y="18047"/>
                    <a:pt x="341" y="17974"/>
                    <a:pt x="319" y="18009"/>
                  </a:cubicBezTo>
                  <a:cubicBezTo>
                    <a:pt x="214" y="18183"/>
                    <a:pt x="123" y="18459"/>
                    <a:pt x="21" y="18662"/>
                  </a:cubicBezTo>
                  <a:cubicBezTo>
                    <a:pt x="42" y="18728"/>
                    <a:pt x="64" y="18793"/>
                    <a:pt x="85" y="18858"/>
                  </a:cubicBezTo>
                  <a:cubicBezTo>
                    <a:pt x="85" y="18854"/>
                    <a:pt x="85" y="18852"/>
                    <a:pt x="85" y="18848"/>
                  </a:cubicBezTo>
                  <a:cubicBezTo>
                    <a:pt x="94" y="18630"/>
                    <a:pt x="10" y="18535"/>
                    <a:pt x="1" y="18756"/>
                  </a:cubicBezTo>
                  <a:cubicBezTo>
                    <a:pt x="1" y="18756"/>
                    <a:pt x="1" y="18756"/>
                    <a:pt x="1" y="18756"/>
                  </a:cubicBezTo>
                  <a:close/>
                  <a:moveTo>
                    <a:pt x="1" y="1875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8" name="AutoShape 358"/>
            <p:cNvSpPr>
              <a:spLocks/>
            </p:cNvSpPr>
            <p:nvPr/>
          </p:nvSpPr>
          <p:spPr bwMode="auto">
            <a:xfrm rot="232610">
              <a:off x="12213" y="13266"/>
              <a:ext cx="205" cy="469"/>
            </a:xfrm>
            <a:custGeom>
              <a:avLst/>
              <a:gdLst/>
              <a:ahLst/>
              <a:cxnLst/>
              <a:rect l="0" t="0" r="r" b="b"/>
              <a:pathLst>
                <a:path w="19760" h="21368">
                  <a:moveTo>
                    <a:pt x="17494" y="45"/>
                  </a:moveTo>
                  <a:cubicBezTo>
                    <a:pt x="8247" y="2478"/>
                    <a:pt x="-1466" y="6286"/>
                    <a:pt x="185" y="11718"/>
                  </a:cubicBezTo>
                  <a:cubicBezTo>
                    <a:pt x="1570" y="16263"/>
                    <a:pt x="8858" y="20472"/>
                    <a:pt x="18896" y="21361"/>
                  </a:cubicBezTo>
                  <a:cubicBezTo>
                    <a:pt x="19763" y="21440"/>
                    <a:pt x="20134" y="20828"/>
                    <a:pt x="19263" y="20749"/>
                  </a:cubicBezTo>
                  <a:cubicBezTo>
                    <a:pt x="9927" y="19923"/>
                    <a:pt x="3281" y="16136"/>
                    <a:pt x="1636" y="11947"/>
                  </a:cubicBezTo>
                  <a:cubicBezTo>
                    <a:pt x="-440" y="6665"/>
                    <a:pt x="9281" y="2937"/>
                    <a:pt x="18186" y="592"/>
                  </a:cubicBezTo>
                  <a:cubicBezTo>
                    <a:pt x="18955" y="390"/>
                    <a:pt x="18266" y="-160"/>
                    <a:pt x="17494" y="45"/>
                  </a:cubicBezTo>
                  <a:cubicBezTo>
                    <a:pt x="17494" y="45"/>
                    <a:pt x="17494" y="45"/>
                    <a:pt x="17494" y="45"/>
                  </a:cubicBezTo>
                  <a:close/>
                  <a:moveTo>
                    <a:pt x="17494" y="4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599" name="AutoShape 359"/>
            <p:cNvSpPr>
              <a:spLocks/>
            </p:cNvSpPr>
            <p:nvPr/>
          </p:nvSpPr>
          <p:spPr bwMode="auto">
            <a:xfrm rot="232610">
              <a:off x="12333" y="13391"/>
              <a:ext cx="104" cy="323"/>
            </a:xfrm>
            <a:custGeom>
              <a:avLst/>
              <a:gdLst/>
              <a:ahLst/>
              <a:cxnLst/>
              <a:rect l="0" t="0" r="r" b="b"/>
              <a:pathLst>
                <a:path w="19826" h="20795">
                  <a:moveTo>
                    <a:pt x="10573" y="44"/>
                  </a:moveTo>
                  <a:cubicBezTo>
                    <a:pt x="-882" y="-609"/>
                    <a:pt x="-211" y="6235"/>
                    <a:pt x="159" y="8354"/>
                  </a:cubicBezTo>
                  <a:cubicBezTo>
                    <a:pt x="883" y="12538"/>
                    <a:pt x="4680" y="18792"/>
                    <a:pt x="17735" y="20749"/>
                  </a:cubicBezTo>
                  <a:cubicBezTo>
                    <a:pt x="19323" y="20991"/>
                    <a:pt x="20718" y="20222"/>
                    <a:pt x="19118" y="19980"/>
                  </a:cubicBezTo>
                  <a:cubicBezTo>
                    <a:pt x="8002" y="18308"/>
                    <a:pt x="4641" y="13251"/>
                    <a:pt x="3265" y="9673"/>
                  </a:cubicBezTo>
                  <a:cubicBezTo>
                    <a:pt x="2699" y="8200"/>
                    <a:pt x="818" y="395"/>
                    <a:pt x="9849" y="909"/>
                  </a:cubicBezTo>
                  <a:cubicBezTo>
                    <a:pt x="11568" y="1008"/>
                    <a:pt x="12312" y="143"/>
                    <a:pt x="10573" y="44"/>
                  </a:cubicBezTo>
                  <a:cubicBezTo>
                    <a:pt x="10573" y="44"/>
                    <a:pt x="10573" y="44"/>
                    <a:pt x="10573" y="44"/>
                  </a:cubicBezTo>
                  <a:close/>
                  <a:moveTo>
                    <a:pt x="10573" y="4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0" name="AutoShape 360"/>
            <p:cNvSpPr>
              <a:spLocks/>
            </p:cNvSpPr>
            <p:nvPr/>
          </p:nvSpPr>
          <p:spPr bwMode="auto">
            <a:xfrm rot="232610">
              <a:off x="12418" y="13435"/>
              <a:ext cx="59" cy="165"/>
            </a:xfrm>
            <a:custGeom>
              <a:avLst/>
              <a:gdLst/>
              <a:ahLst/>
              <a:cxnLst/>
              <a:rect l="0" t="0" r="r" b="b"/>
              <a:pathLst>
                <a:path w="12856" h="20943">
                  <a:moveTo>
                    <a:pt x="6598" y="4"/>
                  </a:moveTo>
                  <a:cubicBezTo>
                    <a:pt x="-7808" y="682"/>
                    <a:pt x="5119" y="17522"/>
                    <a:pt x="10206" y="20661"/>
                  </a:cubicBezTo>
                  <a:cubicBezTo>
                    <a:pt x="11574" y="21509"/>
                    <a:pt x="13792" y="20252"/>
                    <a:pt x="12428" y="19413"/>
                  </a:cubicBezTo>
                  <a:cubicBezTo>
                    <a:pt x="9179" y="17408"/>
                    <a:pt x="-2566" y="2214"/>
                    <a:pt x="6598" y="1775"/>
                  </a:cubicBezTo>
                  <a:cubicBezTo>
                    <a:pt x="8599" y="1680"/>
                    <a:pt x="8617" y="-91"/>
                    <a:pt x="6598" y="4"/>
                  </a:cubicBezTo>
                  <a:cubicBezTo>
                    <a:pt x="6598" y="4"/>
                    <a:pt x="6598" y="4"/>
                    <a:pt x="6598" y="4"/>
                  </a:cubicBezTo>
                  <a:close/>
                  <a:moveTo>
                    <a:pt x="6598" y="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1" name="AutoShape 361"/>
            <p:cNvSpPr>
              <a:spLocks/>
            </p:cNvSpPr>
            <p:nvPr/>
          </p:nvSpPr>
          <p:spPr bwMode="auto">
            <a:xfrm rot="232610">
              <a:off x="12460" y="13320"/>
              <a:ext cx="124" cy="373"/>
            </a:xfrm>
            <a:custGeom>
              <a:avLst/>
              <a:gdLst/>
              <a:ahLst/>
              <a:cxnLst/>
              <a:rect l="0" t="0" r="r" b="b"/>
              <a:pathLst>
                <a:path w="17085" h="21237">
                  <a:moveTo>
                    <a:pt x="698" y="783"/>
                  </a:moveTo>
                  <a:cubicBezTo>
                    <a:pt x="18937" y="2904"/>
                    <a:pt x="18565" y="16081"/>
                    <a:pt x="6785" y="20567"/>
                  </a:cubicBezTo>
                  <a:cubicBezTo>
                    <a:pt x="5859" y="20919"/>
                    <a:pt x="7255" y="21477"/>
                    <a:pt x="8182" y="21125"/>
                  </a:cubicBezTo>
                  <a:cubicBezTo>
                    <a:pt x="21074" y="16217"/>
                    <a:pt x="20965" y="2315"/>
                    <a:pt x="1221" y="18"/>
                  </a:cubicBezTo>
                  <a:cubicBezTo>
                    <a:pt x="-6" y="-123"/>
                    <a:pt x="-526" y="642"/>
                    <a:pt x="698" y="783"/>
                  </a:cubicBezTo>
                  <a:cubicBezTo>
                    <a:pt x="698" y="783"/>
                    <a:pt x="698" y="783"/>
                    <a:pt x="698" y="783"/>
                  </a:cubicBezTo>
                  <a:close/>
                  <a:moveTo>
                    <a:pt x="698" y="78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2" name="AutoShape 362"/>
            <p:cNvSpPr>
              <a:spLocks/>
            </p:cNvSpPr>
            <p:nvPr/>
          </p:nvSpPr>
          <p:spPr bwMode="auto">
            <a:xfrm rot="232610">
              <a:off x="11885" y="13439"/>
              <a:ext cx="42" cy="42"/>
            </a:xfrm>
            <a:custGeom>
              <a:avLst/>
              <a:gdLst/>
              <a:ahLst/>
              <a:cxnLst/>
              <a:rect l="0" t="0" r="r" b="b"/>
              <a:pathLst>
                <a:path w="19271" h="19848">
                  <a:moveTo>
                    <a:pt x="12310" y="6140"/>
                  </a:moveTo>
                  <a:cubicBezTo>
                    <a:pt x="14541" y="6557"/>
                    <a:pt x="14058" y="9609"/>
                    <a:pt x="14132" y="7593"/>
                  </a:cubicBezTo>
                  <a:cubicBezTo>
                    <a:pt x="14141" y="7175"/>
                    <a:pt x="14188" y="6739"/>
                    <a:pt x="14225" y="6303"/>
                  </a:cubicBezTo>
                  <a:cubicBezTo>
                    <a:pt x="14290" y="4995"/>
                    <a:pt x="14141" y="3760"/>
                    <a:pt x="13593" y="2579"/>
                  </a:cubicBezTo>
                  <a:cubicBezTo>
                    <a:pt x="12328" y="-146"/>
                    <a:pt x="9204" y="-364"/>
                    <a:pt x="6600" y="344"/>
                  </a:cubicBezTo>
                  <a:cubicBezTo>
                    <a:pt x="5522" y="635"/>
                    <a:pt x="4564" y="1525"/>
                    <a:pt x="4285" y="2597"/>
                  </a:cubicBezTo>
                  <a:cubicBezTo>
                    <a:pt x="3095" y="7429"/>
                    <a:pt x="1049" y="15296"/>
                    <a:pt x="6015" y="18856"/>
                  </a:cubicBezTo>
                  <a:cubicBezTo>
                    <a:pt x="9343" y="21236"/>
                    <a:pt x="13751" y="18893"/>
                    <a:pt x="16196" y="16422"/>
                  </a:cubicBezTo>
                  <a:cubicBezTo>
                    <a:pt x="18800" y="13806"/>
                    <a:pt x="20678" y="9500"/>
                    <a:pt x="17889" y="6339"/>
                  </a:cubicBezTo>
                  <a:cubicBezTo>
                    <a:pt x="14290" y="2270"/>
                    <a:pt x="6526" y="4922"/>
                    <a:pt x="2435" y="6176"/>
                  </a:cubicBezTo>
                  <a:cubicBezTo>
                    <a:pt x="166" y="6884"/>
                    <a:pt x="-922" y="9846"/>
                    <a:pt x="966" y="11571"/>
                  </a:cubicBezTo>
                  <a:cubicBezTo>
                    <a:pt x="2639" y="13061"/>
                    <a:pt x="5726" y="13025"/>
                    <a:pt x="7837" y="13334"/>
                  </a:cubicBezTo>
                  <a:cubicBezTo>
                    <a:pt x="10050" y="13679"/>
                    <a:pt x="12291" y="13988"/>
                    <a:pt x="14532" y="14315"/>
                  </a:cubicBezTo>
                  <a:cubicBezTo>
                    <a:pt x="15099" y="12244"/>
                    <a:pt x="15694" y="10173"/>
                    <a:pt x="16271" y="8083"/>
                  </a:cubicBezTo>
                  <a:cubicBezTo>
                    <a:pt x="12402" y="7557"/>
                    <a:pt x="8135" y="6666"/>
                    <a:pt x="4229" y="7302"/>
                  </a:cubicBezTo>
                  <a:cubicBezTo>
                    <a:pt x="1365" y="7775"/>
                    <a:pt x="770" y="11317"/>
                    <a:pt x="2611" y="13170"/>
                  </a:cubicBezTo>
                  <a:cubicBezTo>
                    <a:pt x="4871" y="15441"/>
                    <a:pt x="9446" y="14424"/>
                    <a:pt x="12384" y="14424"/>
                  </a:cubicBezTo>
                  <a:cubicBezTo>
                    <a:pt x="16643" y="14424"/>
                    <a:pt x="16643" y="7974"/>
                    <a:pt x="12384" y="7974"/>
                  </a:cubicBezTo>
                  <a:cubicBezTo>
                    <a:pt x="11408" y="7974"/>
                    <a:pt x="10431" y="7974"/>
                    <a:pt x="9446" y="7974"/>
                  </a:cubicBezTo>
                  <a:cubicBezTo>
                    <a:pt x="5196" y="7974"/>
                    <a:pt x="5196" y="14424"/>
                    <a:pt x="9446" y="14424"/>
                  </a:cubicBezTo>
                  <a:cubicBezTo>
                    <a:pt x="10431" y="14424"/>
                    <a:pt x="11408" y="14424"/>
                    <a:pt x="12384" y="14424"/>
                  </a:cubicBezTo>
                  <a:cubicBezTo>
                    <a:pt x="16643" y="14424"/>
                    <a:pt x="16643" y="7974"/>
                    <a:pt x="12384" y="7974"/>
                  </a:cubicBezTo>
                  <a:cubicBezTo>
                    <a:pt x="11566" y="7974"/>
                    <a:pt x="10729" y="7974"/>
                    <a:pt x="9920" y="7974"/>
                  </a:cubicBezTo>
                  <a:cubicBezTo>
                    <a:pt x="9241" y="7974"/>
                    <a:pt x="8562" y="7974"/>
                    <a:pt x="7884" y="7974"/>
                  </a:cubicBezTo>
                  <a:cubicBezTo>
                    <a:pt x="5671" y="7974"/>
                    <a:pt x="7344" y="8138"/>
                    <a:pt x="7967" y="9773"/>
                  </a:cubicBezTo>
                  <a:cubicBezTo>
                    <a:pt x="7846" y="10609"/>
                    <a:pt x="7735" y="11444"/>
                    <a:pt x="7632" y="12280"/>
                  </a:cubicBezTo>
                  <a:cubicBezTo>
                    <a:pt x="7195" y="13225"/>
                    <a:pt x="5206" y="13606"/>
                    <a:pt x="6033" y="13570"/>
                  </a:cubicBezTo>
                  <a:cubicBezTo>
                    <a:pt x="6470" y="13533"/>
                    <a:pt x="6916" y="13570"/>
                    <a:pt x="7363" y="13588"/>
                  </a:cubicBezTo>
                  <a:cubicBezTo>
                    <a:pt x="8460" y="13624"/>
                    <a:pt x="9567" y="13733"/>
                    <a:pt x="10645" y="13842"/>
                  </a:cubicBezTo>
                  <a:cubicBezTo>
                    <a:pt x="12086" y="13988"/>
                    <a:pt x="13695" y="14187"/>
                    <a:pt x="14532" y="14315"/>
                  </a:cubicBezTo>
                  <a:cubicBezTo>
                    <a:pt x="18688" y="14878"/>
                    <a:pt x="20483" y="8683"/>
                    <a:pt x="16271" y="8083"/>
                  </a:cubicBezTo>
                  <a:cubicBezTo>
                    <a:pt x="14448" y="7847"/>
                    <a:pt x="12626" y="7557"/>
                    <a:pt x="10803" y="7284"/>
                  </a:cubicBezTo>
                  <a:cubicBezTo>
                    <a:pt x="9446" y="7084"/>
                    <a:pt x="8097" y="6884"/>
                    <a:pt x="6740" y="6666"/>
                  </a:cubicBezTo>
                  <a:cubicBezTo>
                    <a:pt x="6191" y="6594"/>
                    <a:pt x="5615" y="6485"/>
                    <a:pt x="5048" y="6376"/>
                  </a:cubicBezTo>
                  <a:cubicBezTo>
                    <a:pt x="3895" y="6176"/>
                    <a:pt x="4378" y="5867"/>
                    <a:pt x="5633" y="6993"/>
                  </a:cubicBezTo>
                  <a:cubicBezTo>
                    <a:pt x="5159" y="8792"/>
                    <a:pt x="4676" y="10590"/>
                    <a:pt x="4192" y="12389"/>
                  </a:cubicBezTo>
                  <a:cubicBezTo>
                    <a:pt x="2537" y="12898"/>
                    <a:pt x="6117" y="11826"/>
                    <a:pt x="6628" y="11699"/>
                  </a:cubicBezTo>
                  <a:cubicBezTo>
                    <a:pt x="7865" y="11317"/>
                    <a:pt x="9120" y="11063"/>
                    <a:pt x="10385" y="10827"/>
                  </a:cubicBezTo>
                  <a:cubicBezTo>
                    <a:pt x="11129" y="10718"/>
                    <a:pt x="11910" y="10718"/>
                    <a:pt x="12663" y="10736"/>
                  </a:cubicBezTo>
                  <a:cubicBezTo>
                    <a:pt x="13072" y="10754"/>
                    <a:pt x="13184" y="10827"/>
                    <a:pt x="13239" y="10863"/>
                  </a:cubicBezTo>
                  <a:cubicBezTo>
                    <a:pt x="12598" y="10518"/>
                    <a:pt x="12812" y="9609"/>
                    <a:pt x="12626" y="10263"/>
                  </a:cubicBezTo>
                  <a:cubicBezTo>
                    <a:pt x="12402" y="11008"/>
                    <a:pt x="12951" y="9609"/>
                    <a:pt x="12588" y="10372"/>
                  </a:cubicBezTo>
                  <a:cubicBezTo>
                    <a:pt x="12468" y="10590"/>
                    <a:pt x="12337" y="10808"/>
                    <a:pt x="12198" y="11026"/>
                  </a:cubicBezTo>
                  <a:cubicBezTo>
                    <a:pt x="11798" y="11662"/>
                    <a:pt x="12226" y="11135"/>
                    <a:pt x="11519" y="11862"/>
                  </a:cubicBezTo>
                  <a:cubicBezTo>
                    <a:pt x="10599" y="12861"/>
                    <a:pt x="10775" y="12680"/>
                    <a:pt x="9594" y="13279"/>
                  </a:cubicBezTo>
                  <a:cubicBezTo>
                    <a:pt x="10450" y="12861"/>
                    <a:pt x="8246" y="13479"/>
                    <a:pt x="9446" y="13334"/>
                  </a:cubicBezTo>
                  <a:cubicBezTo>
                    <a:pt x="8637" y="13424"/>
                    <a:pt x="9799" y="13570"/>
                    <a:pt x="9520" y="13406"/>
                  </a:cubicBezTo>
                  <a:cubicBezTo>
                    <a:pt x="9929" y="13642"/>
                    <a:pt x="9901" y="13842"/>
                    <a:pt x="9799" y="13533"/>
                  </a:cubicBezTo>
                  <a:cubicBezTo>
                    <a:pt x="9520" y="12770"/>
                    <a:pt x="9548" y="12480"/>
                    <a:pt x="9520" y="11735"/>
                  </a:cubicBezTo>
                  <a:cubicBezTo>
                    <a:pt x="9446" y="9246"/>
                    <a:pt x="10050" y="6739"/>
                    <a:pt x="10645" y="4287"/>
                  </a:cubicBezTo>
                  <a:cubicBezTo>
                    <a:pt x="9883" y="5068"/>
                    <a:pt x="9120" y="5813"/>
                    <a:pt x="8348" y="6557"/>
                  </a:cubicBezTo>
                  <a:cubicBezTo>
                    <a:pt x="9976" y="6121"/>
                    <a:pt x="7632" y="4759"/>
                    <a:pt x="7632" y="5831"/>
                  </a:cubicBezTo>
                  <a:cubicBezTo>
                    <a:pt x="7632" y="6557"/>
                    <a:pt x="7530" y="7266"/>
                    <a:pt x="7521" y="7993"/>
                  </a:cubicBezTo>
                  <a:cubicBezTo>
                    <a:pt x="7437" y="9900"/>
                    <a:pt x="8479" y="11989"/>
                    <a:pt x="10561" y="12371"/>
                  </a:cubicBezTo>
                  <a:cubicBezTo>
                    <a:pt x="14708" y="13170"/>
                    <a:pt x="16494" y="6939"/>
                    <a:pt x="12310" y="6140"/>
                  </a:cubicBezTo>
                  <a:cubicBezTo>
                    <a:pt x="12310" y="6140"/>
                    <a:pt x="12310" y="6140"/>
                    <a:pt x="12310" y="6140"/>
                  </a:cubicBezTo>
                  <a:close/>
                  <a:moveTo>
                    <a:pt x="12310" y="614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3" name="AutoShape 363"/>
            <p:cNvSpPr>
              <a:spLocks/>
            </p:cNvSpPr>
            <p:nvPr/>
          </p:nvSpPr>
          <p:spPr bwMode="auto">
            <a:xfrm rot="232610">
              <a:off x="11679" y="13425"/>
              <a:ext cx="46" cy="47"/>
            </a:xfrm>
            <a:custGeom>
              <a:avLst/>
              <a:gdLst/>
              <a:ahLst/>
              <a:cxnLst/>
              <a:rect l="0" t="0" r="r" b="b"/>
              <a:pathLst>
                <a:path w="20892" h="19858">
                  <a:moveTo>
                    <a:pt x="4899" y="5029"/>
                  </a:moveTo>
                  <a:cubicBezTo>
                    <a:pt x="3873" y="6670"/>
                    <a:pt x="2144" y="7770"/>
                    <a:pt x="988" y="9329"/>
                  </a:cubicBezTo>
                  <a:cubicBezTo>
                    <a:pt x="-473" y="11331"/>
                    <a:pt x="-66" y="13892"/>
                    <a:pt x="627" y="16026"/>
                  </a:cubicBezTo>
                  <a:cubicBezTo>
                    <a:pt x="1090" y="17421"/>
                    <a:pt x="2976" y="18635"/>
                    <a:pt x="4659" y="18061"/>
                  </a:cubicBezTo>
                  <a:cubicBezTo>
                    <a:pt x="7904" y="16945"/>
                    <a:pt x="11880" y="16633"/>
                    <a:pt x="14849" y="14992"/>
                  </a:cubicBezTo>
                  <a:cubicBezTo>
                    <a:pt x="18353" y="13071"/>
                    <a:pt x="19527" y="8722"/>
                    <a:pt x="20757" y="5505"/>
                  </a:cubicBezTo>
                  <a:cubicBezTo>
                    <a:pt x="21127" y="4553"/>
                    <a:pt x="20702" y="3404"/>
                    <a:pt x="19906" y="2682"/>
                  </a:cubicBezTo>
                  <a:cubicBezTo>
                    <a:pt x="18002" y="991"/>
                    <a:pt x="15672" y="-519"/>
                    <a:pt x="12777" y="170"/>
                  </a:cubicBezTo>
                  <a:cubicBezTo>
                    <a:pt x="10567" y="745"/>
                    <a:pt x="7923" y="3158"/>
                    <a:pt x="6471" y="4733"/>
                  </a:cubicBezTo>
                  <a:cubicBezTo>
                    <a:pt x="3244" y="8213"/>
                    <a:pt x="4428" y="12809"/>
                    <a:pt x="4446" y="16994"/>
                  </a:cubicBezTo>
                  <a:cubicBezTo>
                    <a:pt x="4465" y="20178"/>
                    <a:pt x="10327" y="21081"/>
                    <a:pt x="10900" y="17765"/>
                  </a:cubicBezTo>
                  <a:cubicBezTo>
                    <a:pt x="11076" y="16748"/>
                    <a:pt x="13730" y="14942"/>
                    <a:pt x="14765" y="13990"/>
                  </a:cubicBezTo>
                  <a:cubicBezTo>
                    <a:pt x="16245" y="12694"/>
                    <a:pt x="18436" y="10987"/>
                    <a:pt x="18788" y="9034"/>
                  </a:cubicBezTo>
                  <a:cubicBezTo>
                    <a:pt x="19176" y="6785"/>
                    <a:pt x="17364" y="4979"/>
                    <a:pt x="14747" y="5439"/>
                  </a:cubicBezTo>
                  <a:cubicBezTo>
                    <a:pt x="12130" y="5899"/>
                    <a:pt x="7044" y="6030"/>
                    <a:pt x="5149" y="7901"/>
                  </a:cubicBezTo>
                  <a:cubicBezTo>
                    <a:pt x="3873" y="9165"/>
                    <a:pt x="3780" y="11660"/>
                    <a:pt x="5815" y="12480"/>
                  </a:cubicBezTo>
                  <a:cubicBezTo>
                    <a:pt x="6499" y="12759"/>
                    <a:pt x="6989" y="12874"/>
                    <a:pt x="7729" y="12907"/>
                  </a:cubicBezTo>
                  <a:cubicBezTo>
                    <a:pt x="6795" y="11446"/>
                    <a:pt x="5852" y="9986"/>
                    <a:pt x="4899" y="8541"/>
                  </a:cubicBezTo>
                  <a:cubicBezTo>
                    <a:pt x="2976" y="12513"/>
                    <a:pt x="6841" y="14713"/>
                    <a:pt x="10910" y="13367"/>
                  </a:cubicBezTo>
                  <a:cubicBezTo>
                    <a:pt x="13776" y="12431"/>
                    <a:pt x="18455" y="10576"/>
                    <a:pt x="19453" y="7737"/>
                  </a:cubicBezTo>
                  <a:cubicBezTo>
                    <a:pt x="20073" y="5948"/>
                    <a:pt x="18797" y="4126"/>
                    <a:pt x="16781" y="3716"/>
                  </a:cubicBezTo>
                  <a:cubicBezTo>
                    <a:pt x="15255" y="3387"/>
                    <a:pt x="13979" y="3913"/>
                    <a:pt x="12583" y="4356"/>
                  </a:cubicBezTo>
                  <a:cubicBezTo>
                    <a:pt x="9569" y="5259"/>
                    <a:pt x="3559" y="6145"/>
                    <a:pt x="2375" y="9165"/>
                  </a:cubicBezTo>
                  <a:cubicBezTo>
                    <a:pt x="1885" y="10429"/>
                    <a:pt x="2699" y="11807"/>
                    <a:pt x="3882" y="12464"/>
                  </a:cubicBezTo>
                  <a:cubicBezTo>
                    <a:pt x="6212" y="13761"/>
                    <a:pt x="10345" y="13498"/>
                    <a:pt x="12666" y="12316"/>
                  </a:cubicBezTo>
                  <a:cubicBezTo>
                    <a:pt x="13674" y="11775"/>
                    <a:pt x="14488" y="10888"/>
                    <a:pt x="15024" y="9936"/>
                  </a:cubicBezTo>
                  <a:cubicBezTo>
                    <a:pt x="15246" y="9526"/>
                    <a:pt x="15431" y="9099"/>
                    <a:pt x="15607" y="8656"/>
                  </a:cubicBezTo>
                  <a:cubicBezTo>
                    <a:pt x="15764" y="8311"/>
                    <a:pt x="15764" y="8295"/>
                    <a:pt x="15616" y="8590"/>
                  </a:cubicBezTo>
                  <a:cubicBezTo>
                    <a:pt x="16023" y="7983"/>
                    <a:pt x="15662" y="8213"/>
                    <a:pt x="14516" y="9313"/>
                  </a:cubicBezTo>
                  <a:cubicBezTo>
                    <a:pt x="13277" y="7885"/>
                    <a:pt x="12047" y="6440"/>
                    <a:pt x="10808" y="5029"/>
                  </a:cubicBezTo>
                  <a:cubicBezTo>
                    <a:pt x="9883" y="6440"/>
                    <a:pt x="7988" y="6900"/>
                    <a:pt x="6897" y="8229"/>
                  </a:cubicBezTo>
                  <a:cubicBezTo>
                    <a:pt x="5426" y="10035"/>
                    <a:pt x="5870" y="12300"/>
                    <a:pt x="6536" y="14269"/>
                  </a:cubicBezTo>
                  <a:cubicBezTo>
                    <a:pt x="7377" y="16764"/>
                    <a:pt x="10974" y="17076"/>
                    <a:pt x="12537" y="14959"/>
                  </a:cubicBezTo>
                  <a:cubicBezTo>
                    <a:pt x="14423" y="12431"/>
                    <a:pt x="16587" y="9592"/>
                    <a:pt x="16920" y="6506"/>
                  </a:cubicBezTo>
                  <a:cubicBezTo>
                    <a:pt x="17132" y="4750"/>
                    <a:pt x="14654" y="3010"/>
                    <a:pt x="12777" y="3683"/>
                  </a:cubicBezTo>
                  <a:cubicBezTo>
                    <a:pt x="9828" y="4799"/>
                    <a:pt x="5399" y="6227"/>
                    <a:pt x="4779" y="9493"/>
                  </a:cubicBezTo>
                  <a:cubicBezTo>
                    <a:pt x="4557" y="10691"/>
                    <a:pt x="4816" y="11660"/>
                    <a:pt x="5426" y="12759"/>
                  </a:cubicBezTo>
                  <a:cubicBezTo>
                    <a:pt x="5602" y="13088"/>
                    <a:pt x="5898" y="13400"/>
                    <a:pt x="6157" y="13679"/>
                  </a:cubicBezTo>
                  <a:cubicBezTo>
                    <a:pt x="6647" y="14269"/>
                    <a:pt x="6582" y="14811"/>
                    <a:pt x="6425" y="13498"/>
                  </a:cubicBezTo>
                  <a:cubicBezTo>
                    <a:pt x="6897" y="17175"/>
                    <a:pt x="13462" y="17224"/>
                    <a:pt x="12999" y="13498"/>
                  </a:cubicBezTo>
                  <a:cubicBezTo>
                    <a:pt x="12824" y="12201"/>
                    <a:pt x="12306" y="11331"/>
                    <a:pt x="11437" y="10281"/>
                  </a:cubicBezTo>
                  <a:cubicBezTo>
                    <a:pt x="10688" y="9395"/>
                    <a:pt x="11529" y="10445"/>
                    <a:pt x="10928" y="11134"/>
                  </a:cubicBezTo>
                  <a:cubicBezTo>
                    <a:pt x="11714" y="10232"/>
                    <a:pt x="13406" y="9723"/>
                    <a:pt x="14516" y="9313"/>
                  </a:cubicBezTo>
                  <a:cubicBezTo>
                    <a:pt x="13138" y="8377"/>
                    <a:pt x="11751" y="7441"/>
                    <a:pt x="10355" y="6506"/>
                  </a:cubicBezTo>
                  <a:cubicBezTo>
                    <a:pt x="10170" y="8180"/>
                    <a:pt x="7978" y="10544"/>
                    <a:pt x="6878" y="12021"/>
                  </a:cubicBezTo>
                  <a:cubicBezTo>
                    <a:pt x="8875" y="12267"/>
                    <a:pt x="10873" y="12480"/>
                    <a:pt x="12879" y="12727"/>
                  </a:cubicBezTo>
                  <a:cubicBezTo>
                    <a:pt x="12861" y="12694"/>
                    <a:pt x="12592" y="10954"/>
                    <a:pt x="12324" y="11496"/>
                  </a:cubicBezTo>
                  <a:cubicBezTo>
                    <a:pt x="12001" y="12119"/>
                    <a:pt x="12805" y="11315"/>
                    <a:pt x="13258" y="11069"/>
                  </a:cubicBezTo>
                  <a:cubicBezTo>
                    <a:pt x="14636" y="10265"/>
                    <a:pt x="15672" y="9231"/>
                    <a:pt x="16485" y="7967"/>
                  </a:cubicBezTo>
                  <a:cubicBezTo>
                    <a:pt x="18066" y="5538"/>
                    <a:pt x="15487" y="3355"/>
                    <a:pt x="12777" y="3683"/>
                  </a:cubicBezTo>
                  <a:cubicBezTo>
                    <a:pt x="10900" y="3913"/>
                    <a:pt x="9976" y="5439"/>
                    <a:pt x="9393" y="6818"/>
                  </a:cubicBezTo>
                  <a:cubicBezTo>
                    <a:pt x="9282" y="7080"/>
                    <a:pt x="8644" y="7589"/>
                    <a:pt x="9291" y="7343"/>
                  </a:cubicBezTo>
                  <a:cubicBezTo>
                    <a:pt x="8783" y="7524"/>
                    <a:pt x="8136" y="7441"/>
                    <a:pt x="7618" y="7392"/>
                  </a:cubicBezTo>
                  <a:cubicBezTo>
                    <a:pt x="7285" y="7310"/>
                    <a:pt x="6961" y="7261"/>
                    <a:pt x="6647" y="7179"/>
                  </a:cubicBezTo>
                  <a:cubicBezTo>
                    <a:pt x="5288" y="6998"/>
                    <a:pt x="5473" y="7064"/>
                    <a:pt x="7211" y="7441"/>
                  </a:cubicBezTo>
                  <a:cubicBezTo>
                    <a:pt x="7701" y="8541"/>
                    <a:pt x="8210" y="9624"/>
                    <a:pt x="8718" y="10724"/>
                  </a:cubicBezTo>
                  <a:cubicBezTo>
                    <a:pt x="7978" y="12612"/>
                    <a:pt x="6961" y="12398"/>
                    <a:pt x="8478" y="11840"/>
                  </a:cubicBezTo>
                  <a:cubicBezTo>
                    <a:pt x="9338" y="11528"/>
                    <a:pt x="10225" y="11266"/>
                    <a:pt x="11104" y="10954"/>
                  </a:cubicBezTo>
                  <a:cubicBezTo>
                    <a:pt x="12777" y="10429"/>
                    <a:pt x="14451" y="9936"/>
                    <a:pt x="16143" y="9411"/>
                  </a:cubicBezTo>
                  <a:cubicBezTo>
                    <a:pt x="18224" y="8804"/>
                    <a:pt x="15034" y="4175"/>
                    <a:pt x="13277" y="5620"/>
                  </a:cubicBezTo>
                  <a:cubicBezTo>
                    <a:pt x="12759" y="6046"/>
                    <a:pt x="12056" y="6375"/>
                    <a:pt x="11418" y="6719"/>
                  </a:cubicBezTo>
                  <a:cubicBezTo>
                    <a:pt x="10706" y="7080"/>
                    <a:pt x="9966" y="7425"/>
                    <a:pt x="9227" y="7737"/>
                  </a:cubicBezTo>
                  <a:cubicBezTo>
                    <a:pt x="8968" y="7852"/>
                    <a:pt x="8672" y="7917"/>
                    <a:pt x="8413" y="7983"/>
                  </a:cubicBezTo>
                  <a:cubicBezTo>
                    <a:pt x="8284" y="8016"/>
                    <a:pt x="8163" y="8032"/>
                    <a:pt x="8052" y="8082"/>
                  </a:cubicBezTo>
                  <a:cubicBezTo>
                    <a:pt x="9670" y="7934"/>
                    <a:pt x="10512" y="9066"/>
                    <a:pt x="10567" y="11446"/>
                  </a:cubicBezTo>
                  <a:cubicBezTo>
                    <a:pt x="11566" y="9411"/>
                    <a:pt x="10429" y="7212"/>
                    <a:pt x="7729" y="7064"/>
                  </a:cubicBezTo>
                  <a:cubicBezTo>
                    <a:pt x="8210" y="7212"/>
                    <a:pt x="8672" y="7327"/>
                    <a:pt x="9134" y="7441"/>
                  </a:cubicBezTo>
                  <a:cubicBezTo>
                    <a:pt x="9356" y="8984"/>
                    <a:pt x="9569" y="10494"/>
                    <a:pt x="9800" y="12021"/>
                  </a:cubicBezTo>
                  <a:cubicBezTo>
                    <a:pt x="8783" y="13038"/>
                    <a:pt x="8653" y="12612"/>
                    <a:pt x="9929" y="12316"/>
                  </a:cubicBezTo>
                  <a:cubicBezTo>
                    <a:pt x="10854" y="12119"/>
                    <a:pt x="11760" y="11955"/>
                    <a:pt x="12676" y="11775"/>
                  </a:cubicBezTo>
                  <a:cubicBezTo>
                    <a:pt x="13952" y="11528"/>
                    <a:pt x="15228" y="11282"/>
                    <a:pt x="16485" y="11069"/>
                  </a:cubicBezTo>
                  <a:cubicBezTo>
                    <a:pt x="15144" y="9871"/>
                    <a:pt x="13794" y="8656"/>
                    <a:pt x="12463" y="7474"/>
                  </a:cubicBezTo>
                  <a:cubicBezTo>
                    <a:pt x="12278" y="8492"/>
                    <a:pt x="9624" y="10314"/>
                    <a:pt x="8589" y="11233"/>
                  </a:cubicBezTo>
                  <a:cubicBezTo>
                    <a:pt x="7100" y="12546"/>
                    <a:pt x="4909" y="14269"/>
                    <a:pt x="4566" y="16206"/>
                  </a:cubicBezTo>
                  <a:cubicBezTo>
                    <a:pt x="6721" y="16469"/>
                    <a:pt x="8875" y="16748"/>
                    <a:pt x="11011" y="16994"/>
                  </a:cubicBezTo>
                  <a:cubicBezTo>
                    <a:pt x="11002" y="14565"/>
                    <a:pt x="10290" y="11627"/>
                    <a:pt x="10956" y="9296"/>
                  </a:cubicBezTo>
                  <a:cubicBezTo>
                    <a:pt x="11159" y="8558"/>
                    <a:pt x="12075" y="7901"/>
                    <a:pt x="12703" y="7392"/>
                  </a:cubicBezTo>
                  <a:cubicBezTo>
                    <a:pt x="13277" y="6900"/>
                    <a:pt x="13878" y="6506"/>
                    <a:pt x="14469" y="6079"/>
                  </a:cubicBezTo>
                  <a:cubicBezTo>
                    <a:pt x="14451" y="5931"/>
                    <a:pt x="14340" y="5866"/>
                    <a:pt x="14174" y="5849"/>
                  </a:cubicBezTo>
                  <a:cubicBezTo>
                    <a:pt x="14534" y="6178"/>
                    <a:pt x="14913" y="6490"/>
                    <a:pt x="15255" y="6818"/>
                  </a:cubicBezTo>
                  <a:cubicBezTo>
                    <a:pt x="14978" y="5866"/>
                    <a:pt x="14701" y="4914"/>
                    <a:pt x="14423" y="3978"/>
                  </a:cubicBezTo>
                  <a:cubicBezTo>
                    <a:pt x="13794" y="5620"/>
                    <a:pt x="13193" y="7277"/>
                    <a:pt x="12324" y="8869"/>
                  </a:cubicBezTo>
                  <a:cubicBezTo>
                    <a:pt x="11788" y="9805"/>
                    <a:pt x="11649" y="9903"/>
                    <a:pt x="10956" y="10248"/>
                  </a:cubicBezTo>
                  <a:cubicBezTo>
                    <a:pt x="9208" y="11069"/>
                    <a:pt x="5288" y="11627"/>
                    <a:pt x="2920" y="12431"/>
                  </a:cubicBezTo>
                  <a:cubicBezTo>
                    <a:pt x="4270" y="13121"/>
                    <a:pt x="5611" y="13810"/>
                    <a:pt x="6961" y="14483"/>
                  </a:cubicBezTo>
                  <a:cubicBezTo>
                    <a:pt x="6462" y="12940"/>
                    <a:pt x="6360" y="12448"/>
                    <a:pt x="7581" y="11348"/>
                  </a:cubicBezTo>
                  <a:cubicBezTo>
                    <a:pt x="8727" y="10314"/>
                    <a:pt x="9772" y="9247"/>
                    <a:pt x="10567" y="7967"/>
                  </a:cubicBezTo>
                  <a:cubicBezTo>
                    <a:pt x="12639" y="4700"/>
                    <a:pt x="6961" y="1762"/>
                    <a:pt x="4899" y="5029"/>
                  </a:cubicBezTo>
                  <a:cubicBezTo>
                    <a:pt x="4899" y="5029"/>
                    <a:pt x="4899" y="5029"/>
                    <a:pt x="4899" y="5029"/>
                  </a:cubicBezTo>
                  <a:close/>
                  <a:moveTo>
                    <a:pt x="4899" y="5029"/>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4" name="AutoShape 364"/>
            <p:cNvSpPr>
              <a:spLocks/>
            </p:cNvSpPr>
            <p:nvPr/>
          </p:nvSpPr>
          <p:spPr bwMode="auto">
            <a:xfrm rot="232610">
              <a:off x="12698" y="13583"/>
              <a:ext cx="284" cy="155"/>
            </a:xfrm>
            <a:custGeom>
              <a:avLst/>
              <a:gdLst/>
              <a:ahLst/>
              <a:cxnLst/>
              <a:rect l="0" t="0" r="r" b="b"/>
              <a:pathLst>
                <a:path w="20986" h="17425">
                  <a:moveTo>
                    <a:pt x="272" y="1433"/>
                  </a:moveTo>
                  <a:cubicBezTo>
                    <a:pt x="6467" y="5834"/>
                    <a:pt x="12700" y="21249"/>
                    <a:pt x="20634" y="16540"/>
                  </a:cubicBezTo>
                  <a:cubicBezTo>
                    <a:pt x="21258" y="16170"/>
                    <a:pt x="20985" y="14654"/>
                    <a:pt x="20355" y="15033"/>
                  </a:cubicBezTo>
                  <a:cubicBezTo>
                    <a:pt x="12899" y="19465"/>
                    <a:pt x="6755" y="4310"/>
                    <a:pt x="805" y="85"/>
                  </a:cubicBezTo>
                  <a:cubicBezTo>
                    <a:pt x="194" y="-351"/>
                    <a:pt x="-342" y="1001"/>
                    <a:pt x="272" y="1433"/>
                  </a:cubicBezTo>
                  <a:cubicBezTo>
                    <a:pt x="272" y="1433"/>
                    <a:pt x="272" y="1433"/>
                    <a:pt x="272" y="1433"/>
                  </a:cubicBezTo>
                  <a:close/>
                  <a:moveTo>
                    <a:pt x="272" y="143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5" name="AutoShape 365"/>
            <p:cNvSpPr>
              <a:spLocks/>
            </p:cNvSpPr>
            <p:nvPr/>
          </p:nvSpPr>
          <p:spPr bwMode="auto">
            <a:xfrm rot="2158236">
              <a:off x="10161" y="2972"/>
              <a:ext cx="2436" cy="3892"/>
            </a:xfrm>
            <a:custGeom>
              <a:avLst/>
              <a:gdLst/>
              <a:ahLst/>
              <a:cxnLst/>
              <a:rect l="0" t="0" r="r" b="b"/>
              <a:pathLst>
                <a:path w="21414" h="21479">
                  <a:moveTo>
                    <a:pt x="5095" y="1373"/>
                  </a:moveTo>
                  <a:cubicBezTo>
                    <a:pt x="4910" y="2572"/>
                    <a:pt x="5368" y="3757"/>
                    <a:pt x="5358" y="4954"/>
                  </a:cubicBezTo>
                  <a:cubicBezTo>
                    <a:pt x="5352" y="5587"/>
                    <a:pt x="5143" y="6217"/>
                    <a:pt x="5002" y="6843"/>
                  </a:cubicBezTo>
                  <a:cubicBezTo>
                    <a:pt x="4866" y="7446"/>
                    <a:pt x="4737" y="8050"/>
                    <a:pt x="4607" y="8653"/>
                  </a:cubicBezTo>
                  <a:cubicBezTo>
                    <a:pt x="4335" y="9917"/>
                    <a:pt x="4058" y="11181"/>
                    <a:pt x="3714" y="12439"/>
                  </a:cubicBezTo>
                  <a:cubicBezTo>
                    <a:pt x="3382" y="13655"/>
                    <a:pt x="3000" y="14857"/>
                    <a:pt x="2351" y="16027"/>
                  </a:cubicBezTo>
                  <a:cubicBezTo>
                    <a:pt x="1920" y="16804"/>
                    <a:pt x="1430" y="17568"/>
                    <a:pt x="1026" y="18350"/>
                  </a:cubicBezTo>
                  <a:cubicBezTo>
                    <a:pt x="824" y="18740"/>
                    <a:pt x="596" y="19128"/>
                    <a:pt x="301" y="19496"/>
                  </a:cubicBezTo>
                  <a:cubicBezTo>
                    <a:pt x="108" y="19735"/>
                    <a:pt x="-167" y="19994"/>
                    <a:pt x="133" y="20246"/>
                  </a:cubicBezTo>
                  <a:cubicBezTo>
                    <a:pt x="355" y="20431"/>
                    <a:pt x="793" y="20515"/>
                    <a:pt x="1133" y="20579"/>
                  </a:cubicBezTo>
                  <a:cubicBezTo>
                    <a:pt x="1570" y="20661"/>
                    <a:pt x="2027" y="20704"/>
                    <a:pt x="2476" y="20755"/>
                  </a:cubicBezTo>
                  <a:cubicBezTo>
                    <a:pt x="3119" y="20827"/>
                    <a:pt x="3777" y="20850"/>
                    <a:pt x="4431" y="20862"/>
                  </a:cubicBezTo>
                  <a:cubicBezTo>
                    <a:pt x="4747" y="20868"/>
                    <a:pt x="5056" y="20874"/>
                    <a:pt x="5369" y="20841"/>
                  </a:cubicBezTo>
                  <a:cubicBezTo>
                    <a:pt x="5708" y="20805"/>
                    <a:pt x="6029" y="20737"/>
                    <a:pt x="6377" y="20732"/>
                  </a:cubicBezTo>
                  <a:cubicBezTo>
                    <a:pt x="6335" y="20706"/>
                    <a:pt x="6293" y="20681"/>
                    <a:pt x="6251" y="20655"/>
                  </a:cubicBezTo>
                  <a:cubicBezTo>
                    <a:pt x="6204" y="20927"/>
                    <a:pt x="6211" y="21247"/>
                    <a:pt x="6657" y="21390"/>
                  </a:cubicBezTo>
                  <a:cubicBezTo>
                    <a:pt x="7210" y="21567"/>
                    <a:pt x="8045" y="21435"/>
                    <a:pt x="8616" y="21375"/>
                  </a:cubicBezTo>
                  <a:cubicBezTo>
                    <a:pt x="10582" y="21170"/>
                    <a:pt x="12484" y="20656"/>
                    <a:pt x="14504" y="20732"/>
                  </a:cubicBezTo>
                  <a:cubicBezTo>
                    <a:pt x="15510" y="20769"/>
                    <a:pt x="16505" y="20868"/>
                    <a:pt x="17511" y="20903"/>
                  </a:cubicBezTo>
                  <a:cubicBezTo>
                    <a:pt x="18098" y="20923"/>
                    <a:pt x="18678" y="20991"/>
                    <a:pt x="19268" y="21002"/>
                  </a:cubicBezTo>
                  <a:cubicBezTo>
                    <a:pt x="19778" y="21012"/>
                    <a:pt x="20392" y="20992"/>
                    <a:pt x="20809" y="20787"/>
                  </a:cubicBezTo>
                  <a:cubicBezTo>
                    <a:pt x="21360" y="20515"/>
                    <a:pt x="21433" y="19989"/>
                    <a:pt x="21410" y="19588"/>
                  </a:cubicBezTo>
                  <a:cubicBezTo>
                    <a:pt x="21380" y="19041"/>
                    <a:pt x="21151" y="18501"/>
                    <a:pt x="20971" y="17969"/>
                  </a:cubicBezTo>
                  <a:cubicBezTo>
                    <a:pt x="20768" y="17369"/>
                    <a:pt x="20665" y="16751"/>
                    <a:pt x="20507" y="16146"/>
                  </a:cubicBezTo>
                  <a:cubicBezTo>
                    <a:pt x="20188" y="14928"/>
                    <a:pt x="19822" y="13713"/>
                    <a:pt x="19343" y="12515"/>
                  </a:cubicBezTo>
                  <a:cubicBezTo>
                    <a:pt x="18864" y="11312"/>
                    <a:pt x="18226" y="10149"/>
                    <a:pt x="17498" y="8996"/>
                  </a:cubicBezTo>
                  <a:cubicBezTo>
                    <a:pt x="16795" y="7882"/>
                    <a:pt x="15935" y="6731"/>
                    <a:pt x="16007" y="5511"/>
                  </a:cubicBezTo>
                  <a:cubicBezTo>
                    <a:pt x="16038" y="4976"/>
                    <a:pt x="16304" y="4457"/>
                    <a:pt x="16410" y="3928"/>
                  </a:cubicBezTo>
                  <a:cubicBezTo>
                    <a:pt x="16513" y="3406"/>
                    <a:pt x="16419" y="2934"/>
                    <a:pt x="16139" y="2438"/>
                  </a:cubicBezTo>
                  <a:cubicBezTo>
                    <a:pt x="15634" y="1540"/>
                    <a:pt x="14691" y="683"/>
                    <a:pt x="13236" y="297"/>
                  </a:cubicBezTo>
                  <a:cubicBezTo>
                    <a:pt x="12592" y="126"/>
                    <a:pt x="11893" y="50"/>
                    <a:pt x="11196" y="15"/>
                  </a:cubicBezTo>
                  <a:cubicBezTo>
                    <a:pt x="10246" y="-33"/>
                    <a:pt x="9308" y="50"/>
                    <a:pt x="8359" y="45"/>
                  </a:cubicBezTo>
                  <a:cubicBezTo>
                    <a:pt x="7567" y="41"/>
                    <a:pt x="6854" y="56"/>
                    <a:pt x="6191" y="349"/>
                  </a:cubicBezTo>
                  <a:cubicBezTo>
                    <a:pt x="5644" y="591"/>
                    <a:pt x="5186" y="956"/>
                    <a:pt x="5095" y="1373"/>
                  </a:cubicBezTo>
                  <a:cubicBezTo>
                    <a:pt x="5073" y="1471"/>
                    <a:pt x="5324" y="1470"/>
                    <a:pt x="5346" y="1373"/>
                  </a:cubicBezTo>
                  <a:cubicBezTo>
                    <a:pt x="5454" y="877"/>
                    <a:pt x="6219" y="422"/>
                    <a:pt x="6969" y="268"/>
                  </a:cubicBezTo>
                  <a:cubicBezTo>
                    <a:pt x="7409" y="177"/>
                    <a:pt x="7902" y="196"/>
                    <a:pt x="8359" y="199"/>
                  </a:cubicBezTo>
                  <a:cubicBezTo>
                    <a:pt x="8862" y="202"/>
                    <a:pt x="9361" y="170"/>
                    <a:pt x="9864" y="157"/>
                  </a:cubicBezTo>
                  <a:cubicBezTo>
                    <a:pt x="11547" y="113"/>
                    <a:pt x="13371" y="257"/>
                    <a:pt x="14568" y="1058"/>
                  </a:cubicBezTo>
                  <a:cubicBezTo>
                    <a:pt x="15184" y="1470"/>
                    <a:pt x="15636" y="2016"/>
                    <a:pt x="15932" y="2541"/>
                  </a:cubicBezTo>
                  <a:cubicBezTo>
                    <a:pt x="16252" y="3110"/>
                    <a:pt x="16245" y="3650"/>
                    <a:pt x="16079" y="4237"/>
                  </a:cubicBezTo>
                  <a:cubicBezTo>
                    <a:pt x="15927" y="4780"/>
                    <a:pt x="15724" y="5306"/>
                    <a:pt x="15756" y="5861"/>
                  </a:cubicBezTo>
                  <a:cubicBezTo>
                    <a:pt x="15789" y="6428"/>
                    <a:pt x="16031" y="6985"/>
                    <a:pt x="16329" y="7519"/>
                  </a:cubicBezTo>
                  <a:cubicBezTo>
                    <a:pt x="16979" y="8682"/>
                    <a:pt x="17794" y="9807"/>
                    <a:pt x="18391" y="10982"/>
                  </a:cubicBezTo>
                  <a:cubicBezTo>
                    <a:pt x="18991" y="12161"/>
                    <a:pt x="19437" y="13368"/>
                    <a:pt x="19811" y="14581"/>
                  </a:cubicBezTo>
                  <a:cubicBezTo>
                    <a:pt x="19998" y="15188"/>
                    <a:pt x="20164" y="15797"/>
                    <a:pt x="20321" y="16407"/>
                  </a:cubicBezTo>
                  <a:cubicBezTo>
                    <a:pt x="20478" y="17009"/>
                    <a:pt x="20585" y="17621"/>
                    <a:pt x="20802" y="18217"/>
                  </a:cubicBezTo>
                  <a:cubicBezTo>
                    <a:pt x="21002" y="18768"/>
                    <a:pt x="21215" y="19346"/>
                    <a:pt x="21152" y="19914"/>
                  </a:cubicBezTo>
                  <a:cubicBezTo>
                    <a:pt x="21124" y="20158"/>
                    <a:pt x="21009" y="20450"/>
                    <a:pt x="20722" y="20630"/>
                  </a:cubicBezTo>
                  <a:cubicBezTo>
                    <a:pt x="20504" y="20767"/>
                    <a:pt x="20160" y="20813"/>
                    <a:pt x="19863" y="20835"/>
                  </a:cubicBezTo>
                  <a:cubicBezTo>
                    <a:pt x="18987" y="20901"/>
                    <a:pt x="18085" y="20772"/>
                    <a:pt x="17211" y="20738"/>
                  </a:cubicBezTo>
                  <a:cubicBezTo>
                    <a:pt x="15743" y="20682"/>
                    <a:pt x="14290" y="20478"/>
                    <a:pt x="12819" y="20624"/>
                  </a:cubicBezTo>
                  <a:cubicBezTo>
                    <a:pt x="11419" y="20764"/>
                    <a:pt x="10062" y="21052"/>
                    <a:pt x="8667" y="21214"/>
                  </a:cubicBezTo>
                  <a:cubicBezTo>
                    <a:pt x="8116" y="21278"/>
                    <a:pt x="7461" y="21364"/>
                    <a:pt x="6900" y="21282"/>
                  </a:cubicBezTo>
                  <a:cubicBezTo>
                    <a:pt x="6431" y="21213"/>
                    <a:pt x="6462" y="20889"/>
                    <a:pt x="6502" y="20655"/>
                  </a:cubicBezTo>
                  <a:cubicBezTo>
                    <a:pt x="6509" y="20614"/>
                    <a:pt x="6440" y="20577"/>
                    <a:pt x="6377" y="20578"/>
                  </a:cubicBezTo>
                  <a:cubicBezTo>
                    <a:pt x="5948" y="20584"/>
                    <a:pt x="5548" y="20675"/>
                    <a:pt x="5126" y="20709"/>
                  </a:cubicBezTo>
                  <a:cubicBezTo>
                    <a:pt x="4631" y="20748"/>
                    <a:pt x="4083" y="20704"/>
                    <a:pt x="3587" y="20683"/>
                  </a:cubicBezTo>
                  <a:cubicBezTo>
                    <a:pt x="2790" y="20649"/>
                    <a:pt x="1970" y="20566"/>
                    <a:pt x="1200" y="20430"/>
                  </a:cubicBezTo>
                  <a:cubicBezTo>
                    <a:pt x="877" y="20373"/>
                    <a:pt x="500" y="20294"/>
                    <a:pt x="293" y="20121"/>
                  </a:cubicBezTo>
                  <a:cubicBezTo>
                    <a:pt x="138" y="19991"/>
                    <a:pt x="333" y="19790"/>
                    <a:pt x="431" y="19674"/>
                  </a:cubicBezTo>
                  <a:cubicBezTo>
                    <a:pt x="544" y="19541"/>
                    <a:pt x="647" y="19406"/>
                    <a:pt x="744" y="19268"/>
                  </a:cubicBezTo>
                  <a:cubicBezTo>
                    <a:pt x="1115" y="18738"/>
                    <a:pt x="1369" y="18181"/>
                    <a:pt x="1680" y="17638"/>
                  </a:cubicBezTo>
                  <a:cubicBezTo>
                    <a:pt x="2332" y="16498"/>
                    <a:pt x="3035" y="15379"/>
                    <a:pt x="3436" y="14193"/>
                  </a:cubicBezTo>
                  <a:cubicBezTo>
                    <a:pt x="3854" y="12959"/>
                    <a:pt x="4172" y="11713"/>
                    <a:pt x="4459" y="10465"/>
                  </a:cubicBezTo>
                  <a:cubicBezTo>
                    <a:pt x="4813" y="8925"/>
                    <a:pt x="5115" y="7381"/>
                    <a:pt x="5486" y="5842"/>
                  </a:cubicBezTo>
                  <a:cubicBezTo>
                    <a:pt x="5846" y="4347"/>
                    <a:pt x="5115" y="2868"/>
                    <a:pt x="5346" y="1373"/>
                  </a:cubicBezTo>
                  <a:cubicBezTo>
                    <a:pt x="5361" y="1274"/>
                    <a:pt x="5110" y="1275"/>
                    <a:pt x="5095" y="1373"/>
                  </a:cubicBezTo>
                  <a:close/>
                  <a:moveTo>
                    <a:pt x="5095" y="137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6" name="AutoShape 366"/>
            <p:cNvSpPr>
              <a:spLocks/>
            </p:cNvSpPr>
            <p:nvPr/>
          </p:nvSpPr>
          <p:spPr bwMode="auto">
            <a:xfrm rot="2158236">
              <a:off x="10724" y="3380"/>
              <a:ext cx="242" cy="3049"/>
            </a:xfrm>
            <a:custGeom>
              <a:avLst/>
              <a:gdLst/>
              <a:ahLst/>
              <a:cxnLst/>
              <a:rect l="0" t="0" r="r" b="b"/>
              <a:pathLst>
                <a:path w="20262" h="21543">
                  <a:moveTo>
                    <a:pt x="19390" y="8"/>
                  </a:moveTo>
                  <a:cubicBezTo>
                    <a:pt x="15702" y="212"/>
                    <a:pt x="15524" y="733"/>
                    <a:pt x="15134" y="1059"/>
                  </a:cubicBezTo>
                  <a:cubicBezTo>
                    <a:pt x="14333" y="1726"/>
                    <a:pt x="13162" y="2389"/>
                    <a:pt x="12220" y="3055"/>
                  </a:cubicBezTo>
                  <a:cubicBezTo>
                    <a:pt x="11107" y="3848"/>
                    <a:pt x="11312" y="4642"/>
                    <a:pt x="11490" y="5439"/>
                  </a:cubicBezTo>
                  <a:cubicBezTo>
                    <a:pt x="11668" y="6241"/>
                    <a:pt x="11978" y="7043"/>
                    <a:pt x="12197" y="7845"/>
                  </a:cubicBezTo>
                  <a:cubicBezTo>
                    <a:pt x="12631" y="9447"/>
                    <a:pt x="12806" y="11064"/>
                    <a:pt x="10551" y="12658"/>
                  </a:cubicBezTo>
                  <a:cubicBezTo>
                    <a:pt x="8301" y="14251"/>
                    <a:pt x="4798" y="15829"/>
                    <a:pt x="2487" y="17420"/>
                  </a:cubicBezTo>
                  <a:cubicBezTo>
                    <a:pt x="1312" y="18229"/>
                    <a:pt x="697" y="19037"/>
                    <a:pt x="310" y="19850"/>
                  </a:cubicBezTo>
                  <a:cubicBezTo>
                    <a:pt x="68" y="20365"/>
                    <a:pt x="-972" y="21073"/>
                    <a:pt x="2877" y="21522"/>
                  </a:cubicBezTo>
                  <a:cubicBezTo>
                    <a:pt x="3314" y="21573"/>
                    <a:pt x="4351" y="21524"/>
                    <a:pt x="3910" y="21472"/>
                  </a:cubicBezTo>
                  <a:cubicBezTo>
                    <a:pt x="323" y="21054"/>
                    <a:pt x="1265" y="20395"/>
                    <a:pt x="1481" y="19912"/>
                  </a:cubicBezTo>
                  <a:cubicBezTo>
                    <a:pt x="1773" y="19238"/>
                    <a:pt x="2204" y="18568"/>
                    <a:pt x="3038" y="17896"/>
                  </a:cubicBezTo>
                  <a:cubicBezTo>
                    <a:pt x="5024" y="16302"/>
                    <a:pt x="8516" y="14722"/>
                    <a:pt x="11032" y="13133"/>
                  </a:cubicBezTo>
                  <a:cubicBezTo>
                    <a:pt x="13556" y="11538"/>
                    <a:pt x="13825" y="9931"/>
                    <a:pt x="13505" y="8325"/>
                  </a:cubicBezTo>
                  <a:cubicBezTo>
                    <a:pt x="13344" y="7524"/>
                    <a:pt x="13038" y="6723"/>
                    <a:pt x="12809" y="5921"/>
                  </a:cubicBezTo>
                  <a:cubicBezTo>
                    <a:pt x="12584" y="5125"/>
                    <a:pt x="12143" y="4321"/>
                    <a:pt x="12859" y="3526"/>
                  </a:cubicBezTo>
                  <a:cubicBezTo>
                    <a:pt x="13512" y="2801"/>
                    <a:pt x="15080" y="2085"/>
                    <a:pt x="16019" y="1363"/>
                  </a:cubicBezTo>
                  <a:cubicBezTo>
                    <a:pt x="16288" y="1152"/>
                    <a:pt x="16429" y="941"/>
                    <a:pt x="16823" y="731"/>
                  </a:cubicBezTo>
                  <a:cubicBezTo>
                    <a:pt x="17206" y="525"/>
                    <a:pt x="17724" y="219"/>
                    <a:pt x="19989" y="93"/>
                  </a:cubicBezTo>
                  <a:cubicBezTo>
                    <a:pt x="20628" y="58"/>
                    <a:pt x="20026" y="-27"/>
                    <a:pt x="19390" y="8"/>
                  </a:cubicBezTo>
                  <a:cubicBezTo>
                    <a:pt x="19390" y="8"/>
                    <a:pt x="19390" y="8"/>
                    <a:pt x="19390" y="8"/>
                  </a:cubicBezTo>
                  <a:close/>
                  <a:moveTo>
                    <a:pt x="19390" y="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7" name="AutoShape 367"/>
            <p:cNvSpPr>
              <a:spLocks/>
            </p:cNvSpPr>
            <p:nvPr/>
          </p:nvSpPr>
          <p:spPr bwMode="auto">
            <a:xfrm rot="2158236">
              <a:off x="11158" y="3692"/>
              <a:ext cx="236" cy="3049"/>
            </a:xfrm>
            <a:custGeom>
              <a:avLst/>
              <a:gdLst/>
              <a:ahLst/>
              <a:cxnLst/>
              <a:rect l="0" t="0" r="r" b="b"/>
              <a:pathLst>
                <a:path w="21192" h="21538">
                  <a:moveTo>
                    <a:pt x="2" y="48"/>
                  </a:moveTo>
                  <a:cubicBezTo>
                    <a:pt x="-5" y="1669"/>
                    <a:pt x="-66" y="3291"/>
                    <a:pt x="1165" y="4911"/>
                  </a:cubicBezTo>
                  <a:cubicBezTo>
                    <a:pt x="2400" y="6530"/>
                    <a:pt x="3087" y="8148"/>
                    <a:pt x="3602" y="9771"/>
                  </a:cubicBezTo>
                  <a:cubicBezTo>
                    <a:pt x="4113" y="11385"/>
                    <a:pt x="4725" y="12999"/>
                    <a:pt x="6528" y="14607"/>
                  </a:cubicBezTo>
                  <a:cubicBezTo>
                    <a:pt x="8285" y="16175"/>
                    <a:pt x="11862" y="17723"/>
                    <a:pt x="14818" y="19278"/>
                  </a:cubicBezTo>
                  <a:cubicBezTo>
                    <a:pt x="15815" y="19804"/>
                    <a:pt x="16362" y="20334"/>
                    <a:pt x="17337" y="20859"/>
                  </a:cubicBezTo>
                  <a:cubicBezTo>
                    <a:pt x="17535" y="20965"/>
                    <a:pt x="18086" y="21584"/>
                    <a:pt x="20735" y="21535"/>
                  </a:cubicBezTo>
                  <a:cubicBezTo>
                    <a:pt x="21534" y="21520"/>
                    <a:pt x="21199" y="21425"/>
                    <a:pt x="20393" y="21440"/>
                  </a:cubicBezTo>
                  <a:cubicBezTo>
                    <a:pt x="19518" y="21456"/>
                    <a:pt x="17938" y="20424"/>
                    <a:pt x="17888" y="20327"/>
                  </a:cubicBezTo>
                  <a:cubicBezTo>
                    <a:pt x="17722" y="20002"/>
                    <a:pt x="16822" y="19668"/>
                    <a:pt x="16228" y="19347"/>
                  </a:cubicBezTo>
                  <a:cubicBezTo>
                    <a:pt x="15465" y="18937"/>
                    <a:pt x="14634" y="18527"/>
                    <a:pt x="13810" y="18118"/>
                  </a:cubicBezTo>
                  <a:cubicBezTo>
                    <a:pt x="10541" y="16503"/>
                    <a:pt x="7802" y="14893"/>
                    <a:pt x="6542" y="13260"/>
                  </a:cubicBezTo>
                  <a:cubicBezTo>
                    <a:pt x="5297" y="11645"/>
                    <a:pt x="4995" y="10026"/>
                    <a:pt x="4440" y="8409"/>
                  </a:cubicBezTo>
                  <a:cubicBezTo>
                    <a:pt x="3886" y="6787"/>
                    <a:pt x="2310" y="5170"/>
                    <a:pt x="1676" y="3550"/>
                  </a:cubicBezTo>
                  <a:cubicBezTo>
                    <a:pt x="1219" y="2383"/>
                    <a:pt x="1273" y="1215"/>
                    <a:pt x="1280" y="48"/>
                  </a:cubicBezTo>
                  <a:cubicBezTo>
                    <a:pt x="1280" y="-16"/>
                    <a:pt x="2" y="-16"/>
                    <a:pt x="2" y="48"/>
                  </a:cubicBezTo>
                  <a:cubicBezTo>
                    <a:pt x="2" y="48"/>
                    <a:pt x="2" y="48"/>
                    <a:pt x="2" y="48"/>
                  </a:cubicBezTo>
                  <a:close/>
                  <a:moveTo>
                    <a:pt x="2" y="4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8" name="AutoShape 368"/>
            <p:cNvSpPr>
              <a:spLocks/>
            </p:cNvSpPr>
            <p:nvPr/>
          </p:nvSpPr>
          <p:spPr bwMode="auto">
            <a:xfrm rot="2158236">
              <a:off x="11353" y="3968"/>
              <a:ext cx="478" cy="3020"/>
            </a:xfrm>
            <a:custGeom>
              <a:avLst/>
              <a:gdLst/>
              <a:ahLst/>
              <a:cxnLst/>
              <a:rect l="0" t="0" r="r" b="b"/>
              <a:pathLst>
                <a:path w="20747" h="21526">
                  <a:moveTo>
                    <a:pt x="1271" y="34"/>
                  </a:moveTo>
                  <a:cubicBezTo>
                    <a:pt x="-129" y="669"/>
                    <a:pt x="-156" y="1347"/>
                    <a:pt x="174" y="2011"/>
                  </a:cubicBezTo>
                  <a:cubicBezTo>
                    <a:pt x="524" y="2710"/>
                    <a:pt x="1253" y="3408"/>
                    <a:pt x="2011" y="4098"/>
                  </a:cubicBezTo>
                  <a:cubicBezTo>
                    <a:pt x="3775" y="5706"/>
                    <a:pt x="5527" y="7312"/>
                    <a:pt x="7119" y="8925"/>
                  </a:cubicBezTo>
                  <a:cubicBezTo>
                    <a:pt x="8717" y="10547"/>
                    <a:pt x="10267" y="12169"/>
                    <a:pt x="11676" y="13795"/>
                  </a:cubicBezTo>
                  <a:cubicBezTo>
                    <a:pt x="12404" y="14636"/>
                    <a:pt x="13083" y="15478"/>
                    <a:pt x="13714" y="16320"/>
                  </a:cubicBezTo>
                  <a:cubicBezTo>
                    <a:pt x="14283" y="17078"/>
                    <a:pt x="15452" y="17826"/>
                    <a:pt x="16497" y="18569"/>
                  </a:cubicBezTo>
                  <a:cubicBezTo>
                    <a:pt x="17535" y="19308"/>
                    <a:pt x="18392" y="20049"/>
                    <a:pt x="19081" y="20799"/>
                  </a:cubicBezTo>
                  <a:cubicBezTo>
                    <a:pt x="19276" y="21012"/>
                    <a:pt x="19431" y="21234"/>
                    <a:pt x="19844" y="21440"/>
                  </a:cubicBezTo>
                  <a:cubicBezTo>
                    <a:pt x="19978" y="21507"/>
                    <a:pt x="20466" y="21574"/>
                    <a:pt x="20718" y="21479"/>
                  </a:cubicBezTo>
                  <a:cubicBezTo>
                    <a:pt x="20875" y="21421"/>
                    <a:pt x="20340" y="21370"/>
                    <a:pt x="20185" y="21429"/>
                  </a:cubicBezTo>
                  <a:cubicBezTo>
                    <a:pt x="20311" y="21381"/>
                    <a:pt x="20579" y="21483"/>
                    <a:pt x="20391" y="21389"/>
                  </a:cubicBezTo>
                  <a:cubicBezTo>
                    <a:pt x="20323" y="21356"/>
                    <a:pt x="20281" y="21323"/>
                    <a:pt x="20232" y="21290"/>
                  </a:cubicBezTo>
                  <a:cubicBezTo>
                    <a:pt x="20105" y="21201"/>
                    <a:pt x="20013" y="21111"/>
                    <a:pt x="19921" y="21021"/>
                  </a:cubicBezTo>
                  <a:cubicBezTo>
                    <a:pt x="19722" y="20832"/>
                    <a:pt x="19562" y="20643"/>
                    <a:pt x="19389" y="20453"/>
                  </a:cubicBezTo>
                  <a:cubicBezTo>
                    <a:pt x="18709" y="19717"/>
                    <a:pt x="17725" y="18991"/>
                    <a:pt x="16702" y="18265"/>
                  </a:cubicBezTo>
                  <a:cubicBezTo>
                    <a:pt x="14478" y="16683"/>
                    <a:pt x="13416" y="15081"/>
                    <a:pt x="12018" y="13476"/>
                  </a:cubicBezTo>
                  <a:cubicBezTo>
                    <a:pt x="10598" y="11850"/>
                    <a:pt x="9027" y="10228"/>
                    <a:pt x="7425" y="8607"/>
                  </a:cubicBezTo>
                  <a:cubicBezTo>
                    <a:pt x="5834" y="6995"/>
                    <a:pt x="3998" y="5392"/>
                    <a:pt x="2297" y="3784"/>
                  </a:cubicBezTo>
                  <a:cubicBezTo>
                    <a:pt x="1036" y="2593"/>
                    <a:pt x="-725" y="1234"/>
                    <a:pt x="1870" y="61"/>
                  </a:cubicBezTo>
                  <a:cubicBezTo>
                    <a:pt x="2004" y="0"/>
                    <a:pt x="1405" y="-26"/>
                    <a:pt x="1271" y="34"/>
                  </a:cubicBezTo>
                  <a:cubicBezTo>
                    <a:pt x="1271" y="34"/>
                    <a:pt x="1271" y="34"/>
                    <a:pt x="1271" y="34"/>
                  </a:cubicBezTo>
                  <a:close/>
                  <a:moveTo>
                    <a:pt x="1271" y="3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09" name="AutoShape 369"/>
            <p:cNvSpPr>
              <a:spLocks/>
            </p:cNvSpPr>
            <p:nvPr/>
          </p:nvSpPr>
          <p:spPr bwMode="auto">
            <a:xfrm rot="2158236">
              <a:off x="11457" y="3938"/>
              <a:ext cx="1266" cy="123"/>
            </a:xfrm>
            <a:custGeom>
              <a:avLst/>
              <a:gdLst/>
              <a:ahLst/>
              <a:cxnLst/>
              <a:rect l="0" t="0" r="r" b="b"/>
              <a:pathLst>
                <a:path w="21415" h="19952">
                  <a:moveTo>
                    <a:pt x="232" y="16286"/>
                  </a:moveTo>
                  <a:cubicBezTo>
                    <a:pt x="1718" y="15003"/>
                    <a:pt x="3066" y="7815"/>
                    <a:pt x="4545" y="6008"/>
                  </a:cubicBezTo>
                  <a:cubicBezTo>
                    <a:pt x="6447" y="3687"/>
                    <a:pt x="8300" y="4766"/>
                    <a:pt x="10197" y="7001"/>
                  </a:cubicBezTo>
                  <a:cubicBezTo>
                    <a:pt x="12007" y="9127"/>
                    <a:pt x="13805" y="11301"/>
                    <a:pt x="15625" y="12679"/>
                  </a:cubicBezTo>
                  <a:cubicBezTo>
                    <a:pt x="17466" y="14070"/>
                    <a:pt x="19312" y="15576"/>
                    <a:pt x="21109" y="19879"/>
                  </a:cubicBezTo>
                  <a:cubicBezTo>
                    <a:pt x="21339" y="20433"/>
                    <a:pt x="21521" y="17705"/>
                    <a:pt x="21344" y="16101"/>
                  </a:cubicBezTo>
                  <a:cubicBezTo>
                    <a:pt x="21230" y="15076"/>
                    <a:pt x="21118" y="14293"/>
                    <a:pt x="20982" y="13545"/>
                  </a:cubicBezTo>
                  <a:cubicBezTo>
                    <a:pt x="20712" y="12062"/>
                    <a:pt x="20469" y="15977"/>
                    <a:pt x="20737" y="17451"/>
                  </a:cubicBezTo>
                  <a:cubicBezTo>
                    <a:pt x="20839" y="17909"/>
                    <a:pt x="20927" y="18526"/>
                    <a:pt x="21002" y="19303"/>
                  </a:cubicBezTo>
                  <a:cubicBezTo>
                    <a:pt x="21080" y="18036"/>
                    <a:pt x="21159" y="16776"/>
                    <a:pt x="21237" y="15518"/>
                  </a:cubicBezTo>
                  <a:cubicBezTo>
                    <a:pt x="19542" y="11463"/>
                    <a:pt x="17800" y="9837"/>
                    <a:pt x="16061" y="8493"/>
                  </a:cubicBezTo>
                  <a:cubicBezTo>
                    <a:pt x="14248" y="7080"/>
                    <a:pt x="12451" y="5266"/>
                    <a:pt x="10647" y="3025"/>
                  </a:cubicBezTo>
                  <a:cubicBezTo>
                    <a:pt x="8771" y="686"/>
                    <a:pt x="6878" y="-1167"/>
                    <a:pt x="4987" y="886"/>
                  </a:cubicBezTo>
                  <a:cubicBezTo>
                    <a:pt x="4172" y="1761"/>
                    <a:pt x="3397" y="3518"/>
                    <a:pt x="2615" y="5836"/>
                  </a:cubicBezTo>
                  <a:cubicBezTo>
                    <a:pt x="1837" y="8147"/>
                    <a:pt x="1051" y="11062"/>
                    <a:pt x="232" y="11762"/>
                  </a:cubicBezTo>
                  <a:cubicBezTo>
                    <a:pt x="-76" y="12033"/>
                    <a:pt x="-79" y="16553"/>
                    <a:pt x="232" y="16286"/>
                  </a:cubicBezTo>
                  <a:cubicBezTo>
                    <a:pt x="232" y="16286"/>
                    <a:pt x="232" y="16286"/>
                    <a:pt x="232" y="16286"/>
                  </a:cubicBezTo>
                  <a:close/>
                  <a:moveTo>
                    <a:pt x="232" y="16286"/>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10" name="AutoShape 370"/>
            <p:cNvSpPr>
              <a:spLocks/>
            </p:cNvSpPr>
            <p:nvPr/>
          </p:nvSpPr>
          <p:spPr bwMode="auto">
            <a:xfrm rot="2158236">
              <a:off x="11702" y="3532"/>
              <a:ext cx="1172" cy="97"/>
            </a:xfrm>
            <a:custGeom>
              <a:avLst/>
              <a:gdLst/>
              <a:ahLst/>
              <a:cxnLst/>
              <a:rect l="0" t="0" r="r" b="b"/>
              <a:pathLst>
                <a:path w="21463" h="20539">
                  <a:moveTo>
                    <a:pt x="157" y="20428"/>
                  </a:moveTo>
                  <a:cubicBezTo>
                    <a:pt x="3379" y="5929"/>
                    <a:pt x="6940" y="3857"/>
                    <a:pt x="10368" y="3260"/>
                  </a:cubicBezTo>
                  <a:cubicBezTo>
                    <a:pt x="12197" y="2934"/>
                    <a:pt x="14038" y="2684"/>
                    <a:pt x="15863" y="4246"/>
                  </a:cubicBezTo>
                  <a:cubicBezTo>
                    <a:pt x="16872" y="5102"/>
                    <a:pt x="17877" y="6928"/>
                    <a:pt x="18847" y="10265"/>
                  </a:cubicBezTo>
                  <a:cubicBezTo>
                    <a:pt x="19697" y="13197"/>
                    <a:pt x="20483" y="16556"/>
                    <a:pt x="21371" y="13682"/>
                  </a:cubicBezTo>
                  <a:cubicBezTo>
                    <a:pt x="21533" y="13156"/>
                    <a:pt x="21463" y="10294"/>
                    <a:pt x="21301" y="10816"/>
                  </a:cubicBezTo>
                  <a:cubicBezTo>
                    <a:pt x="20257" y="14192"/>
                    <a:pt x="19259" y="8189"/>
                    <a:pt x="18260" y="5365"/>
                  </a:cubicBezTo>
                  <a:cubicBezTo>
                    <a:pt x="17397" y="2917"/>
                    <a:pt x="16504" y="1827"/>
                    <a:pt x="15619" y="1075"/>
                  </a:cubicBezTo>
                  <a:cubicBezTo>
                    <a:pt x="13808" y="-466"/>
                    <a:pt x="11975" y="6"/>
                    <a:pt x="10161" y="332"/>
                  </a:cubicBezTo>
                  <a:cubicBezTo>
                    <a:pt x="6783" y="921"/>
                    <a:pt x="3261" y="3298"/>
                    <a:pt x="88" y="17563"/>
                  </a:cubicBezTo>
                  <a:cubicBezTo>
                    <a:pt x="-67" y="18260"/>
                    <a:pt x="0" y="21134"/>
                    <a:pt x="157" y="20428"/>
                  </a:cubicBezTo>
                  <a:cubicBezTo>
                    <a:pt x="157" y="20428"/>
                    <a:pt x="157" y="20428"/>
                    <a:pt x="157" y="20428"/>
                  </a:cubicBezTo>
                  <a:close/>
                  <a:moveTo>
                    <a:pt x="157" y="2042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11" name="AutoShape 371"/>
            <p:cNvSpPr>
              <a:spLocks/>
            </p:cNvSpPr>
            <p:nvPr/>
          </p:nvSpPr>
          <p:spPr bwMode="auto">
            <a:xfrm rot="2158236">
              <a:off x="11781" y="3415"/>
              <a:ext cx="1103" cy="92"/>
            </a:xfrm>
            <a:custGeom>
              <a:avLst/>
              <a:gdLst/>
              <a:ahLst/>
              <a:cxnLst/>
              <a:rect l="0" t="0" r="r" b="b"/>
              <a:pathLst>
                <a:path w="21483" h="13411">
                  <a:moveTo>
                    <a:pt x="168" y="13338"/>
                  </a:moveTo>
                  <a:cubicBezTo>
                    <a:pt x="7016" y="-5775"/>
                    <a:pt x="14281" y="4058"/>
                    <a:pt x="21350" y="8762"/>
                  </a:cubicBezTo>
                  <a:cubicBezTo>
                    <a:pt x="21528" y="8877"/>
                    <a:pt x="21527" y="6847"/>
                    <a:pt x="21350" y="6733"/>
                  </a:cubicBezTo>
                  <a:cubicBezTo>
                    <a:pt x="14255" y="2017"/>
                    <a:pt x="6964" y="-7790"/>
                    <a:pt x="94" y="11383"/>
                  </a:cubicBezTo>
                  <a:cubicBezTo>
                    <a:pt x="-72" y="11849"/>
                    <a:pt x="0" y="13810"/>
                    <a:pt x="168" y="13338"/>
                  </a:cubicBezTo>
                  <a:cubicBezTo>
                    <a:pt x="168" y="13338"/>
                    <a:pt x="168" y="13338"/>
                    <a:pt x="168" y="13338"/>
                  </a:cubicBezTo>
                  <a:close/>
                  <a:moveTo>
                    <a:pt x="168" y="13338"/>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12" name="AutoShape 372"/>
            <p:cNvSpPr>
              <a:spLocks/>
            </p:cNvSpPr>
            <p:nvPr/>
          </p:nvSpPr>
          <p:spPr bwMode="auto">
            <a:xfrm rot="2158236">
              <a:off x="9303" y="5744"/>
              <a:ext cx="690" cy="121"/>
            </a:xfrm>
            <a:custGeom>
              <a:avLst/>
              <a:gdLst/>
              <a:ahLst/>
              <a:cxnLst/>
              <a:rect l="0" t="0" r="r" b="b"/>
              <a:pathLst>
                <a:path w="21362" h="19418">
                  <a:moveTo>
                    <a:pt x="54" y="1964"/>
                  </a:moveTo>
                  <a:cubicBezTo>
                    <a:pt x="995" y="7687"/>
                    <a:pt x="2496" y="10095"/>
                    <a:pt x="3872" y="11869"/>
                  </a:cubicBezTo>
                  <a:cubicBezTo>
                    <a:pt x="5766" y="14302"/>
                    <a:pt x="7742" y="15168"/>
                    <a:pt x="9682" y="16035"/>
                  </a:cubicBezTo>
                  <a:cubicBezTo>
                    <a:pt x="11423" y="16804"/>
                    <a:pt x="13162" y="17639"/>
                    <a:pt x="14903" y="18364"/>
                  </a:cubicBezTo>
                  <a:cubicBezTo>
                    <a:pt x="16920" y="19199"/>
                    <a:pt x="19291" y="20863"/>
                    <a:pt x="21215" y="16791"/>
                  </a:cubicBezTo>
                  <a:cubicBezTo>
                    <a:pt x="21475" y="16237"/>
                    <a:pt x="21361" y="14075"/>
                    <a:pt x="21099" y="14633"/>
                  </a:cubicBezTo>
                  <a:cubicBezTo>
                    <a:pt x="19306" y="18427"/>
                    <a:pt x="17112" y="16980"/>
                    <a:pt x="15225" y="16249"/>
                  </a:cubicBezTo>
                  <a:cubicBezTo>
                    <a:pt x="13549" y="15603"/>
                    <a:pt x="11878" y="14740"/>
                    <a:pt x="10201" y="14021"/>
                  </a:cubicBezTo>
                  <a:cubicBezTo>
                    <a:pt x="8385" y="13240"/>
                    <a:pt x="6569" y="12386"/>
                    <a:pt x="4779" y="10599"/>
                  </a:cubicBezTo>
                  <a:cubicBezTo>
                    <a:pt x="3232" y="9067"/>
                    <a:pt x="1418" y="6779"/>
                    <a:pt x="366" y="379"/>
                  </a:cubicBezTo>
                  <a:cubicBezTo>
                    <a:pt x="183" y="-737"/>
                    <a:pt x="-125" y="861"/>
                    <a:pt x="54" y="1964"/>
                  </a:cubicBezTo>
                  <a:cubicBezTo>
                    <a:pt x="54" y="1964"/>
                    <a:pt x="54" y="1964"/>
                    <a:pt x="54" y="1964"/>
                  </a:cubicBezTo>
                  <a:close/>
                  <a:moveTo>
                    <a:pt x="54" y="1964"/>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13" name="AutoShape 373"/>
            <p:cNvSpPr>
              <a:spLocks/>
            </p:cNvSpPr>
            <p:nvPr/>
          </p:nvSpPr>
          <p:spPr bwMode="auto">
            <a:xfrm rot="2158236">
              <a:off x="9750" y="6454"/>
              <a:ext cx="1730" cy="189"/>
            </a:xfrm>
            <a:custGeom>
              <a:avLst/>
              <a:gdLst/>
              <a:ahLst/>
              <a:cxnLst/>
              <a:rect l="0" t="0" r="r" b="b"/>
              <a:pathLst>
                <a:path w="21485" h="19649">
                  <a:moveTo>
                    <a:pt x="45" y="15465"/>
                  </a:moveTo>
                  <a:cubicBezTo>
                    <a:pt x="1475" y="21294"/>
                    <a:pt x="3162" y="20291"/>
                    <a:pt x="4662" y="16953"/>
                  </a:cubicBezTo>
                  <a:cubicBezTo>
                    <a:pt x="5607" y="14852"/>
                    <a:pt x="6515" y="12116"/>
                    <a:pt x="7477" y="10513"/>
                  </a:cubicBezTo>
                  <a:cubicBezTo>
                    <a:pt x="8511" y="8789"/>
                    <a:pt x="9564" y="7801"/>
                    <a:pt x="10619" y="7787"/>
                  </a:cubicBezTo>
                  <a:cubicBezTo>
                    <a:pt x="12506" y="7758"/>
                    <a:pt x="14315" y="13291"/>
                    <a:pt x="16203" y="13732"/>
                  </a:cubicBezTo>
                  <a:cubicBezTo>
                    <a:pt x="17119" y="13945"/>
                    <a:pt x="18037" y="12870"/>
                    <a:pt x="18913" y="10734"/>
                  </a:cubicBezTo>
                  <a:cubicBezTo>
                    <a:pt x="19801" y="8574"/>
                    <a:pt x="20596" y="4384"/>
                    <a:pt x="21438" y="1325"/>
                  </a:cubicBezTo>
                  <a:cubicBezTo>
                    <a:pt x="21543" y="941"/>
                    <a:pt x="21453" y="-306"/>
                    <a:pt x="21349" y="70"/>
                  </a:cubicBezTo>
                  <a:cubicBezTo>
                    <a:pt x="20516" y="3097"/>
                    <a:pt x="19735" y="7000"/>
                    <a:pt x="18867" y="9332"/>
                  </a:cubicBezTo>
                  <a:cubicBezTo>
                    <a:pt x="17964" y="11764"/>
                    <a:pt x="16996" y="12467"/>
                    <a:pt x="16051" y="12244"/>
                  </a:cubicBezTo>
                  <a:cubicBezTo>
                    <a:pt x="14213" y="11815"/>
                    <a:pt x="12459" y="6514"/>
                    <a:pt x="10619" y="6334"/>
                  </a:cubicBezTo>
                  <a:cubicBezTo>
                    <a:pt x="8844" y="6162"/>
                    <a:pt x="7064" y="9175"/>
                    <a:pt x="5380" y="13563"/>
                  </a:cubicBezTo>
                  <a:cubicBezTo>
                    <a:pt x="3694" y="17961"/>
                    <a:pt x="1800" y="21000"/>
                    <a:pt x="135" y="14213"/>
                  </a:cubicBezTo>
                  <a:cubicBezTo>
                    <a:pt x="33" y="13796"/>
                    <a:pt x="-57" y="15046"/>
                    <a:pt x="45" y="15465"/>
                  </a:cubicBezTo>
                  <a:cubicBezTo>
                    <a:pt x="45" y="15465"/>
                    <a:pt x="45" y="15465"/>
                    <a:pt x="45" y="15465"/>
                  </a:cubicBezTo>
                  <a:close/>
                  <a:moveTo>
                    <a:pt x="45" y="15465"/>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14" name="AutoShape 374"/>
            <p:cNvSpPr>
              <a:spLocks/>
            </p:cNvSpPr>
            <p:nvPr/>
          </p:nvSpPr>
          <p:spPr bwMode="auto">
            <a:xfrm rot="2158236">
              <a:off x="12148" y="2800"/>
              <a:ext cx="206" cy="445"/>
            </a:xfrm>
            <a:custGeom>
              <a:avLst/>
              <a:gdLst/>
              <a:ahLst/>
              <a:cxnLst/>
              <a:rect l="0" t="0" r="r" b="b"/>
              <a:pathLst>
                <a:path w="20828" h="21400">
                  <a:moveTo>
                    <a:pt x="3945" y="20983"/>
                  </a:moveTo>
                  <a:cubicBezTo>
                    <a:pt x="1206" y="15987"/>
                    <a:pt x="-62" y="10012"/>
                    <a:pt x="3612" y="5063"/>
                  </a:cubicBezTo>
                  <a:cubicBezTo>
                    <a:pt x="4559" y="3792"/>
                    <a:pt x="6112" y="2639"/>
                    <a:pt x="8306" y="1763"/>
                  </a:cubicBezTo>
                  <a:cubicBezTo>
                    <a:pt x="9485" y="1291"/>
                    <a:pt x="10952" y="997"/>
                    <a:pt x="12427" y="791"/>
                  </a:cubicBezTo>
                  <a:cubicBezTo>
                    <a:pt x="14089" y="559"/>
                    <a:pt x="15040" y="2920"/>
                    <a:pt x="15463" y="3575"/>
                  </a:cubicBezTo>
                  <a:cubicBezTo>
                    <a:pt x="18429" y="8186"/>
                    <a:pt x="17995" y="13151"/>
                    <a:pt x="19429" y="17885"/>
                  </a:cubicBezTo>
                  <a:cubicBezTo>
                    <a:pt x="19555" y="18315"/>
                    <a:pt x="20945" y="18131"/>
                    <a:pt x="20819" y="17707"/>
                  </a:cubicBezTo>
                  <a:cubicBezTo>
                    <a:pt x="19035" y="11821"/>
                    <a:pt x="19819" y="5649"/>
                    <a:pt x="14183" y="163"/>
                  </a:cubicBezTo>
                  <a:cubicBezTo>
                    <a:pt x="14040" y="22"/>
                    <a:pt x="13666" y="-19"/>
                    <a:pt x="13370" y="8"/>
                  </a:cubicBezTo>
                  <a:cubicBezTo>
                    <a:pt x="4514" y="802"/>
                    <a:pt x="1454" y="4893"/>
                    <a:pt x="454" y="8601"/>
                  </a:cubicBezTo>
                  <a:cubicBezTo>
                    <a:pt x="-655" y="12723"/>
                    <a:pt x="349" y="17146"/>
                    <a:pt x="2556" y="21162"/>
                  </a:cubicBezTo>
                  <a:cubicBezTo>
                    <a:pt x="2787" y="21581"/>
                    <a:pt x="4177" y="21402"/>
                    <a:pt x="3945" y="20983"/>
                  </a:cubicBezTo>
                  <a:cubicBezTo>
                    <a:pt x="3945" y="20983"/>
                    <a:pt x="3945" y="20983"/>
                    <a:pt x="3945" y="20983"/>
                  </a:cubicBezTo>
                  <a:close/>
                  <a:moveTo>
                    <a:pt x="3945" y="2098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15" name="AutoShape 375"/>
            <p:cNvSpPr>
              <a:spLocks/>
            </p:cNvSpPr>
            <p:nvPr/>
          </p:nvSpPr>
          <p:spPr bwMode="auto">
            <a:xfrm rot="2158236">
              <a:off x="12675" y="3290"/>
              <a:ext cx="445" cy="612"/>
            </a:xfrm>
            <a:custGeom>
              <a:avLst/>
              <a:gdLst/>
              <a:ahLst/>
              <a:cxnLst/>
              <a:rect l="0" t="0" r="r" b="b"/>
              <a:pathLst>
                <a:path w="19988" h="19821">
                  <a:moveTo>
                    <a:pt x="596" y="11800"/>
                  </a:moveTo>
                  <a:cubicBezTo>
                    <a:pt x="2781" y="8988"/>
                    <a:pt x="5458" y="6010"/>
                    <a:pt x="8563" y="3658"/>
                  </a:cubicBezTo>
                  <a:cubicBezTo>
                    <a:pt x="10334" y="2317"/>
                    <a:pt x="17803" y="-1706"/>
                    <a:pt x="19174" y="1888"/>
                  </a:cubicBezTo>
                  <a:cubicBezTo>
                    <a:pt x="19632" y="3099"/>
                    <a:pt x="18753" y="4586"/>
                    <a:pt x="18154" y="5699"/>
                  </a:cubicBezTo>
                  <a:cubicBezTo>
                    <a:pt x="17423" y="7049"/>
                    <a:pt x="16480" y="8344"/>
                    <a:pt x="15554" y="9631"/>
                  </a:cubicBezTo>
                  <a:cubicBezTo>
                    <a:pt x="13313" y="12737"/>
                    <a:pt x="12566" y="16147"/>
                    <a:pt x="12283" y="19604"/>
                  </a:cubicBezTo>
                  <a:cubicBezTo>
                    <a:pt x="12259" y="19894"/>
                    <a:pt x="12900" y="19893"/>
                    <a:pt x="12923" y="19604"/>
                  </a:cubicBezTo>
                  <a:cubicBezTo>
                    <a:pt x="13131" y="17087"/>
                    <a:pt x="13626" y="14593"/>
                    <a:pt x="14655" y="12175"/>
                  </a:cubicBezTo>
                  <a:cubicBezTo>
                    <a:pt x="15265" y="10741"/>
                    <a:pt x="16440" y="9425"/>
                    <a:pt x="17361" y="8081"/>
                  </a:cubicBezTo>
                  <a:cubicBezTo>
                    <a:pt x="18592" y="6287"/>
                    <a:pt x="21445" y="2675"/>
                    <a:pt x="19076" y="822"/>
                  </a:cubicBezTo>
                  <a:cubicBezTo>
                    <a:pt x="16296" y="-1358"/>
                    <a:pt x="11221" y="1335"/>
                    <a:pt x="9018" y="2715"/>
                  </a:cubicBezTo>
                  <a:cubicBezTo>
                    <a:pt x="7238" y="3833"/>
                    <a:pt x="5891" y="5291"/>
                    <a:pt x="4523" y="6652"/>
                  </a:cubicBezTo>
                  <a:cubicBezTo>
                    <a:pt x="2929" y="8238"/>
                    <a:pt x="1369" y="9864"/>
                    <a:pt x="42" y="11571"/>
                  </a:cubicBezTo>
                  <a:cubicBezTo>
                    <a:pt x="-155" y="11826"/>
                    <a:pt x="397" y="12054"/>
                    <a:pt x="596" y="11800"/>
                  </a:cubicBezTo>
                  <a:cubicBezTo>
                    <a:pt x="596" y="11800"/>
                    <a:pt x="596" y="11800"/>
                    <a:pt x="596" y="11800"/>
                  </a:cubicBezTo>
                  <a:close/>
                  <a:moveTo>
                    <a:pt x="596" y="11800"/>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16" name="AutoShape 376"/>
            <p:cNvSpPr>
              <a:spLocks/>
            </p:cNvSpPr>
            <p:nvPr/>
          </p:nvSpPr>
          <p:spPr bwMode="auto">
            <a:xfrm rot="2158236">
              <a:off x="12710" y="3361"/>
              <a:ext cx="340" cy="480"/>
            </a:xfrm>
            <a:custGeom>
              <a:avLst/>
              <a:gdLst/>
              <a:ahLst/>
              <a:cxnLst/>
              <a:rect l="0" t="0" r="r" b="b"/>
              <a:pathLst>
                <a:path w="20879" h="21461">
                  <a:moveTo>
                    <a:pt x="819" y="14233"/>
                  </a:moveTo>
                  <a:cubicBezTo>
                    <a:pt x="5152" y="8718"/>
                    <a:pt x="11152" y="2033"/>
                    <a:pt x="20473" y="611"/>
                  </a:cubicBezTo>
                  <a:cubicBezTo>
                    <a:pt x="20288" y="509"/>
                    <a:pt x="20105" y="409"/>
                    <a:pt x="19918" y="310"/>
                  </a:cubicBezTo>
                  <a:cubicBezTo>
                    <a:pt x="20561" y="3734"/>
                    <a:pt x="17248" y="7031"/>
                    <a:pt x="15366" y="10022"/>
                  </a:cubicBezTo>
                  <a:cubicBezTo>
                    <a:pt x="13231" y="13410"/>
                    <a:pt x="12595" y="17487"/>
                    <a:pt x="12237" y="21161"/>
                  </a:cubicBezTo>
                  <a:cubicBezTo>
                    <a:pt x="12198" y="21562"/>
                    <a:pt x="13074" y="21558"/>
                    <a:pt x="13113" y="21161"/>
                  </a:cubicBezTo>
                  <a:cubicBezTo>
                    <a:pt x="13515" y="17091"/>
                    <a:pt x="14408" y="12858"/>
                    <a:pt x="16895" y="9149"/>
                  </a:cubicBezTo>
                  <a:cubicBezTo>
                    <a:pt x="18706" y="6447"/>
                    <a:pt x="21383" y="3434"/>
                    <a:pt x="20796" y="310"/>
                  </a:cubicBezTo>
                  <a:cubicBezTo>
                    <a:pt x="20756" y="102"/>
                    <a:pt x="20547" y="-38"/>
                    <a:pt x="20238" y="9"/>
                  </a:cubicBezTo>
                  <a:cubicBezTo>
                    <a:pt x="10688" y="1469"/>
                    <a:pt x="4503" y="8267"/>
                    <a:pt x="59" y="13919"/>
                  </a:cubicBezTo>
                  <a:cubicBezTo>
                    <a:pt x="-217" y="14272"/>
                    <a:pt x="543" y="14583"/>
                    <a:pt x="819" y="14233"/>
                  </a:cubicBezTo>
                  <a:cubicBezTo>
                    <a:pt x="819" y="14233"/>
                    <a:pt x="819" y="14233"/>
                    <a:pt x="819" y="14233"/>
                  </a:cubicBezTo>
                  <a:close/>
                  <a:moveTo>
                    <a:pt x="819" y="1423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sp>
          <p:nvSpPr>
            <p:cNvPr id="10617" name="AutoShape 377"/>
            <p:cNvSpPr>
              <a:spLocks/>
            </p:cNvSpPr>
            <p:nvPr/>
          </p:nvSpPr>
          <p:spPr bwMode="auto">
            <a:xfrm rot="2158236">
              <a:off x="12198" y="2846"/>
              <a:ext cx="130" cy="331"/>
            </a:xfrm>
            <a:custGeom>
              <a:avLst/>
              <a:gdLst/>
              <a:ahLst/>
              <a:cxnLst/>
              <a:rect l="0" t="0" r="r" b="b"/>
              <a:pathLst>
                <a:path w="21516" h="21350">
                  <a:moveTo>
                    <a:pt x="2365" y="20913"/>
                  </a:moveTo>
                  <a:cubicBezTo>
                    <a:pt x="2365" y="17737"/>
                    <a:pt x="2631" y="14561"/>
                    <a:pt x="3475" y="11399"/>
                  </a:cubicBezTo>
                  <a:cubicBezTo>
                    <a:pt x="4332" y="8199"/>
                    <a:pt x="5448" y="2831"/>
                    <a:pt x="13262" y="844"/>
                  </a:cubicBezTo>
                  <a:cubicBezTo>
                    <a:pt x="12690" y="755"/>
                    <a:pt x="12106" y="665"/>
                    <a:pt x="11534" y="575"/>
                  </a:cubicBezTo>
                  <a:cubicBezTo>
                    <a:pt x="17594" y="6798"/>
                    <a:pt x="18238" y="13764"/>
                    <a:pt x="19148" y="20331"/>
                  </a:cubicBezTo>
                  <a:cubicBezTo>
                    <a:pt x="19235" y="20908"/>
                    <a:pt x="21600" y="20911"/>
                    <a:pt x="21514" y="20331"/>
                  </a:cubicBezTo>
                  <a:cubicBezTo>
                    <a:pt x="20583" y="13700"/>
                    <a:pt x="19926" y="6623"/>
                    <a:pt x="13806" y="335"/>
                  </a:cubicBezTo>
                  <a:cubicBezTo>
                    <a:pt x="13554" y="79"/>
                    <a:pt x="12757" y="-105"/>
                    <a:pt x="12079" y="67"/>
                  </a:cubicBezTo>
                  <a:cubicBezTo>
                    <a:pt x="4365" y="2026"/>
                    <a:pt x="2844" y="6525"/>
                    <a:pt x="1648" y="9716"/>
                  </a:cubicBezTo>
                  <a:cubicBezTo>
                    <a:pt x="272" y="13419"/>
                    <a:pt x="0" y="17177"/>
                    <a:pt x="0" y="20913"/>
                  </a:cubicBezTo>
                  <a:cubicBezTo>
                    <a:pt x="0" y="21495"/>
                    <a:pt x="2365" y="21495"/>
                    <a:pt x="2365" y="20913"/>
                  </a:cubicBezTo>
                  <a:cubicBezTo>
                    <a:pt x="2365" y="20913"/>
                    <a:pt x="2365" y="20913"/>
                    <a:pt x="2365" y="20913"/>
                  </a:cubicBezTo>
                  <a:close/>
                  <a:moveTo>
                    <a:pt x="2365" y="20913"/>
                  </a:moveTo>
                </a:path>
              </a:pathLst>
            </a:custGeom>
            <a:solidFill>
              <a:srgbClr val="000000">
                <a:alpha val="9999"/>
              </a:srgbClr>
            </a:solidFill>
            <a:ln>
              <a:noFill/>
            </a:ln>
            <a:extLst>
              <a:ext uri="{91240B29-F687-4f45-9708-019B960494DF}">
                <a14:hiddenLine xmlns="" xmlns:a14="http://schemas.microsoft.com/office/drawing/2010/main" w="12700" cap="flat">
                  <a:solidFill>
                    <a:schemeClr val="tx1">
                      <a:alpha val="9999"/>
                    </a:schemeClr>
                  </a:solidFill>
                  <a:miter lim="800000"/>
                  <a:headEnd type="none" w="med" len="med"/>
                  <a:tailEnd type="none" w="med" len="med"/>
                </a14:hiddenLine>
              </a:ext>
            </a:extLst>
          </p:spPr>
          <p:txBody>
            <a:bodyPr lIns="0" tIns="0" rIns="0" bIns="0"/>
            <a:lstStyle/>
            <a:p>
              <a:endParaRPr lang="id-ID" sz="900">
                <a:latin typeface="Roboto" panose="02000000000000000000" pitchFamily="2" charset="0"/>
                <a:ea typeface="Adobe 明體 Std L" panose="02020300000000000000" pitchFamily="18" charset="-120"/>
              </a:endParaRPr>
            </a:p>
          </p:txBody>
        </p:sp>
      </p:grpSp>
    </p:spTree>
    <p:extLst>
      <p:ext uri="{BB962C8B-B14F-4D97-AF65-F5344CB8AC3E}">
        <p14:creationId xmlns:p14="http://schemas.microsoft.com/office/powerpoint/2010/main" val="2989529294"/>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Lst>
  <p:transition/>
  <p:txStyles>
    <p:titleStyle>
      <a:lvl1pPr algn="ctr" rtl="0" fontAlgn="base">
        <a:spcBef>
          <a:spcPct val="0"/>
        </a:spcBef>
        <a:spcAft>
          <a:spcPct val="0"/>
        </a:spcAft>
        <a:defRPr sz="5800">
          <a:solidFill>
            <a:schemeClr val="tx1"/>
          </a:solidFill>
          <a:latin typeface="+mj-lt"/>
          <a:ea typeface="+mj-ea"/>
          <a:cs typeface="+mj-cs"/>
          <a:sym typeface="Gill Sans" charset="0"/>
        </a:defRPr>
      </a:lvl1pPr>
      <a:lvl2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2pPr>
      <a:lvl3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3pPr>
      <a:lvl4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4pPr>
      <a:lvl5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5pPr>
      <a:lvl6pPr marL="2286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6pPr>
      <a:lvl7pPr marL="4572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7pPr>
      <a:lvl8pPr marL="6858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8pPr>
      <a:lvl9pPr marL="9144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9pPr>
    </p:titleStyle>
    <p:bodyStyle>
      <a:lvl1pPr marL="558800" indent="-400050" algn="l" rtl="0" fontAlgn="base">
        <a:spcBef>
          <a:spcPts val="365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1pPr>
      <a:lvl2pPr marL="781050" indent="-400050" algn="l" rtl="0" fontAlgn="base">
        <a:spcBef>
          <a:spcPts val="365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2pPr>
      <a:lvl3pPr marL="1003300" indent="-400050" algn="l" rtl="0" fontAlgn="base">
        <a:spcBef>
          <a:spcPts val="365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3pPr>
      <a:lvl4pPr marL="1225550" indent="-400050" algn="l" rtl="0" fontAlgn="base">
        <a:spcBef>
          <a:spcPts val="365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4pPr>
      <a:lvl5pPr marL="1447800" indent="-400050" algn="l" rtl="0" fontAlgn="base">
        <a:spcBef>
          <a:spcPts val="365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5pPr>
      <a:lvl6pPr marL="1676400" indent="-400050" algn="l" rtl="0" fontAlgn="base">
        <a:spcBef>
          <a:spcPts val="365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6pPr>
      <a:lvl7pPr marL="1905000" indent="-400050" algn="l" rtl="0" fontAlgn="base">
        <a:spcBef>
          <a:spcPts val="365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7pPr>
      <a:lvl8pPr marL="2133600" indent="-400050" algn="l" rtl="0" fontAlgn="base">
        <a:spcBef>
          <a:spcPts val="365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8pPr>
      <a:lvl9pPr marL="2362200" indent="-400050" algn="l" rtl="0" fontAlgn="base">
        <a:spcBef>
          <a:spcPts val="3650"/>
        </a:spcBef>
        <a:spcAft>
          <a:spcPct val="0"/>
        </a:spcAft>
        <a:buClr>
          <a:srgbClr val="000000"/>
        </a:buClr>
        <a:buSzPct val="171000"/>
        <a:buFont typeface="Gill Sans" charset="0"/>
        <a:buChar char="•"/>
        <a:defRPr sz="2800">
          <a:solidFill>
            <a:schemeClr val="tx1"/>
          </a:solidFill>
          <a:latin typeface="+mn-lt"/>
          <a:ea typeface="+mn-ea"/>
          <a:cs typeface="+mn-cs"/>
          <a:sym typeface="Gill Sans" charset="0"/>
        </a:defRPr>
      </a:lvl9pPr>
    </p:bodyStyle>
    <p:otherStyle>
      <a:defPPr>
        <a:defRPr lang="id-ID"/>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p:cNvSpPr>
            <a:spLocks/>
          </p:cNvSpPr>
          <p:nvPr/>
        </p:nvSpPr>
        <p:spPr bwMode="auto">
          <a:xfrm>
            <a:off x="-31750" y="-25400"/>
            <a:ext cx="12236450" cy="6978650"/>
          </a:xfrm>
          <a:prstGeom prst="rect">
            <a:avLst/>
          </a:prstGeom>
          <a:solidFill>
            <a:schemeClr val="accent1"/>
          </a:solidFill>
          <a:ln w="25400" cap="flat">
            <a:solidFill>
              <a:srgbClr val="1A1919"/>
            </a:solidFill>
            <a:prstDash val="solid"/>
            <a:miter lim="800000"/>
            <a:headEnd type="none" w="med" len="med"/>
            <a:tailEnd type="none" w="med" len="med"/>
          </a:ln>
        </p:spPr>
        <p:txBody>
          <a:bodyPr lIns="0" tIns="0" rIns="0" bIns="0"/>
          <a:lstStyle/>
          <a:p>
            <a:endParaRPr lang="id-ID" sz="900" dirty="0">
              <a:latin typeface="Roboto" panose="02000000000000000000" pitchFamily="2" charset="0"/>
              <a:ea typeface="Adobe 明體 Std L" panose="02020300000000000000" pitchFamily="18" charset="-120"/>
            </a:endParaRPr>
          </a:p>
        </p:txBody>
      </p:sp>
      <p:pic>
        <p:nvPicPr>
          <p:cNvPr id="1126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9050" y="-57150"/>
            <a:ext cx="12236450" cy="6978650"/>
          </a:xfrm>
          <a:prstGeom prst="rect">
            <a:avLst/>
          </a:prstGeom>
          <a:noFill/>
          <a:ln>
            <a:noFill/>
          </a:ln>
          <a:extLst>
            <a:ext uri="{909E8E84-426E-40dd-AFC4-6F175D3DCCD1}">
              <a14:hiddenFill xmlns="" xmlns:a14="http://schemas.microsoft.com/office/drawing/2010/main">
                <a:solidFill>
                  <a:srgbClr val="FFFFFF">
                    <a:alpha val="20000"/>
                  </a:srgbClr>
                </a:solidFill>
              </a14:hiddenFill>
            </a:ext>
            <a:ext uri="{91240B29-F687-4f45-9708-019B960494DF}">
              <a14:hiddenLine xmlns="" xmlns:a14="http://schemas.microsoft.com/office/drawing/2010/main" w="12700" cap="flat">
                <a:solidFill>
                  <a:schemeClr val="tx1">
                    <a:alpha val="20000"/>
                  </a:schemeClr>
                </a:solidFill>
                <a:miter lim="800000"/>
                <a:headEnd/>
                <a:tailEnd/>
              </a14:hiddenLine>
            </a:ext>
          </a:extLst>
        </p:spPr>
      </p:pic>
    </p:spTree>
    <p:extLst>
      <p:ext uri="{BB962C8B-B14F-4D97-AF65-F5344CB8AC3E}">
        <p14:creationId xmlns:p14="http://schemas.microsoft.com/office/powerpoint/2010/main" val="1516995370"/>
      </p:ext>
    </p:extLst>
  </p:cSld>
  <p:clrMap bg1="lt1" tx1="dk1" bg2="lt2" tx2="dk2" accent1="accent1" accent2="accent2" accent3="accent3" accent4="accent4" accent5="accent5" accent6="accent6" hlink="hlink" folHlink="folHlink"/>
  <p:sldLayoutIdLst>
    <p:sldLayoutId id="2147483694" r:id="rId1"/>
  </p:sldLayoutIdLst>
  <p:transition/>
  <p:txStyles>
    <p:titleStyle>
      <a:lvl1pPr algn="ctr" rtl="0" fontAlgn="base">
        <a:spcBef>
          <a:spcPct val="0"/>
        </a:spcBef>
        <a:spcAft>
          <a:spcPct val="0"/>
        </a:spcAft>
        <a:defRPr sz="5800">
          <a:solidFill>
            <a:schemeClr val="tx1"/>
          </a:solidFill>
          <a:latin typeface="+mj-lt"/>
          <a:ea typeface="+mj-ea"/>
          <a:cs typeface="+mj-cs"/>
          <a:sym typeface="Gill Sans" charset="0"/>
        </a:defRPr>
      </a:lvl1pPr>
      <a:lvl2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2pPr>
      <a:lvl3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3pPr>
      <a:lvl4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4pPr>
      <a:lvl5pPr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5pPr>
      <a:lvl6pPr marL="2286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6pPr>
      <a:lvl7pPr marL="4572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7pPr>
      <a:lvl8pPr marL="6858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8pPr>
      <a:lvl9pPr marL="914400" algn="ctr" rtl="0" fontAlgn="base">
        <a:spcBef>
          <a:spcPct val="0"/>
        </a:spcBef>
        <a:spcAft>
          <a:spcPct val="0"/>
        </a:spcAft>
        <a:defRPr sz="5800">
          <a:solidFill>
            <a:schemeClr val="tx1"/>
          </a:solidFill>
          <a:latin typeface="Gill Sans" charset="0"/>
          <a:ea typeface="Heiti SC Light" charset="0"/>
          <a:cs typeface="Heiti SC Light" charset="0"/>
          <a:sym typeface="Gill Sans" charset="0"/>
        </a:defRPr>
      </a:lvl9pPr>
    </p:titleStyle>
    <p:bodyStyle>
      <a:lvl1pPr marL="5080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1pPr>
      <a:lvl2pPr marL="73025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2pPr>
      <a:lvl3pPr marL="9525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3pPr>
      <a:lvl4pPr marL="117475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4pPr>
      <a:lvl5pPr marL="13970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5pPr>
      <a:lvl6pPr marL="16256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6pPr>
      <a:lvl7pPr marL="18542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7pPr>
      <a:lvl8pPr marL="20828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8pPr>
      <a:lvl9pPr marL="2311400" indent="-349250" algn="l" rtl="0" fontAlgn="base">
        <a:spcBef>
          <a:spcPts val="2600"/>
        </a:spcBef>
        <a:spcAft>
          <a:spcPct val="0"/>
        </a:spcAft>
        <a:buClr>
          <a:srgbClr val="000000"/>
        </a:buClr>
        <a:buSzPct val="171000"/>
        <a:buFont typeface="Gill Sans" charset="0"/>
        <a:buChar char="•"/>
        <a:defRPr sz="2100">
          <a:solidFill>
            <a:schemeClr val="tx1"/>
          </a:solidFill>
          <a:latin typeface="+mn-lt"/>
          <a:ea typeface="+mn-ea"/>
          <a:cs typeface="+mn-cs"/>
          <a:sym typeface="Gill Sans" charset="0"/>
        </a:defRPr>
      </a:lvl9pPr>
    </p:bodyStyle>
    <p:otherStyle>
      <a:defPPr>
        <a:defRPr lang="id-ID"/>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3.xml"/><Relationship Id="rId5" Type="http://schemas.microsoft.com/office/2007/relationships/hdphoto" Target="../media/hdphoto6.wdp"/><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3.xml"/><Relationship Id="rId4" Type="http://schemas.openxmlformats.org/officeDocument/2006/relationships/image" Target="../media/image37.jpeg"/></Relationships>
</file>

<file path=ppt/slides/_rels/slide13.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47.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6.jpeg"/><Relationship Id="rId17" Type="http://schemas.openxmlformats.org/officeDocument/2006/relationships/image" Target="../media/image50.jpeg"/><Relationship Id="rId2" Type="http://schemas.openxmlformats.org/officeDocument/2006/relationships/image" Target="../media/image38.png"/><Relationship Id="rId16" Type="http://schemas.openxmlformats.org/officeDocument/2006/relationships/image" Target="../media/image49.jpeg"/><Relationship Id="rId1" Type="http://schemas.openxmlformats.org/officeDocument/2006/relationships/slideLayout" Target="../slideLayouts/slideLayout6.xml"/><Relationship Id="rId6" Type="http://schemas.openxmlformats.org/officeDocument/2006/relationships/image" Target="../media/image42.jpeg"/><Relationship Id="rId11" Type="http://schemas.microsoft.com/office/2007/relationships/hdphoto" Target="../media/hdphoto8.wdp"/><Relationship Id="rId5" Type="http://schemas.openxmlformats.org/officeDocument/2006/relationships/image" Target="../media/image41.png"/><Relationship Id="rId15" Type="http://schemas.openxmlformats.org/officeDocument/2006/relationships/image" Target="../media/image48.jpeg"/><Relationship Id="rId10" Type="http://schemas.openxmlformats.org/officeDocument/2006/relationships/image" Target="../media/image45.png"/><Relationship Id="rId4" Type="http://schemas.openxmlformats.org/officeDocument/2006/relationships/image" Target="../media/image40.png"/><Relationship Id="rId9" Type="http://schemas.openxmlformats.org/officeDocument/2006/relationships/image" Target="../media/image44.jpeg"/><Relationship Id="rId14" Type="http://schemas.microsoft.com/office/2007/relationships/hdphoto" Target="../media/hdphoto9.wdp"/></Relationships>
</file>

<file path=ppt/slides/_rels/slide14.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12" Type="http://schemas.openxmlformats.org/officeDocument/2006/relationships/image" Target="../media/image61.jpeg"/><Relationship Id="rId2" Type="http://schemas.openxmlformats.org/officeDocument/2006/relationships/image" Target="../media/image51.jpeg"/><Relationship Id="rId1" Type="http://schemas.openxmlformats.org/officeDocument/2006/relationships/slideLayout" Target="../slideLayouts/slideLayout4.xml"/><Relationship Id="rId6" Type="http://schemas.openxmlformats.org/officeDocument/2006/relationships/image" Target="../media/image55.jpeg"/><Relationship Id="rId11" Type="http://schemas.openxmlformats.org/officeDocument/2006/relationships/image" Target="../media/image60.jpeg"/><Relationship Id="rId5" Type="http://schemas.openxmlformats.org/officeDocument/2006/relationships/image" Target="../media/image54.jpeg"/><Relationship Id="rId10" Type="http://schemas.openxmlformats.org/officeDocument/2006/relationships/image" Target="../media/image59.jpeg"/><Relationship Id="rId4" Type="http://schemas.openxmlformats.org/officeDocument/2006/relationships/image" Target="../media/image53.jpeg"/><Relationship Id="rId9" Type="http://schemas.openxmlformats.org/officeDocument/2006/relationships/image" Target="../media/image58.jpeg"/></Relationships>
</file>

<file path=ppt/slides/_rels/slide15.xml.rels><?xml version="1.0" encoding="UTF-8" standalone="yes"?>
<Relationships xmlns="http://schemas.openxmlformats.org/package/2006/relationships"><Relationship Id="rId8" Type="http://schemas.microsoft.com/office/2007/relationships/hdphoto" Target="../media/hdphoto10.wdp"/><Relationship Id="rId13" Type="http://schemas.microsoft.com/office/2007/relationships/hdphoto" Target="../media/hdphoto11.wdp"/><Relationship Id="rId3" Type="http://schemas.openxmlformats.org/officeDocument/2006/relationships/image" Target="../media/image39.png"/><Relationship Id="rId7" Type="http://schemas.openxmlformats.org/officeDocument/2006/relationships/image" Target="../media/image63.png"/><Relationship Id="rId12" Type="http://schemas.openxmlformats.org/officeDocument/2006/relationships/image" Target="../media/image67.png"/><Relationship Id="rId17" Type="http://schemas.openxmlformats.org/officeDocument/2006/relationships/image" Target="../media/image70.jpeg"/><Relationship Id="rId2" Type="http://schemas.openxmlformats.org/officeDocument/2006/relationships/image" Target="../media/image38.png"/><Relationship Id="rId16" Type="http://schemas.openxmlformats.org/officeDocument/2006/relationships/image" Target="../media/image69.jpeg"/><Relationship Id="rId1" Type="http://schemas.openxmlformats.org/officeDocument/2006/relationships/slideLayout" Target="../slideLayouts/slideLayout6.xml"/><Relationship Id="rId6" Type="http://schemas.openxmlformats.org/officeDocument/2006/relationships/image" Target="../media/image62.jpeg"/><Relationship Id="rId11" Type="http://schemas.openxmlformats.org/officeDocument/2006/relationships/image" Target="../media/image66.jpeg"/><Relationship Id="rId5" Type="http://schemas.openxmlformats.org/officeDocument/2006/relationships/image" Target="../media/image41.png"/><Relationship Id="rId15" Type="http://schemas.microsoft.com/office/2007/relationships/hdphoto" Target="../media/hdphoto12.wdp"/><Relationship Id="rId10" Type="http://schemas.openxmlformats.org/officeDocument/2006/relationships/image" Target="../media/image65.jpeg"/><Relationship Id="rId4" Type="http://schemas.openxmlformats.org/officeDocument/2006/relationships/image" Target="../media/image40.png"/><Relationship Id="rId9" Type="http://schemas.openxmlformats.org/officeDocument/2006/relationships/image" Target="../media/image64.jpeg"/><Relationship Id="rId14" Type="http://schemas.openxmlformats.org/officeDocument/2006/relationships/image" Target="../media/image68.png"/></Relationships>
</file>

<file path=ppt/slides/_rels/slide16.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jpeg"/><Relationship Id="rId12" Type="http://schemas.openxmlformats.org/officeDocument/2006/relationships/image" Target="../media/image81.jpeg"/><Relationship Id="rId2" Type="http://schemas.openxmlformats.org/officeDocument/2006/relationships/image" Target="../media/image71.jpeg"/><Relationship Id="rId1" Type="http://schemas.openxmlformats.org/officeDocument/2006/relationships/slideLayout" Target="../slideLayouts/slideLayout5.xml"/><Relationship Id="rId6" Type="http://schemas.openxmlformats.org/officeDocument/2006/relationships/image" Target="../media/image75.jpeg"/><Relationship Id="rId11" Type="http://schemas.openxmlformats.org/officeDocument/2006/relationships/image" Target="../media/image80.jpeg"/><Relationship Id="rId5" Type="http://schemas.openxmlformats.org/officeDocument/2006/relationships/image" Target="../media/image74.jpeg"/><Relationship Id="rId10" Type="http://schemas.openxmlformats.org/officeDocument/2006/relationships/image" Target="../media/image79.jpeg"/><Relationship Id="rId4" Type="http://schemas.openxmlformats.org/officeDocument/2006/relationships/image" Target="../media/image73.jpeg"/><Relationship Id="rId9" Type="http://schemas.openxmlformats.org/officeDocument/2006/relationships/image" Target="../media/image78.jpeg"/></Relationships>
</file>

<file path=ppt/slides/_rels/slide17.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82.png"/><Relationship Id="rId7" Type="http://schemas.openxmlformats.org/officeDocument/2006/relationships/image" Target="../media/image86.jpeg"/><Relationship Id="rId12" Type="http://schemas.openxmlformats.org/officeDocument/2006/relationships/image" Target="../media/image90.jpe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85.png"/><Relationship Id="rId11" Type="http://schemas.openxmlformats.org/officeDocument/2006/relationships/image" Target="../media/image89.jpeg"/><Relationship Id="rId5" Type="http://schemas.openxmlformats.org/officeDocument/2006/relationships/image" Target="../media/image84.png"/><Relationship Id="rId10" Type="http://schemas.microsoft.com/office/2007/relationships/hdphoto" Target="../media/hdphoto13.wdp"/><Relationship Id="rId4" Type="http://schemas.openxmlformats.org/officeDocument/2006/relationships/image" Target="../media/image83.png"/><Relationship Id="rId9" Type="http://schemas.openxmlformats.org/officeDocument/2006/relationships/image" Target="../media/image88.png"/></Relationships>
</file>

<file path=ppt/slides/_rels/slide1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0.xml"/><Relationship Id="rId5" Type="http://schemas.openxmlformats.org/officeDocument/2006/relationships/image" Target="../media/image94.jpeg"/><Relationship Id="rId4" Type="http://schemas.openxmlformats.org/officeDocument/2006/relationships/image" Target="../media/image93.jpeg"/></Relationships>
</file>

<file path=ppt/slides/_rels/slide2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chart" Target="../charts/chart4.xml"/><Relationship Id="rId1" Type="http://schemas.openxmlformats.org/officeDocument/2006/relationships/slideLayout" Target="../slideLayouts/slideLayout10.xml"/><Relationship Id="rId5" Type="http://schemas.openxmlformats.org/officeDocument/2006/relationships/chart" Target="../charts/chart6.xml"/><Relationship Id="rId4" Type="http://schemas.openxmlformats.org/officeDocument/2006/relationships/chart" Target="../charts/chart5.xml"/></Relationships>
</file>

<file path=ppt/slides/_rels/slide2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96.jpeg"/><Relationship Id="rId1" Type="http://schemas.openxmlformats.org/officeDocument/2006/relationships/slideLayout" Target="../slideLayouts/slideLayout8.xml"/><Relationship Id="rId4" Type="http://schemas.openxmlformats.org/officeDocument/2006/relationships/chart" Target="../charts/chart8.xml"/></Relationships>
</file>

<file path=ppt/slides/_rels/slide2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chart" Target="../charts/chart9.xml"/><Relationship Id="rId1" Type="http://schemas.openxmlformats.org/officeDocument/2006/relationships/slideLayout" Target="../slideLayouts/slideLayout11.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eg"/></Relationships>
</file>

<file path=ppt/slides/_rels/slide24.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8" Type="http://schemas.openxmlformats.org/officeDocument/2006/relationships/image" Target="../media/image109.jpeg"/><Relationship Id="rId13" Type="http://schemas.openxmlformats.org/officeDocument/2006/relationships/image" Target="../media/image114.jpeg"/><Relationship Id="rId18" Type="http://schemas.openxmlformats.org/officeDocument/2006/relationships/image" Target="../media/image119.jpeg"/><Relationship Id="rId3" Type="http://schemas.openxmlformats.org/officeDocument/2006/relationships/image" Target="../media/image104.jpeg"/><Relationship Id="rId21" Type="http://schemas.openxmlformats.org/officeDocument/2006/relationships/image" Target="../media/image122.jpeg"/><Relationship Id="rId7" Type="http://schemas.openxmlformats.org/officeDocument/2006/relationships/image" Target="../media/image108.jpeg"/><Relationship Id="rId12" Type="http://schemas.openxmlformats.org/officeDocument/2006/relationships/image" Target="../media/image113.jpeg"/><Relationship Id="rId17" Type="http://schemas.openxmlformats.org/officeDocument/2006/relationships/image" Target="../media/image118.jpeg"/><Relationship Id="rId2" Type="http://schemas.openxmlformats.org/officeDocument/2006/relationships/image" Target="../media/image103.jpeg"/><Relationship Id="rId16" Type="http://schemas.openxmlformats.org/officeDocument/2006/relationships/image" Target="../media/image117.jpeg"/><Relationship Id="rId20" Type="http://schemas.openxmlformats.org/officeDocument/2006/relationships/image" Target="../media/image121.jpeg"/><Relationship Id="rId1" Type="http://schemas.openxmlformats.org/officeDocument/2006/relationships/slideLayout" Target="../slideLayouts/slideLayout12.xml"/><Relationship Id="rId6" Type="http://schemas.openxmlformats.org/officeDocument/2006/relationships/image" Target="../media/image107.jpeg"/><Relationship Id="rId11" Type="http://schemas.openxmlformats.org/officeDocument/2006/relationships/image" Target="../media/image112.jpeg"/><Relationship Id="rId5" Type="http://schemas.openxmlformats.org/officeDocument/2006/relationships/image" Target="../media/image106.jpeg"/><Relationship Id="rId15" Type="http://schemas.openxmlformats.org/officeDocument/2006/relationships/image" Target="../media/image116.jpeg"/><Relationship Id="rId23" Type="http://schemas.openxmlformats.org/officeDocument/2006/relationships/image" Target="../media/image124.jpeg"/><Relationship Id="rId10" Type="http://schemas.openxmlformats.org/officeDocument/2006/relationships/image" Target="../media/image111.jpeg"/><Relationship Id="rId19" Type="http://schemas.openxmlformats.org/officeDocument/2006/relationships/image" Target="../media/image120.jpeg"/><Relationship Id="rId4" Type="http://schemas.openxmlformats.org/officeDocument/2006/relationships/image" Target="../media/image105.jpeg"/><Relationship Id="rId9" Type="http://schemas.openxmlformats.org/officeDocument/2006/relationships/image" Target="../media/image110.jpeg"/><Relationship Id="rId14" Type="http://schemas.openxmlformats.org/officeDocument/2006/relationships/image" Target="../media/image115.jpeg"/><Relationship Id="rId22" Type="http://schemas.openxmlformats.org/officeDocument/2006/relationships/image" Target="../media/image123.jpeg"/></Relationships>
</file>

<file path=ppt/slides/_rels/slide27.xml.rels><?xml version="1.0" encoding="UTF-8" standalone="yes"?>
<Relationships xmlns="http://schemas.openxmlformats.org/package/2006/relationships"><Relationship Id="rId8" Type="http://schemas.openxmlformats.org/officeDocument/2006/relationships/image" Target="../media/image131.jpeg"/><Relationship Id="rId13" Type="http://schemas.openxmlformats.org/officeDocument/2006/relationships/image" Target="../media/image136.jpeg"/><Relationship Id="rId18" Type="http://schemas.openxmlformats.org/officeDocument/2006/relationships/image" Target="../media/image141.jpeg"/><Relationship Id="rId3" Type="http://schemas.openxmlformats.org/officeDocument/2006/relationships/image" Target="../media/image126.jpeg"/><Relationship Id="rId7" Type="http://schemas.openxmlformats.org/officeDocument/2006/relationships/image" Target="../media/image130.jpeg"/><Relationship Id="rId12" Type="http://schemas.openxmlformats.org/officeDocument/2006/relationships/image" Target="../media/image135.jpeg"/><Relationship Id="rId17" Type="http://schemas.openxmlformats.org/officeDocument/2006/relationships/image" Target="../media/image140.jpeg"/><Relationship Id="rId2" Type="http://schemas.openxmlformats.org/officeDocument/2006/relationships/image" Target="../media/image125.jpeg"/><Relationship Id="rId16" Type="http://schemas.openxmlformats.org/officeDocument/2006/relationships/image" Target="../media/image139.jpeg"/><Relationship Id="rId1" Type="http://schemas.openxmlformats.org/officeDocument/2006/relationships/slideLayout" Target="../slideLayouts/slideLayout13.xml"/><Relationship Id="rId6" Type="http://schemas.openxmlformats.org/officeDocument/2006/relationships/image" Target="../media/image129.jpeg"/><Relationship Id="rId11" Type="http://schemas.openxmlformats.org/officeDocument/2006/relationships/image" Target="../media/image134.jpeg"/><Relationship Id="rId5" Type="http://schemas.openxmlformats.org/officeDocument/2006/relationships/image" Target="../media/image128.jpeg"/><Relationship Id="rId15" Type="http://schemas.openxmlformats.org/officeDocument/2006/relationships/image" Target="../media/image138.jpeg"/><Relationship Id="rId10" Type="http://schemas.openxmlformats.org/officeDocument/2006/relationships/image" Target="../media/image133.jpeg"/><Relationship Id="rId4" Type="http://schemas.openxmlformats.org/officeDocument/2006/relationships/image" Target="../media/image127.jpeg"/><Relationship Id="rId9" Type="http://schemas.openxmlformats.org/officeDocument/2006/relationships/image" Target="../media/image132.jpeg"/><Relationship Id="rId14" Type="http://schemas.openxmlformats.org/officeDocument/2006/relationships/image" Target="../media/image13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5.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144.pn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146.png"/><Relationship Id="rId7" Type="http://schemas.openxmlformats.org/officeDocument/2006/relationships/image" Target="../media/image150.jpeg"/><Relationship Id="rId2" Type="http://schemas.openxmlformats.org/officeDocument/2006/relationships/image" Target="../media/image145.png"/><Relationship Id="rId1" Type="http://schemas.openxmlformats.org/officeDocument/2006/relationships/slideLayout" Target="../slideLayouts/slideLayout25.xml"/><Relationship Id="rId6" Type="http://schemas.openxmlformats.org/officeDocument/2006/relationships/image" Target="../media/image149.jpeg"/><Relationship Id="rId5" Type="http://schemas.openxmlformats.org/officeDocument/2006/relationships/image" Target="../media/image148.jpeg"/><Relationship Id="rId4" Type="http://schemas.openxmlformats.org/officeDocument/2006/relationships/image" Target="../media/image147.png"/></Relationships>
</file>

<file path=ppt/slides/_rels/slide36.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pn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22.xml"/><Relationship Id="rId5" Type="http://schemas.openxmlformats.org/officeDocument/2006/relationships/image" Target="../media/image156.jpeg"/><Relationship Id="rId4" Type="http://schemas.openxmlformats.org/officeDocument/2006/relationships/image" Target="../media/image155.jpeg"/></Relationships>
</file>

<file path=ppt/slides/_rels/slide3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158.jpeg"/></Relationships>
</file>

<file path=ppt/slides/_rels/slide39.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59.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xml"/><Relationship Id="rId1" Type="http://schemas.openxmlformats.org/officeDocument/2006/relationships/slideLayout" Target="../slideLayouts/slideLayout26.xml"/><Relationship Id="rId4" Type="http://schemas.microsoft.com/office/2007/relationships/hdphoto" Target="../media/hdphoto15.wdp"/></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6.xml"/><Relationship Id="rId6" Type="http://schemas.microsoft.com/office/2007/relationships/hdphoto" Target="../media/hdphoto4.wdp"/><Relationship Id="rId5" Type="http://schemas.openxmlformats.org/officeDocument/2006/relationships/image" Target="../media/image12.png"/><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1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2.png"/><Relationship Id="rId7" Type="http://schemas.openxmlformats.org/officeDocument/2006/relationships/image" Target="../media/image25.jpeg"/><Relationship Id="rId2" Type="http://schemas.openxmlformats.org/officeDocument/2006/relationships/image" Target="../media/image21.jpeg"/><Relationship Id="rId1" Type="http://schemas.openxmlformats.org/officeDocument/2006/relationships/slideLayout" Target="../slideLayouts/slideLayout19.xml"/><Relationship Id="rId6" Type="http://schemas.openxmlformats.org/officeDocument/2006/relationships/image" Target="../media/image24.jpeg"/><Relationship Id="rId5" Type="http://schemas.openxmlformats.org/officeDocument/2006/relationships/image" Target="../media/image23.jpeg"/><Relationship Id="rId4" Type="http://schemas.microsoft.com/office/2007/relationships/hdphoto" Target="../media/hdphoto5.wdp"/><Relationship Id="rId9"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9050" y="-57150"/>
            <a:ext cx="12236450" cy="69786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19" name="图片占位符 18"/>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a:xfrm>
            <a:off x="-23813" y="-57150"/>
            <a:ext cx="12241213" cy="7015163"/>
          </a:xfrm>
        </p:spPr>
      </p:pic>
      <p:grpSp>
        <p:nvGrpSpPr>
          <p:cNvPr id="13320" name="Group 8"/>
          <p:cNvGrpSpPr>
            <a:grpSpLocks/>
          </p:cNvGrpSpPr>
          <p:nvPr/>
        </p:nvGrpSpPr>
        <p:grpSpPr bwMode="auto">
          <a:xfrm>
            <a:off x="4102101" y="1524000"/>
            <a:ext cx="3987800" cy="3810000"/>
            <a:chOff x="-1" y="0"/>
            <a:chExt cx="5024" cy="4800"/>
          </a:xfrm>
        </p:grpSpPr>
        <p:grpSp>
          <p:nvGrpSpPr>
            <p:cNvPr id="13318" name="Group 6"/>
            <p:cNvGrpSpPr>
              <a:grpSpLocks/>
            </p:cNvGrpSpPr>
            <p:nvPr/>
          </p:nvGrpSpPr>
          <p:grpSpPr bwMode="auto">
            <a:xfrm>
              <a:off x="-1" y="668"/>
              <a:ext cx="5024" cy="3012"/>
              <a:chOff x="-1" y="0"/>
              <a:chExt cx="5024" cy="3012"/>
            </a:xfrm>
          </p:grpSpPr>
          <p:sp>
            <p:nvSpPr>
              <p:cNvPr id="13314" name="Rectangle 2"/>
              <p:cNvSpPr>
                <a:spLocks/>
              </p:cNvSpPr>
              <p:nvPr/>
            </p:nvSpPr>
            <p:spPr bwMode="auto">
              <a:xfrm>
                <a:off x="-1" y="0"/>
                <a:ext cx="5024" cy="2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lnSpc>
                    <a:spcPct val="80000"/>
                  </a:lnSpc>
                </a:pPr>
                <a:r>
                  <a:rPr lang="en-US" sz="8650" kern="0" dirty="0">
                    <a:solidFill>
                      <a:schemeClr val="bg1"/>
                    </a:solidFill>
                    <a:effectLst>
                      <a:outerShdw blurRad="38100" dist="38100" dir="2700000" algn="tl">
                        <a:srgbClr val="C0C0C0"/>
                      </a:outerShdw>
                    </a:effectLst>
                    <a:latin typeface="Roboto Medium" panose="02000000000000000000" pitchFamily="2" charset="0"/>
                    <a:ea typeface="Roboto Medium" panose="02000000000000000000" pitchFamily="2" charset="0"/>
                    <a:cs typeface="Helvetica Neue UltraLight" charset="0"/>
                    <a:sym typeface="Helvetica Neue UltraLight" charset="0"/>
                  </a:rPr>
                  <a:t>MORE </a:t>
                </a:r>
              </a:p>
            </p:txBody>
          </p:sp>
          <p:sp>
            <p:nvSpPr>
              <p:cNvPr id="13315" name="Rectangle 3"/>
              <p:cNvSpPr>
                <a:spLocks/>
              </p:cNvSpPr>
              <p:nvPr/>
            </p:nvSpPr>
            <p:spPr bwMode="auto">
              <a:xfrm>
                <a:off x="614" y="2427"/>
                <a:ext cx="3720" cy="5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1350" b="1" kern="0" dirty="0">
                    <a:solidFill>
                      <a:schemeClr val="bg1"/>
                    </a:solidFill>
                    <a:latin typeface="Roboto" panose="02000000000000000000" pitchFamily="2" charset="0"/>
                    <a:ea typeface="Roboto" panose="02000000000000000000" pitchFamily="2" charset="0"/>
                    <a:cs typeface="Helvetica Neue" charset="0"/>
                    <a:sym typeface="Helvetica Neue" charset="0"/>
                  </a:rPr>
                  <a:t>a creative business </a:t>
                </a:r>
              </a:p>
              <a:p>
                <a:pPr algn="ctr" defTabSz="457200"/>
                <a:r>
                  <a:rPr lang="en-US" sz="1350" b="1" kern="0" dirty="0">
                    <a:solidFill>
                      <a:schemeClr val="bg1"/>
                    </a:solidFill>
                    <a:latin typeface="Roboto" panose="02000000000000000000" pitchFamily="2" charset="0"/>
                    <a:ea typeface="Roboto" panose="02000000000000000000" pitchFamily="2" charset="0"/>
                    <a:cs typeface="Helvetica Neue" charset="0"/>
                    <a:sym typeface="Helvetica Neue" charset="0"/>
                  </a:rPr>
                  <a:t>ppt template</a:t>
                </a:r>
              </a:p>
            </p:txBody>
          </p:sp>
          <p:sp>
            <p:nvSpPr>
              <p:cNvPr id="13316" name="Line 4"/>
              <p:cNvSpPr>
                <a:spLocks noChangeShapeType="1"/>
              </p:cNvSpPr>
              <p:nvPr/>
            </p:nvSpPr>
            <p:spPr bwMode="auto">
              <a:xfrm rot="10800000" flipH="1">
                <a:off x="1944" y="472"/>
                <a:ext cx="643" cy="1117"/>
              </a:xfrm>
              <a:prstGeom prst="line">
                <a:avLst/>
              </a:prstGeom>
              <a:noFill/>
              <a:ln w="25400" cap="flat">
                <a:solidFill>
                  <a:schemeClr val="bg2"/>
                </a:solidFill>
                <a:prstDash val="solid"/>
                <a:miter lim="800000"/>
                <a:headEnd type="none" w="med" len="med"/>
                <a:tailEnd type="none" w="med" len="med"/>
              </a:ln>
              <a:effectLst>
                <a:outerShdw blurRad="12700" dist="50800" dir="2700000" algn="ctr" rotWithShape="0">
                  <a:schemeClr val="bg2">
                    <a:alpha val="70000"/>
                  </a:schemeClr>
                </a:outerShdw>
              </a:effectLst>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3317" name="Line 5"/>
              <p:cNvSpPr>
                <a:spLocks noChangeShapeType="1"/>
              </p:cNvSpPr>
              <p:nvPr/>
            </p:nvSpPr>
            <p:spPr bwMode="auto">
              <a:xfrm rot="10800000" flipH="1">
                <a:off x="1302" y="2089"/>
                <a:ext cx="2406" cy="0"/>
              </a:xfrm>
              <a:prstGeom prst="line">
                <a:avLst/>
              </a:prstGeom>
              <a:noFill/>
              <a:ln w="25400" cap="flat">
                <a:solidFill>
                  <a:schemeClr val="bg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13319" name="Oval 7"/>
            <p:cNvSpPr>
              <a:spLocks/>
            </p:cNvSpPr>
            <p:nvPr/>
          </p:nvSpPr>
          <p:spPr bwMode="auto">
            <a:xfrm>
              <a:off x="110" y="0"/>
              <a:ext cx="4800" cy="4800"/>
            </a:xfrm>
            <a:prstGeom prst="ellipse">
              <a:avLst/>
            </a:prstGeom>
            <a:noFill/>
            <a:ln w="25400" cap="rnd">
              <a:solidFill>
                <a:schemeClr val="bg2">
                  <a:alpha val="59999"/>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2396525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206500" y="558800"/>
            <a:ext cx="4286250" cy="2681288"/>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7" name="图片占位符 6"/>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12" name="Rectangle 11"/>
          <p:cNvSpPr/>
          <p:nvPr/>
        </p:nvSpPr>
        <p:spPr bwMode="auto">
          <a:xfrm>
            <a:off x="8089900" y="558800"/>
            <a:ext cx="2901950" cy="5733257"/>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3" name="Rectangle 12"/>
          <p:cNvSpPr/>
          <p:nvPr/>
        </p:nvSpPr>
        <p:spPr bwMode="auto">
          <a:xfrm>
            <a:off x="6502400" y="558800"/>
            <a:ext cx="1511300" cy="35750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4" name="Rectangle 13"/>
          <p:cNvSpPr/>
          <p:nvPr/>
        </p:nvSpPr>
        <p:spPr bwMode="auto">
          <a:xfrm>
            <a:off x="6502400" y="4216400"/>
            <a:ext cx="1511300" cy="2079972"/>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21508" name="Rectangle 4"/>
          <p:cNvSpPr>
            <a:spLocks/>
          </p:cNvSpPr>
          <p:nvPr/>
        </p:nvSpPr>
        <p:spPr bwMode="auto">
          <a:xfrm>
            <a:off x="1206500" y="4577557"/>
            <a:ext cx="2025650" cy="1631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LOREM IPSUM STYLE </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a:t>
            </a:r>
          </a:p>
        </p:txBody>
      </p:sp>
      <p:sp>
        <p:nvSpPr>
          <p:cNvPr id="21509" name="Rectangle 5"/>
          <p:cNvSpPr>
            <a:spLocks/>
          </p:cNvSpPr>
          <p:nvPr/>
        </p:nvSpPr>
        <p:spPr bwMode="auto">
          <a:xfrm>
            <a:off x="3473450" y="3581400"/>
            <a:ext cx="2025650" cy="2679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a:t>
            </a:r>
          </a:p>
        </p:txBody>
      </p:sp>
      <p:sp>
        <p:nvSpPr>
          <p:cNvPr id="21510" name="Rectangle 6"/>
          <p:cNvSpPr>
            <a:spLocks/>
          </p:cNvSpPr>
          <p:nvPr/>
        </p:nvSpPr>
        <p:spPr bwMode="auto">
          <a:xfrm>
            <a:off x="1206500" y="3581400"/>
            <a:ext cx="2025650" cy="774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Trend Mode</a:t>
            </a:r>
          </a:p>
          <a:p>
            <a:pPr defTabSz="457200">
              <a:lnSpc>
                <a:spcPct val="80000"/>
              </a:lnSpc>
            </a:pPr>
            <a:r>
              <a:rPr lang="en-US"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and everything behind it.</a:t>
            </a:r>
          </a:p>
        </p:txBody>
      </p:sp>
      <p:sp>
        <p:nvSpPr>
          <p:cNvPr id="21512" name="Rectangle 8"/>
          <p:cNvSpPr>
            <a:spLocks/>
          </p:cNvSpPr>
          <p:nvPr/>
        </p:nvSpPr>
        <p:spPr bwMode="auto">
          <a:xfrm>
            <a:off x="1327944" y="2147888"/>
            <a:ext cx="1301750" cy="109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2400"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JOHN</a:t>
            </a:r>
          </a:p>
          <a:p>
            <a:pPr defTabSz="457200">
              <a:lnSpc>
                <a:spcPct val="80000"/>
              </a:lnSpc>
            </a:pPr>
            <a:r>
              <a:rPr lang="en-US" sz="2400"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DOE</a:t>
            </a:r>
          </a:p>
          <a:p>
            <a:pPr defTabSz="457200">
              <a:lnSpc>
                <a:spcPct val="80000"/>
              </a:lnSpc>
            </a:pPr>
            <a:r>
              <a:rPr lang="en-US" sz="1200"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(musician)</a:t>
            </a:r>
          </a:p>
        </p:txBody>
      </p:sp>
      <p:pic>
        <p:nvPicPr>
          <p:cNvPr id="8" name="图片占位符 7"/>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p:pic>
      <p:pic>
        <p:nvPicPr>
          <p:cNvPr id="9" name="图片占位符 8"/>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10" name="图片占位符 9"/>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3836152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059" y="-79375"/>
            <a:ext cx="12088019" cy="6921500"/>
            <a:chOff x="-1717675" y="-158750"/>
            <a:chExt cx="24176038" cy="13843000"/>
          </a:xfrm>
          <a:solidFill>
            <a:schemeClr val="tx1"/>
          </a:solidFill>
        </p:grpSpPr>
        <p:sp>
          <p:nvSpPr>
            <p:cNvPr id="12" name="Rectangle 1"/>
            <p:cNvSpPr>
              <a:spLocks/>
            </p:cNvSpPr>
            <p:nvPr/>
          </p:nvSpPr>
          <p:spPr bwMode="auto">
            <a:xfrm>
              <a:off x="-1717675" y="5127625"/>
              <a:ext cx="7805738" cy="8556625"/>
            </a:xfrm>
            <a:custGeom>
              <a:avLst/>
              <a:gdLst>
                <a:gd name="T0" fmla="*/ 29497 w 7805485"/>
                <a:gd name="T1" fmla="*/ 2212258 h 8556016"/>
                <a:gd name="T2" fmla="*/ 4147885 w 7805485"/>
                <a:gd name="T3" fmla="*/ 0 h 8556016"/>
                <a:gd name="T4" fmla="*/ 7805485 w 7805485"/>
                <a:gd name="T5" fmla="*/ 4102002 h 8556016"/>
                <a:gd name="T6" fmla="*/ 0 w 7805485"/>
                <a:gd name="T7" fmla="*/ 8556016 h 8556016"/>
                <a:gd name="T8" fmla="*/ 29497 w 7805485"/>
                <a:gd name="T9" fmla="*/ 2212258 h 85560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05485" h="8556016">
                  <a:moveTo>
                    <a:pt x="29497" y="2212258"/>
                  </a:moveTo>
                  <a:lnTo>
                    <a:pt x="4147885" y="0"/>
                  </a:lnTo>
                  <a:lnTo>
                    <a:pt x="7805485" y="4102002"/>
                  </a:lnTo>
                  <a:lnTo>
                    <a:pt x="0" y="8556016"/>
                  </a:lnTo>
                  <a:lnTo>
                    <a:pt x="29497" y="2212258"/>
                  </a:lnTo>
                  <a:close/>
                </a:path>
              </a:pathLst>
            </a:custGeom>
            <a:grpFill/>
            <a:ln>
              <a:noFill/>
            </a:ln>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Lst>
          </p:spPr>
          <p:txBody>
            <a:bodyPr/>
            <a:lstStyle/>
            <a:p>
              <a:pPr defTabSz="457200"/>
              <a:endParaRPr lang="id-ID" sz="900" kern="0" dirty="0">
                <a:solidFill>
                  <a:sysClr val="windowText" lastClr="000000"/>
                </a:solidFill>
                <a:latin typeface="Roboto" panose="02000000000000000000" pitchFamily="2" charset="0"/>
                <a:ea typeface="Roboto" panose="02000000000000000000" pitchFamily="2" charset="0"/>
              </a:endParaRPr>
            </a:p>
          </p:txBody>
        </p:sp>
        <p:sp>
          <p:nvSpPr>
            <p:cNvPr id="13" name="Rectangle 1"/>
            <p:cNvSpPr>
              <a:spLocks/>
            </p:cNvSpPr>
            <p:nvPr/>
          </p:nvSpPr>
          <p:spPr bwMode="auto">
            <a:xfrm>
              <a:off x="2363788" y="647700"/>
              <a:ext cx="11580812" cy="8586788"/>
            </a:xfrm>
            <a:custGeom>
              <a:avLst/>
              <a:gdLst>
                <a:gd name="T0" fmla="*/ 0 w 11581073"/>
                <a:gd name="T1" fmla="*/ 4483510 h 8585513"/>
                <a:gd name="T2" fmla="*/ 7834983 w 11581073"/>
                <a:gd name="T3" fmla="*/ 0 h 8585513"/>
                <a:gd name="T4" fmla="*/ 11581073 w 11581073"/>
                <a:gd name="T5" fmla="*/ 4102002 h 8585513"/>
                <a:gd name="T6" fmla="*/ 3716595 w 11581073"/>
                <a:gd name="T7" fmla="*/ 8585513 h 8585513"/>
                <a:gd name="T8" fmla="*/ 0 w 11581073"/>
                <a:gd name="T9" fmla="*/ 4483510 h 85855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81073" h="8585513">
                  <a:moveTo>
                    <a:pt x="0" y="4483510"/>
                  </a:moveTo>
                  <a:lnTo>
                    <a:pt x="7834983" y="0"/>
                  </a:lnTo>
                  <a:lnTo>
                    <a:pt x="11581073" y="4102002"/>
                  </a:lnTo>
                  <a:lnTo>
                    <a:pt x="3716595" y="8585513"/>
                  </a:lnTo>
                  <a:lnTo>
                    <a:pt x="0" y="4483510"/>
                  </a:lnTo>
                  <a:close/>
                </a:path>
              </a:pathLst>
            </a:custGeom>
            <a:grpFill/>
            <a:ln>
              <a:noFill/>
            </a:ln>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Lst>
          </p:spPr>
          <p:txBody>
            <a:bodyPr/>
            <a:lstStyle/>
            <a:p>
              <a:pPr defTabSz="457200"/>
              <a:endParaRPr lang="id-ID" sz="900" kern="0" dirty="0">
                <a:solidFill>
                  <a:sysClr val="windowText" lastClr="000000"/>
                </a:solidFill>
                <a:latin typeface="Roboto" panose="02000000000000000000" pitchFamily="2" charset="0"/>
                <a:ea typeface="Roboto" panose="02000000000000000000" pitchFamily="2" charset="0"/>
              </a:endParaRPr>
            </a:p>
          </p:txBody>
        </p:sp>
        <p:sp>
          <p:nvSpPr>
            <p:cNvPr id="14" name="Rectangle 2"/>
            <p:cNvSpPr>
              <a:spLocks/>
            </p:cNvSpPr>
            <p:nvPr/>
          </p:nvSpPr>
          <p:spPr bwMode="auto">
            <a:xfrm>
              <a:off x="10171113" y="-158750"/>
              <a:ext cx="12287250" cy="6088063"/>
            </a:xfrm>
            <a:custGeom>
              <a:avLst/>
              <a:gdLst>
                <a:gd name="T0" fmla="*/ 0 w 12287181"/>
                <a:gd name="T1" fmla="*/ 825909 h 6087855"/>
                <a:gd name="T2" fmla="*/ 1402870 w 12287181"/>
                <a:gd name="T3" fmla="*/ 0 h 6087855"/>
                <a:gd name="T4" fmla="*/ 12287181 w 12287181"/>
                <a:gd name="T5" fmla="*/ 129506 h 6087855"/>
                <a:gd name="T6" fmla="*/ 1563328 w 12287181"/>
                <a:gd name="T7" fmla="*/ 6087855 h 6087855"/>
                <a:gd name="T8" fmla="*/ 0 w 12287181"/>
                <a:gd name="T9" fmla="*/ 825909 h 60878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87181" h="6087855">
                  <a:moveTo>
                    <a:pt x="0" y="825909"/>
                  </a:moveTo>
                  <a:lnTo>
                    <a:pt x="1402870" y="0"/>
                  </a:lnTo>
                  <a:lnTo>
                    <a:pt x="12287181" y="129506"/>
                  </a:lnTo>
                  <a:lnTo>
                    <a:pt x="1563328" y="6087855"/>
                  </a:lnTo>
                  <a:lnTo>
                    <a:pt x="0" y="825909"/>
                  </a:lnTo>
                  <a:close/>
                </a:path>
              </a:pathLst>
            </a:custGeom>
            <a:grpFill/>
            <a:ln>
              <a:noFill/>
            </a:ln>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Lst>
          </p:spPr>
          <p:txBody>
            <a:bodyPr/>
            <a:lstStyle/>
            <a:p>
              <a:pPr defTabSz="457200"/>
              <a:endParaRPr lang="id-ID" sz="900" kern="0" dirty="0">
                <a:solidFill>
                  <a:sysClr val="windowText" lastClr="000000"/>
                </a:solidFill>
                <a:latin typeface="Roboto" panose="02000000000000000000" pitchFamily="2" charset="0"/>
                <a:ea typeface="Roboto" panose="02000000000000000000" pitchFamily="2" charset="0"/>
              </a:endParaRPr>
            </a:p>
          </p:txBody>
        </p:sp>
      </p:grpSp>
      <p:sp>
        <p:nvSpPr>
          <p:cNvPr id="22533" name="Rectangle 5"/>
          <p:cNvSpPr>
            <a:spLocks/>
          </p:cNvSpPr>
          <p:nvPr/>
        </p:nvSpPr>
        <p:spPr bwMode="auto">
          <a:xfrm>
            <a:off x="6477000" y="1974850"/>
            <a:ext cx="4191000" cy="4737100"/>
          </a:xfrm>
          <a:prstGeom prst="rect">
            <a:avLst/>
          </a:prstGeom>
          <a:solidFill>
            <a:schemeClr val="bg2"/>
          </a:solidFill>
          <a:ln w="25400" cap="flat">
            <a:solidFill>
              <a:srgbClr val="FFFEFE"/>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Roboto" panose="02000000000000000000" pitchFamily="2" charset="0"/>
            </a:endParaRPr>
          </a:p>
        </p:txBody>
      </p:sp>
      <p:pic>
        <p:nvPicPr>
          <p:cNvPr id="7" name="图片占位符 6"/>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5" name="图片占位符 14"/>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p:pic>
      <p:pic>
        <p:nvPicPr>
          <p:cNvPr id="25" name="图片占位符 24"/>
          <p:cNvPicPr>
            <a:picLocks noGrp="1" noChangeAspect="1"/>
          </p:cNvPicPr>
          <p:nvPr>
            <p:ph type="pic" sz="quarter" idx="12"/>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22534" name="Rectangle 6"/>
          <p:cNvSpPr>
            <a:spLocks/>
          </p:cNvSpPr>
          <p:nvPr/>
        </p:nvSpPr>
        <p:spPr bwMode="auto">
          <a:xfrm>
            <a:off x="6673850" y="2095500"/>
            <a:ext cx="3892550" cy="4197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2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Maecenas Business</a:t>
            </a:r>
            <a:r>
              <a:rPr lang="en-US" sz="105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 </a:t>
            </a:r>
            <a:r>
              <a:rPr lang="en-US" sz="10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a:t>
            </a:r>
          </a:p>
          <a:p>
            <a:pPr defTabSz="457200">
              <a:lnSpc>
                <a:spcPct val="130000"/>
              </a:lnSpc>
            </a:pPr>
            <a:endParaRPr lang="en-US" sz="900" kern="0" dirty="0">
              <a:solidFill>
                <a:srgbClr val="4D4C4C"/>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p:txBody>
      </p:sp>
      <p:sp>
        <p:nvSpPr>
          <p:cNvPr id="22535" name="Rectangle 7"/>
          <p:cNvSpPr>
            <a:spLocks/>
          </p:cNvSpPr>
          <p:nvPr/>
        </p:nvSpPr>
        <p:spPr bwMode="auto">
          <a:xfrm>
            <a:off x="3574257" y="1038225"/>
            <a:ext cx="2057400" cy="323850"/>
          </a:xfrm>
          <a:prstGeom prst="rect">
            <a:avLst/>
          </a:prstGeom>
          <a:solidFill>
            <a:schemeClr val="accent2"/>
          </a:solidFill>
          <a:ln>
            <a:noFill/>
          </a:ln>
          <a:extLst/>
        </p:spPr>
        <p:txBody>
          <a:bodyPr lIns="91440" tIns="0" rIns="91440" bIns="0" anchor="ctr"/>
          <a:lstStyle/>
          <a:p>
            <a:pPr defTabSz="457200">
              <a:lnSpc>
                <a:spcPct val="80000"/>
              </a:lnSpc>
            </a:pPr>
            <a:r>
              <a:rPr lang="en-US" b="1" kern="0" dirty="0">
                <a:solidFill>
                  <a:schemeClr val="bg1"/>
                </a:solidFill>
                <a:latin typeface="Roboto" panose="02000000000000000000" pitchFamily="2" charset="0"/>
                <a:ea typeface="Roboto" panose="02000000000000000000" pitchFamily="2" charset="0"/>
                <a:cs typeface="Helvetica Neue" charset="0"/>
                <a:sym typeface="Helvetica Neue" charset="0"/>
              </a:rPr>
              <a:t>You Can Never be</a:t>
            </a:r>
          </a:p>
        </p:txBody>
      </p:sp>
      <p:sp>
        <p:nvSpPr>
          <p:cNvPr id="22536" name="Rectangle 8"/>
          <p:cNvSpPr>
            <a:spLocks/>
          </p:cNvSpPr>
          <p:nvPr/>
        </p:nvSpPr>
        <p:spPr bwMode="auto">
          <a:xfrm>
            <a:off x="3575050" y="1447800"/>
            <a:ext cx="3632200" cy="323850"/>
          </a:xfrm>
          <a:prstGeom prst="rect">
            <a:avLst/>
          </a:prstGeom>
          <a:solidFill>
            <a:schemeClr val="accent2"/>
          </a:solidFill>
          <a:ln>
            <a:noFill/>
          </a:ln>
          <a:extLst/>
        </p:spPr>
        <p:txBody>
          <a:bodyPr lIns="91440" tIns="0" rIns="91440" bIns="0" anchor="ctr"/>
          <a:lstStyle/>
          <a:p>
            <a:pPr defTabSz="457200">
              <a:lnSpc>
                <a:spcPct val="80000"/>
              </a:lnSpc>
            </a:pPr>
            <a:r>
              <a:rPr lang="en-US" b="1" kern="0" dirty="0">
                <a:solidFill>
                  <a:schemeClr val="bg1"/>
                </a:solidFill>
                <a:latin typeface="Roboto" panose="02000000000000000000" pitchFamily="2" charset="0"/>
                <a:ea typeface="Roboto" panose="02000000000000000000" pitchFamily="2" charset="0"/>
                <a:cs typeface="Helvetica Neue" charset="0"/>
                <a:sym typeface="Helvetica Neue" charset="0"/>
              </a:rPr>
              <a:t>Over Dressed or Over Educated</a:t>
            </a:r>
          </a:p>
        </p:txBody>
      </p:sp>
      <p:sp>
        <p:nvSpPr>
          <p:cNvPr id="22537" name="Rectangle 9"/>
          <p:cNvSpPr>
            <a:spLocks/>
          </p:cNvSpPr>
          <p:nvPr/>
        </p:nvSpPr>
        <p:spPr bwMode="auto">
          <a:xfrm>
            <a:off x="1276350" y="968375"/>
            <a:ext cx="2025650"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457200">
              <a:lnSpc>
                <a:spcPct val="90000"/>
              </a:lnSpc>
            </a:pPr>
            <a:r>
              <a:rPr lang="en-US"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Trend Mode</a:t>
            </a:r>
          </a:p>
          <a:p>
            <a:pPr algn="r" defTabSz="457200">
              <a:lnSpc>
                <a:spcPct val="90000"/>
              </a:lnSpc>
            </a:pPr>
            <a:r>
              <a:rPr lang="en-US"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and everything behind it.</a:t>
            </a:r>
          </a:p>
        </p:txBody>
      </p:sp>
    </p:spTree>
    <p:extLst>
      <p:ext uri="{BB962C8B-B14F-4D97-AF65-F5344CB8AC3E}">
        <p14:creationId xmlns:p14="http://schemas.microsoft.com/office/powerpoint/2010/main" val="33605770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36059" y="-79375"/>
            <a:ext cx="12088019" cy="6921500"/>
            <a:chOff x="-1717675" y="-158750"/>
            <a:chExt cx="24176038" cy="13843000"/>
          </a:xfrm>
          <a:solidFill>
            <a:schemeClr val="tx1"/>
          </a:solidFill>
        </p:grpSpPr>
        <p:sp>
          <p:nvSpPr>
            <p:cNvPr id="14" name="Rectangle 1"/>
            <p:cNvSpPr>
              <a:spLocks/>
            </p:cNvSpPr>
            <p:nvPr/>
          </p:nvSpPr>
          <p:spPr bwMode="auto">
            <a:xfrm>
              <a:off x="-1717675" y="5127625"/>
              <a:ext cx="7805738" cy="8556625"/>
            </a:xfrm>
            <a:custGeom>
              <a:avLst/>
              <a:gdLst>
                <a:gd name="T0" fmla="*/ 29497 w 7805485"/>
                <a:gd name="T1" fmla="*/ 2212258 h 8556016"/>
                <a:gd name="T2" fmla="*/ 4147885 w 7805485"/>
                <a:gd name="T3" fmla="*/ 0 h 8556016"/>
                <a:gd name="T4" fmla="*/ 7805485 w 7805485"/>
                <a:gd name="T5" fmla="*/ 4102002 h 8556016"/>
                <a:gd name="T6" fmla="*/ 0 w 7805485"/>
                <a:gd name="T7" fmla="*/ 8556016 h 8556016"/>
                <a:gd name="T8" fmla="*/ 29497 w 7805485"/>
                <a:gd name="T9" fmla="*/ 2212258 h 85560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05485" h="8556016">
                  <a:moveTo>
                    <a:pt x="29497" y="2212258"/>
                  </a:moveTo>
                  <a:lnTo>
                    <a:pt x="4147885" y="0"/>
                  </a:lnTo>
                  <a:lnTo>
                    <a:pt x="7805485" y="4102002"/>
                  </a:lnTo>
                  <a:lnTo>
                    <a:pt x="0" y="8556016"/>
                  </a:lnTo>
                  <a:lnTo>
                    <a:pt x="29497" y="2212258"/>
                  </a:lnTo>
                  <a:close/>
                </a:path>
              </a:pathLst>
            </a:custGeom>
            <a:grpFill/>
            <a:ln>
              <a:noFill/>
            </a:ln>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5" name="Rectangle 1"/>
            <p:cNvSpPr>
              <a:spLocks/>
            </p:cNvSpPr>
            <p:nvPr/>
          </p:nvSpPr>
          <p:spPr bwMode="auto">
            <a:xfrm>
              <a:off x="2363788" y="647700"/>
              <a:ext cx="11580812" cy="8586788"/>
            </a:xfrm>
            <a:custGeom>
              <a:avLst/>
              <a:gdLst>
                <a:gd name="T0" fmla="*/ 0 w 11581073"/>
                <a:gd name="T1" fmla="*/ 4483510 h 8585513"/>
                <a:gd name="T2" fmla="*/ 7834983 w 11581073"/>
                <a:gd name="T3" fmla="*/ 0 h 8585513"/>
                <a:gd name="T4" fmla="*/ 11581073 w 11581073"/>
                <a:gd name="T5" fmla="*/ 4102002 h 8585513"/>
                <a:gd name="T6" fmla="*/ 3716595 w 11581073"/>
                <a:gd name="T7" fmla="*/ 8585513 h 8585513"/>
                <a:gd name="T8" fmla="*/ 0 w 11581073"/>
                <a:gd name="T9" fmla="*/ 4483510 h 85855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81073" h="8585513">
                  <a:moveTo>
                    <a:pt x="0" y="4483510"/>
                  </a:moveTo>
                  <a:lnTo>
                    <a:pt x="7834983" y="0"/>
                  </a:lnTo>
                  <a:lnTo>
                    <a:pt x="11581073" y="4102002"/>
                  </a:lnTo>
                  <a:lnTo>
                    <a:pt x="3716595" y="8585513"/>
                  </a:lnTo>
                  <a:lnTo>
                    <a:pt x="0" y="4483510"/>
                  </a:lnTo>
                  <a:close/>
                </a:path>
              </a:pathLst>
            </a:custGeom>
            <a:grpFill/>
            <a:ln>
              <a:noFill/>
            </a:ln>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6" name="Rectangle 2"/>
            <p:cNvSpPr>
              <a:spLocks/>
            </p:cNvSpPr>
            <p:nvPr/>
          </p:nvSpPr>
          <p:spPr bwMode="auto">
            <a:xfrm>
              <a:off x="10171113" y="-158750"/>
              <a:ext cx="12287250" cy="6088063"/>
            </a:xfrm>
            <a:custGeom>
              <a:avLst/>
              <a:gdLst>
                <a:gd name="T0" fmla="*/ 0 w 12287181"/>
                <a:gd name="T1" fmla="*/ 825909 h 6087855"/>
                <a:gd name="T2" fmla="*/ 1402870 w 12287181"/>
                <a:gd name="T3" fmla="*/ 0 h 6087855"/>
                <a:gd name="T4" fmla="*/ 12287181 w 12287181"/>
                <a:gd name="T5" fmla="*/ 129506 h 6087855"/>
                <a:gd name="T6" fmla="*/ 1563328 w 12287181"/>
                <a:gd name="T7" fmla="*/ 6087855 h 6087855"/>
                <a:gd name="T8" fmla="*/ 0 w 12287181"/>
                <a:gd name="T9" fmla="*/ 825909 h 60878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87181" h="6087855">
                  <a:moveTo>
                    <a:pt x="0" y="825909"/>
                  </a:moveTo>
                  <a:lnTo>
                    <a:pt x="1402870" y="0"/>
                  </a:lnTo>
                  <a:lnTo>
                    <a:pt x="12287181" y="129506"/>
                  </a:lnTo>
                  <a:lnTo>
                    <a:pt x="1563328" y="6087855"/>
                  </a:lnTo>
                  <a:lnTo>
                    <a:pt x="0" y="825909"/>
                  </a:lnTo>
                  <a:close/>
                </a:path>
              </a:pathLst>
            </a:custGeom>
            <a:grpFill/>
            <a:ln>
              <a:noFill/>
            </a:ln>
            <a:extLst>
              <a:ext uri="{91240B29-F687-4f45-9708-019B960494DF}">
                <a14:hiddenLine xmlns="" xmlns:a14="http://schemas.microsoft.com/office/drawing/2010/main" w="12700" cap="flat" cmpd="sng" algn="ctr">
                  <a:solidFill>
                    <a:srgbClr val="000000"/>
                  </a:solidFill>
                  <a:prstDash val="solid"/>
                  <a:round/>
                  <a:headEnd type="none" w="med" len="med"/>
                  <a:tailEnd type="none" w="med" len="me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pic>
        <p:nvPicPr>
          <p:cNvPr id="8" name="图片占位符 7"/>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b="-41565"/>
          <a:stretch/>
        </p:blipFill>
        <p:spPr/>
      </p:pic>
      <p:pic>
        <p:nvPicPr>
          <p:cNvPr id="5" name="图片占位符 4"/>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6" name="图片占位符 5"/>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
        <p:nvSpPr>
          <p:cNvPr id="23556" name="Rectangle 4"/>
          <p:cNvSpPr>
            <a:spLocks/>
          </p:cNvSpPr>
          <p:nvPr/>
        </p:nvSpPr>
        <p:spPr bwMode="auto">
          <a:xfrm>
            <a:off x="1631950" y="1974850"/>
            <a:ext cx="4191000" cy="4737100"/>
          </a:xfrm>
          <a:prstGeom prst="rect">
            <a:avLst/>
          </a:prstGeom>
          <a:solidFill>
            <a:schemeClr val="bg2"/>
          </a:solidFill>
          <a:ln w="25400" cap="flat">
            <a:solidFill>
              <a:srgbClr val="FFFEFE"/>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3557" name="Rectangle 5"/>
          <p:cNvSpPr>
            <a:spLocks/>
          </p:cNvSpPr>
          <p:nvPr/>
        </p:nvSpPr>
        <p:spPr bwMode="auto">
          <a:xfrm>
            <a:off x="1828800" y="2095500"/>
            <a:ext cx="3892550" cy="4197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2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Maecenas Business</a:t>
            </a:r>
            <a:r>
              <a:rPr lang="en-US" sz="105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 </a:t>
            </a:r>
            <a:r>
              <a:rPr lang="en-US" sz="10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a:p>
            <a:pPr defTabSz="457200">
              <a:lnSpc>
                <a:spcPct val="130000"/>
              </a:lnSpc>
            </a:pPr>
            <a:endParaRPr lang="en-US" sz="900" kern="0" dirty="0">
              <a:solidFill>
                <a:srgbClr val="4D4C4C"/>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p:txBody>
      </p:sp>
      <p:sp>
        <p:nvSpPr>
          <p:cNvPr id="23558" name="Rectangle 6"/>
          <p:cNvSpPr>
            <a:spLocks/>
          </p:cNvSpPr>
          <p:nvPr/>
        </p:nvSpPr>
        <p:spPr bwMode="auto">
          <a:xfrm>
            <a:off x="6369050" y="1974850"/>
            <a:ext cx="4191000" cy="4737100"/>
          </a:xfrm>
          <a:prstGeom prst="rect">
            <a:avLst/>
          </a:prstGeom>
          <a:solidFill>
            <a:schemeClr val="bg2"/>
          </a:solidFill>
          <a:ln w="25400" cap="flat">
            <a:solidFill>
              <a:srgbClr val="FFFEFE"/>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3559" name="Rectangle 7"/>
          <p:cNvSpPr>
            <a:spLocks/>
          </p:cNvSpPr>
          <p:nvPr/>
        </p:nvSpPr>
        <p:spPr bwMode="auto">
          <a:xfrm>
            <a:off x="6565900" y="2095500"/>
            <a:ext cx="3892550" cy="4197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p:txBody>
      </p:sp>
      <p:sp>
        <p:nvSpPr>
          <p:cNvPr id="23560" name="Rectangle 8"/>
          <p:cNvSpPr>
            <a:spLocks/>
          </p:cNvSpPr>
          <p:nvPr/>
        </p:nvSpPr>
        <p:spPr bwMode="auto">
          <a:xfrm>
            <a:off x="3555207" y="1038225"/>
            <a:ext cx="2057400" cy="323850"/>
          </a:xfrm>
          <a:prstGeom prst="rect">
            <a:avLst/>
          </a:prstGeom>
          <a:solidFill>
            <a:schemeClr val="accent2"/>
          </a:solidFill>
          <a:ln>
            <a:noFill/>
          </a:ln>
          <a:extLst/>
        </p:spPr>
        <p:txBody>
          <a:bodyPr lIns="0" tIns="0" rIns="0" bIns="0" anchor="ctr"/>
          <a:lstStyle/>
          <a:p>
            <a:pPr defTabSz="457200">
              <a:lnSpc>
                <a:spcPct val="80000"/>
              </a:lnSpc>
            </a:pPr>
            <a:r>
              <a:rPr lang="en-US" b="1" kern="0" dirty="0">
                <a:solidFill>
                  <a:schemeClr val="bg1"/>
                </a:solidFill>
                <a:latin typeface="Roboto" panose="02000000000000000000" pitchFamily="2" charset="0"/>
                <a:ea typeface="Roboto" panose="02000000000000000000" pitchFamily="2" charset="0"/>
                <a:cs typeface="Helvetica Neue" charset="0"/>
                <a:sym typeface="Helvetica Neue" charset="0"/>
              </a:rPr>
              <a:t>You Can Never be</a:t>
            </a:r>
          </a:p>
        </p:txBody>
      </p:sp>
      <p:sp>
        <p:nvSpPr>
          <p:cNvPr id="23561" name="Rectangle 9"/>
          <p:cNvSpPr>
            <a:spLocks/>
          </p:cNvSpPr>
          <p:nvPr/>
        </p:nvSpPr>
        <p:spPr bwMode="auto">
          <a:xfrm>
            <a:off x="3556000" y="1447800"/>
            <a:ext cx="3632200" cy="323850"/>
          </a:xfrm>
          <a:prstGeom prst="rect">
            <a:avLst/>
          </a:prstGeom>
          <a:solidFill>
            <a:schemeClr val="accent2"/>
          </a:solidFill>
          <a:ln>
            <a:noFill/>
          </a:ln>
          <a:extLst/>
        </p:spPr>
        <p:txBody>
          <a:bodyPr lIns="0" tIns="0" rIns="0" bIns="0" anchor="ctr"/>
          <a:lstStyle/>
          <a:p>
            <a:pPr defTabSz="457200">
              <a:lnSpc>
                <a:spcPct val="80000"/>
              </a:lnSpc>
            </a:pPr>
            <a:r>
              <a:rPr lang="en-US" b="1" kern="0" dirty="0">
                <a:solidFill>
                  <a:schemeClr val="bg1"/>
                </a:solidFill>
                <a:latin typeface="Roboto" panose="02000000000000000000" pitchFamily="2" charset="0"/>
                <a:ea typeface="Roboto" panose="02000000000000000000" pitchFamily="2" charset="0"/>
                <a:cs typeface="Helvetica Neue" charset="0"/>
                <a:sym typeface="Helvetica Neue" charset="0"/>
              </a:rPr>
              <a:t>Over Dressed or Over Educated</a:t>
            </a:r>
          </a:p>
        </p:txBody>
      </p:sp>
      <p:sp>
        <p:nvSpPr>
          <p:cNvPr id="23562" name="Rectangle 10"/>
          <p:cNvSpPr>
            <a:spLocks/>
          </p:cNvSpPr>
          <p:nvPr/>
        </p:nvSpPr>
        <p:spPr bwMode="auto">
          <a:xfrm>
            <a:off x="1625600" y="968375"/>
            <a:ext cx="1790700"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457200">
              <a:lnSpc>
                <a:spcPct val="90000"/>
              </a:lnSpc>
            </a:pPr>
            <a:r>
              <a:rPr lang="en-US"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This is 2 Column Layout Alternative</a:t>
            </a:r>
          </a:p>
        </p:txBody>
      </p:sp>
    </p:spTree>
    <p:extLst>
      <p:ext uri="{BB962C8B-B14F-4D97-AF65-F5344CB8AC3E}">
        <p14:creationId xmlns:p14="http://schemas.microsoft.com/office/powerpoint/2010/main" val="2767434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1" name="Group 3"/>
          <p:cNvGrpSpPr>
            <a:grpSpLocks/>
          </p:cNvGrpSpPr>
          <p:nvPr/>
        </p:nvGrpSpPr>
        <p:grpSpPr bwMode="auto">
          <a:xfrm>
            <a:off x="5549900" y="-603250"/>
            <a:ext cx="2863850" cy="8324850"/>
            <a:chOff x="0" y="0"/>
            <a:chExt cx="3608" cy="10488"/>
          </a:xfrm>
        </p:grpSpPr>
        <p:sp>
          <p:nvSpPr>
            <p:cNvPr id="27649" name="AutoShape 1"/>
            <p:cNvSpPr>
              <a:spLocks/>
            </p:cNvSpPr>
            <p:nvPr/>
          </p:nvSpPr>
          <p:spPr bwMode="auto">
            <a:xfrm>
              <a:off x="200" y="792"/>
              <a:ext cx="3208" cy="8248"/>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7650" name="Picture 2"/>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3608" cy="10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7654" name="Group 6"/>
          <p:cNvGrpSpPr>
            <a:grpSpLocks/>
          </p:cNvGrpSpPr>
          <p:nvPr/>
        </p:nvGrpSpPr>
        <p:grpSpPr bwMode="auto">
          <a:xfrm>
            <a:off x="4273550" y="146050"/>
            <a:ext cx="2863850" cy="8324850"/>
            <a:chOff x="0" y="0"/>
            <a:chExt cx="3608" cy="10488"/>
          </a:xfrm>
        </p:grpSpPr>
        <p:sp>
          <p:nvSpPr>
            <p:cNvPr id="27652" name="AutoShape 4"/>
            <p:cNvSpPr>
              <a:spLocks/>
            </p:cNvSpPr>
            <p:nvPr/>
          </p:nvSpPr>
          <p:spPr bwMode="auto">
            <a:xfrm>
              <a:off x="200" y="792"/>
              <a:ext cx="3208" cy="8248"/>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7653" name="Picture 5"/>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3608" cy="10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7657" name="Group 9"/>
          <p:cNvGrpSpPr>
            <a:grpSpLocks/>
          </p:cNvGrpSpPr>
          <p:nvPr/>
        </p:nvGrpSpPr>
        <p:grpSpPr bwMode="auto">
          <a:xfrm>
            <a:off x="-706438" y="2533650"/>
            <a:ext cx="4241007" cy="6407150"/>
            <a:chOff x="0" y="0"/>
            <a:chExt cx="5344" cy="8072"/>
          </a:xfrm>
        </p:grpSpPr>
        <p:sp>
          <p:nvSpPr>
            <p:cNvPr id="27655" name="AutoShape 7"/>
            <p:cNvSpPr>
              <a:spLocks/>
            </p:cNvSpPr>
            <p:nvPr/>
          </p:nvSpPr>
          <p:spPr bwMode="auto">
            <a:xfrm>
              <a:off x="824" y="456"/>
              <a:ext cx="4320" cy="6608"/>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7656" name="Picture 8"/>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5344" cy="80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7660" name="Group 12"/>
          <p:cNvGrpSpPr>
            <a:grpSpLocks/>
          </p:cNvGrpSpPr>
          <p:nvPr/>
        </p:nvGrpSpPr>
        <p:grpSpPr bwMode="auto">
          <a:xfrm>
            <a:off x="1549400" y="1377950"/>
            <a:ext cx="2349500" cy="7099300"/>
            <a:chOff x="0" y="0"/>
            <a:chExt cx="2960" cy="8944"/>
          </a:xfrm>
        </p:grpSpPr>
        <p:sp>
          <p:nvSpPr>
            <p:cNvPr id="27658" name="AutoShape 10"/>
            <p:cNvSpPr>
              <a:spLocks/>
            </p:cNvSpPr>
            <p:nvPr/>
          </p:nvSpPr>
          <p:spPr bwMode="auto">
            <a:xfrm>
              <a:off x="200" y="880"/>
              <a:ext cx="2558" cy="6608"/>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7659" name="Picture 11"/>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2960" cy="89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7663" name="Group 15"/>
          <p:cNvGrpSpPr>
            <a:grpSpLocks/>
          </p:cNvGrpSpPr>
          <p:nvPr/>
        </p:nvGrpSpPr>
        <p:grpSpPr bwMode="auto">
          <a:xfrm>
            <a:off x="2951957" y="939800"/>
            <a:ext cx="2520950" cy="7531100"/>
            <a:chOff x="0" y="0"/>
            <a:chExt cx="3176" cy="9488"/>
          </a:xfrm>
        </p:grpSpPr>
        <p:sp>
          <p:nvSpPr>
            <p:cNvPr id="27661" name="AutoShape 13"/>
            <p:cNvSpPr>
              <a:spLocks/>
            </p:cNvSpPr>
            <p:nvPr/>
          </p:nvSpPr>
          <p:spPr bwMode="auto">
            <a:xfrm>
              <a:off x="200" y="856"/>
              <a:ext cx="2776" cy="7176"/>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7662" name="Picture 14"/>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0"/>
              <a:ext cx="3176" cy="9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sp>
        <p:nvSpPr>
          <p:cNvPr id="27664" name="Rectangle 16"/>
          <p:cNvSpPr>
            <a:spLocks/>
          </p:cNvSpPr>
          <p:nvPr/>
        </p:nvSpPr>
        <p:spPr bwMode="auto">
          <a:xfrm>
            <a:off x="607219" y="1235075"/>
            <a:ext cx="4819650" cy="1924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457200">
              <a:lnSpc>
                <a:spcPct val="70000"/>
              </a:lnSpc>
            </a:pPr>
            <a:r>
              <a:rPr lang="en-US" sz="7200" b="1" kern="0" dirty="0">
                <a:solidFill>
                  <a:schemeClr val="accent5"/>
                </a:solidFill>
                <a:latin typeface="Roboto" panose="02000000000000000000" pitchFamily="2" charset="0"/>
                <a:ea typeface="Roboto" panose="02000000000000000000" pitchFamily="2" charset="0"/>
                <a:cs typeface="Helvetica Neue" charset="0"/>
                <a:sym typeface="Helvetica Neue" charset="0"/>
              </a:rPr>
              <a:t>Modern</a:t>
            </a:r>
          </a:p>
          <a:p>
            <a:pPr algn="r" defTabSz="457200">
              <a:lnSpc>
                <a:spcPct val="70000"/>
              </a:lnSpc>
            </a:pPr>
            <a:r>
              <a:rPr lang="en-US" sz="7200" b="1" kern="0" dirty="0">
                <a:solidFill>
                  <a:schemeClr val="accent3"/>
                </a:solidFill>
                <a:latin typeface="Roboto" panose="02000000000000000000" pitchFamily="2" charset="0"/>
                <a:ea typeface="Roboto" panose="02000000000000000000" pitchFamily="2" charset="0"/>
                <a:cs typeface="Helvetica Neue" charset="0"/>
                <a:sym typeface="Helvetica Neue" charset="0"/>
              </a:rPr>
              <a:t>fashion</a:t>
            </a:r>
          </a:p>
        </p:txBody>
      </p:sp>
      <p:sp>
        <p:nvSpPr>
          <p:cNvPr id="27665" name="Rectangle 17"/>
          <p:cNvSpPr>
            <a:spLocks/>
          </p:cNvSpPr>
          <p:nvPr/>
        </p:nvSpPr>
        <p:spPr bwMode="auto">
          <a:xfrm>
            <a:off x="1879600" y="3168650"/>
            <a:ext cx="3543300" cy="139700"/>
          </a:xfrm>
          <a:prstGeom prst="rect">
            <a:avLst/>
          </a:prstGeom>
          <a:solidFill>
            <a:schemeClr val="tx2">
              <a:lumMod val="85000"/>
              <a:lumOff val="15000"/>
            </a:schemeClr>
          </a:solidFill>
          <a:ln w="25400" cap="flat">
            <a:no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7666" name="Rectangle 18"/>
          <p:cNvSpPr>
            <a:spLocks/>
          </p:cNvSpPr>
          <p:nvPr/>
        </p:nvSpPr>
        <p:spPr bwMode="auto">
          <a:xfrm>
            <a:off x="1879600" y="4711700"/>
            <a:ext cx="3543300" cy="12700"/>
          </a:xfrm>
          <a:prstGeom prst="rect">
            <a:avLst/>
          </a:prstGeom>
          <a:solidFill>
            <a:schemeClr val="tx2">
              <a:lumMod val="85000"/>
              <a:lumOff val="15000"/>
            </a:schemeClr>
          </a:solidFill>
          <a:ln w="25400" cap="flat">
            <a:no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7676" name="Rectangle 28"/>
          <p:cNvSpPr>
            <a:spLocks/>
          </p:cNvSpPr>
          <p:nvPr/>
        </p:nvSpPr>
        <p:spPr bwMode="auto">
          <a:xfrm>
            <a:off x="1873250" y="3467100"/>
            <a:ext cx="3556000" cy="1085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r" defTabSz="457200">
              <a:lnSpc>
                <a:spcPct val="130000"/>
              </a:lnSpc>
            </a:pPr>
            <a:r>
              <a:rPr lang="en-US" sz="1050" b="1" i="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a:t>
            </a:r>
          </a:p>
        </p:txBody>
      </p:sp>
      <p:grpSp>
        <p:nvGrpSpPr>
          <p:cNvPr id="12" name="Group 11"/>
          <p:cNvGrpSpPr/>
          <p:nvPr/>
        </p:nvGrpSpPr>
        <p:grpSpPr>
          <a:xfrm>
            <a:off x="6521450" y="438150"/>
            <a:ext cx="4819650" cy="5988050"/>
            <a:chOff x="13042900" y="876300"/>
            <a:chExt cx="9639300" cy="11976100"/>
          </a:xfrm>
          <a:solidFill>
            <a:schemeClr val="tx1"/>
          </a:solidFill>
        </p:grpSpPr>
        <p:sp>
          <p:nvSpPr>
            <p:cNvPr id="41" name="Rectangle 40"/>
            <p:cNvSpPr/>
            <p:nvPr/>
          </p:nvSpPr>
          <p:spPr bwMode="auto">
            <a:xfrm>
              <a:off x="13766800" y="876300"/>
              <a:ext cx="5956300" cy="38227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2" name="Rectangle 41"/>
            <p:cNvSpPr/>
            <p:nvPr/>
          </p:nvSpPr>
          <p:spPr bwMode="auto">
            <a:xfrm>
              <a:off x="19824700" y="1409700"/>
              <a:ext cx="1765300" cy="29083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3" name="Rectangle 42"/>
            <p:cNvSpPr/>
            <p:nvPr/>
          </p:nvSpPr>
          <p:spPr bwMode="auto">
            <a:xfrm>
              <a:off x="13042900" y="4787900"/>
              <a:ext cx="4127500" cy="25146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4" name="Rectangle 43"/>
            <p:cNvSpPr/>
            <p:nvPr/>
          </p:nvSpPr>
          <p:spPr bwMode="auto">
            <a:xfrm>
              <a:off x="17272000" y="4787900"/>
              <a:ext cx="2451100" cy="28702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5" name="Rectangle 44"/>
            <p:cNvSpPr/>
            <p:nvPr/>
          </p:nvSpPr>
          <p:spPr bwMode="auto">
            <a:xfrm>
              <a:off x="19824700" y="4409728"/>
              <a:ext cx="2159000" cy="1622772"/>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6" name="Rectangle 45"/>
            <p:cNvSpPr/>
            <p:nvPr/>
          </p:nvSpPr>
          <p:spPr bwMode="auto">
            <a:xfrm flipH="1" flipV="1">
              <a:off x="19824700" y="6121400"/>
              <a:ext cx="2159000" cy="2936874"/>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7" name="Rectangle 46"/>
            <p:cNvSpPr/>
            <p:nvPr/>
          </p:nvSpPr>
          <p:spPr bwMode="auto">
            <a:xfrm>
              <a:off x="13766800" y="7404100"/>
              <a:ext cx="3403600" cy="54483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8" name="Rectangle 47"/>
            <p:cNvSpPr/>
            <p:nvPr/>
          </p:nvSpPr>
          <p:spPr bwMode="auto">
            <a:xfrm>
              <a:off x="17272000" y="7759700"/>
              <a:ext cx="2451100" cy="50927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9" name="Rectangle 48"/>
            <p:cNvSpPr/>
            <p:nvPr/>
          </p:nvSpPr>
          <p:spPr bwMode="auto">
            <a:xfrm>
              <a:off x="19824700" y="9144000"/>
              <a:ext cx="2857500" cy="37084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grpSp>
      <p:pic>
        <p:nvPicPr>
          <p:cNvPr id="2" name="图片占位符 1"/>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pic>
        <p:nvPicPr>
          <p:cNvPr id="8" name="图片占位符 7"/>
          <p:cNvPicPr>
            <a:picLocks noGrp="1" noChangeAspect="1"/>
          </p:cNvPicPr>
          <p:nvPr>
            <p:ph type="pic" sz="quarter" idx="11"/>
          </p:nvPr>
        </p:nvPicPr>
        <p:blipFill>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10" name="图片占位符 9"/>
          <p:cNvPicPr>
            <a:picLocks noGrp="1" noChangeAspect="1"/>
          </p:cNvPicPr>
          <p:nvPr>
            <p:ph type="pic" sz="quarter" idx="12"/>
          </p:nvPr>
        </p:nvPicPr>
        <p:blipFill>
          <a:blip r:embed="rId9" cstate="screen">
            <a:extLst>
              <a:ext uri="{28A0092B-C50C-407E-A947-70E740481C1C}">
                <a14:useLocalDpi xmlns:a14="http://schemas.microsoft.com/office/drawing/2010/main"/>
              </a:ext>
            </a:extLst>
          </a:blip>
          <a:srcRect/>
          <a:stretch>
            <a:fillRect/>
          </a:stretch>
        </p:blipFill>
        <p:spPr/>
      </p:pic>
      <p:pic>
        <p:nvPicPr>
          <p:cNvPr id="11" name="图片占位符 10"/>
          <p:cNvPicPr>
            <a:picLocks noGrp="1" noChangeAspect="1"/>
          </p:cNvPicPr>
          <p:nvPr>
            <p:ph type="pic" sz="quarter" idx="13"/>
          </p:nvPr>
        </p:nvPicPr>
        <p:blipFill>
          <a:blip r:embed="rId10" cstate="screen">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23" name="图片占位符 22"/>
          <p:cNvPicPr>
            <a:picLocks noGrp="1" noChangeAspect="1"/>
          </p:cNvPicPr>
          <p:nvPr>
            <p:ph type="pic" sz="quarter" idx="14"/>
          </p:nvPr>
        </p:nvPicPr>
        <p:blipFill>
          <a:blip r:embed="rId12" cstate="screen">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5"/>
          </p:nvPr>
        </p:nvPicPr>
        <p:blipFill>
          <a:blip r:embed="rId13" cstate="screen">
            <a:extLst>
              <a:ext uri="{BEBA8EAE-BF5A-486C-A8C5-ECC9F3942E4B}">
                <a14:imgProps xmlns:a14="http://schemas.microsoft.com/office/drawing/2010/main">
                  <a14:imgLayer r:embed="rId14">
                    <a14:imgEffect>
                      <a14:saturation sat="33000"/>
                    </a14:imgEffect>
                  </a14:imgLayer>
                </a14:imgProps>
              </a:ext>
              <a:ext uri="{28A0092B-C50C-407E-A947-70E740481C1C}">
                <a14:useLocalDpi xmlns:a14="http://schemas.microsoft.com/office/drawing/2010/main"/>
              </a:ext>
            </a:extLst>
          </a:blip>
          <a:srcRect/>
          <a:stretch>
            <a:fillRect/>
          </a:stretch>
        </p:blipFill>
        <p:spPr/>
      </p:pic>
      <p:pic>
        <p:nvPicPr>
          <p:cNvPr id="28" name="图片占位符 27"/>
          <p:cNvPicPr>
            <a:picLocks noGrp="1" noChangeAspect="1"/>
          </p:cNvPicPr>
          <p:nvPr>
            <p:ph type="pic" sz="quarter" idx="16"/>
          </p:nvPr>
        </p:nvPicPr>
        <p:blipFill>
          <a:blip r:embed="rId15" cstate="screen">
            <a:extLst>
              <a:ext uri="{28A0092B-C50C-407E-A947-70E740481C1C}">
                <a14:useLocalDpi xmlns:a14="http://schemas.microsoft.com/office/drawing/2010/main"/>
              </a:ext>
            </a:extLst>
          </a:blip>
          <a:srcRect/>
          <a:stretch>
            <a:fillRect/>
          </a:stretch>
        </p:blipFill>
        <p:spPr/>
      </p:pic>
      <p:pic>
        <p:nvPicPr>
          <p:cNvPr id="29" name="图片占位符 28"/>
          <p:cNvPicPr>
            <a:picLocks noGrp="1" noChangeAspect="1"/>
          </p:cNvPicPr>
          <p:nvPr>
            <p:ph type="pic" sz="quarter" idx="17"/>
          </p:nvPr>
        </p:nvPicPr>
        <p:blipFill>
          <a:blip r:embed="rId16" cstate="screen">
            <a:extLst>
              <a:ext uri="{28A0092B-C50C-407E-A947-70E740481C1C}">
                <a14:useLocalDpi xmlns:a14="http://schemas.microsoft.com/office/drawing/2010/main"/>
              </a:ext>
            </a:extLst>
          </a:blip>
          <a:srcRect/>
          <a:stretch>
            <a:fillRect/>
          </a:stretch>
        </p:blipFill>
        <p:spPr/>
      </p:pic>
      <p:pic>
        <p:nvPicPr>
          <p:cNvPr id="31" name="图片占位符 30"/>
          <p:cNvPicPr>
            <a:picLocks noGrp="1" noChangeAspect="1"/>
          </p:cNvPicPr>
          <p:nvPr>
            <p:ph type="pic" sz="quarter" idx="18"/>
          </p:nvPr>
        </p:nvPicPr>
        <p:blipFill>
          <a:blip r:embed="rId1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33168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835150" y="717551"/>
            <a:ext cx="3135313" cy="5437982"/>
            <a:chOff x="-4089324" y="1435101"/>
            <a:chExt cx="6270625" cy="10875963"/>
          </a:xfrm>
        </p:grpSpPr>
        <p:sp>
          <p:nvSpPr>
            <p:cNvPr id="18" name="Parallelogram 35"/>
            <p:cNvSpPr>
              <a:spLocks noChangeArrowheads="1"/>
            </p:cNvSpPr>
            <p:nvPr/>
          </p:nvSpPr>
          <p:spPr bwMode="auto">
            <a:xfrm rot="5400000">
              <a:off x="-5213274" y="2559051"/>
              <a:ext cx="3543300" cy="129540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9" name="Parallelogram 36"/>
            <p:cNvSpPr>
              <a:spLocks noChangeArrowheads="1"/>
            </p:cNvSpPr>
            <p:nvPr/>
          </p:nvSpPr>
          <p:spPr bwMode="auto">
            <a:xfrm rot="5400000">
              <a:off x="-5213274" y="5457826"/>
              <a:ext cx="3543300" cy="129540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0" name="Parallelogram 37"/>
            <p:cNvSpPr>
              <a:spLocks noChangeArrowheads="1"/>
            </p:cNvSpPr>
            <p:nvPr/>
          </p:nvSpPr>
          <p:spPr bwMode="auto">
            <a:xfrm rot="5400000">
              <a:off x="-5213274" y="8378826"/>
              <a:ext cx="3543300" cy="129540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1" name="Parallelogram 38"/>
            <p:cNvSpPr>
              <a:spLocks noChangeArrowheads="1"/>
            </p:cNvSpPr>
            <p:nvPr/>
          </p:nvSpPr>
          <p:spPr bwMode="auto">
            <a:xfrm rot="5400000">
              <a:off x="-1885874" y="2559051"/>
              <a:ext cx="3543300" cy="129540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2" name="Parallelogram 39"/>
            <p:cNvSpPr>
              <a:spLocks noChangeArrowheads="1"/>
            </p:cNvSpPr>
            <p:nvPr/>
          </p:nvSpPr>
          <p:spPr bwMode="auto">
            <a:xfrm rot="5400000">
              <a:off x="-1885874" y="5457826"/>
              <a:ext cx="3543300" cy="129540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3" name="Parallelogram 40"/>
            <p:cNvSpPr>
              <a:spLocks noChangeArrowheads="1"/>
            </p:cNvSpPr>
            <p:nvPr/>
          </p:nvSpPr>
          <p:spPr bwMode="auto">
            <a:xfrm rot="5400000">
              <a:off x="-1885874" y="8378826"/>
              <a:ext cx="3543300" cy="129540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4" name="Parallelogram 41"/>
            <p:cNvSpPr>
              <a:spLocks noChangeArrowheads="1"/>
            </p:cNvSpPr>
            <p:nvPr/>
          </p:nvSpPr>
          <p:spPr bwMode="auto">
            <a:xfrm rot="16200000" flipH="1">
              <a:off x="-3551955" y="4040982"/>
              <a:ext cx="3543300" cy="1290637"/>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5" name="Parallelogram 42"/>
            <p:cNvSpPr>
              <a:spLocks noChangeArrowheads="1"/>
            </p:cNvSpPr>
            <p:nvPr/>
          </p:nvSpPr>
          <p:spPr bwMode="auto">
            <a:xfrm rot="16200000" flipH="1">
              <a:off x="-3551955" y="6958807"/>
              <a:ext cx="3543300" cy="1290637"/>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6" name="Parallelogram 43"/>
            <p:cNvSpPr>
              <a:spLocks noChangeArrowheads="1"/>
            </p:cNvSpPr>
            <p:nvPr/>
          </p:nvSpPr>
          <p:spPr bwMode="auto">
            <a:xfrm rot="16200000" flipH="1">
              <a:off x="-3551955" y="9894095"/>
              <a:ext cx="3543300" cy="1290637"/>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7" name="Parallelogram 44"/>
            <p:cNvSpPr>
              <a:spLocks noChangeArrowheads="1"/>
            </p:cNvSpPr>
            <p:nvPr/>
          </p:nvSpPr>
          <p:spPr bwMode="auto">
            <a:xfrm rot="16200000" flipH="1">
              <a:off x="-235668" y="4060032"/>
              <a:ext cx="3543300" cy="1290638"/>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8" name="Parallelogram 45"/>
            <p:cNvSpPr>
              <a:spLocks noChangeArrowheads="1"/>
            </p:cNvSpPr>
            <p:nvPr/>
          </p:nvSpPr>
          <p:spPr bwMode="auto">
            <a:xfrm rot="16200000" flipH="1">
              <a:off x="-235668" y="6981032"/>
              <a:ext cx="3543300" cy="1290638"/>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24589" name="Rectangle 13"/>
          <p:cNvSpPr>
            <a:spLocks/>
          </p:cNvSpPr>
          <p:nvPr/>
        </p:nvSpPr>
        <p:spPr bwMode="auto">
          <a:xfrm>
            <a:off x="6159500" y="1860550"/>
            <a:ext cx="3892550"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0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p:txBody>
      </p:sp>
      <p:sp>
        <p:nvSpPr>
          <p:cNvPr id="24590" name="Rectangle 14"/>
          <p:cNvSpPr>
            <a:spLocks/>
          </p:cNvSpPr>
          <p:nvPr/>
        </p:nvSpPr>
        <p:spPr bwMode="auto">
          <a:xfrm>
            <a:off x="6158707" y="803275"/>
            <a:ext cx="2057400" cy="323850"/>
          </a:xfrm>
          <a:prstGeom prst="rect">
            <a:avLst/>
          </a:prstGeom>
          <a:solidFill>
            <a:schemeClr val="accent2"/>
          </a:solidFill>
          <a:ln>
            <a:noFill/>
          </a:ln>
          <a:extLst/>
        </p:spPr>
        <p:txBody>
          <a:bodyPr lIns="91440" tIns="0" rIns="91440" bIns="0" anchor="ctr"/>
          <a:lstStyle/>
          <a:p>
            <a:pPr defTabSz="457200">
              <a:lnSpc>
                <a:spcPct val="80000"/>
              </a:lnSpc>
            </a:pPr>
            <a:r>
              <a:rPr lang="en-US" b="1" kern="0" dirty="0">
                <a:solidFill>
                  <a:schemeClr val="bg1"/>
                </a:solidFill>
                <a:latin typeface="Roboto" panose="02000000000000000000" pitchFamily="2" charset="0"/>
                <a:ea typeface="Roboto" panose="02000000000000000000" pitchFamily="2" charset="0"/>
                <a:cs typeface="Helvetica Neue" charset="0"/>
                <a:sym typeface="Helvetica Neue" charset="0"/>
              </a:rPr>
              <a:t>You Can Never be</a:t>
            </a:r>
          </a:p>
        </p:txBody>
      </p:sp>
      <p:sp>
        <p:nvSpPr>
          <p:cNvPr id="24591" name="Rectangle 15"/>
          <p:cNvSpPr>
            <a:spLocks/>
          </p:cNvSpPr>
          <p:nvPr/>
        </p:nvSpPr>
        <p:spPr bwMode="auto">
          <a:xfrm>
            <a:off x="6159500" y="1212850"/>
            <a:ext cx="3632200" cy="323850"/>
          </a:xfrm>
          <a:prstGeom prst="rect">
            <a:avLst/>
          </a:prstGeom>
          <a:solidFill>
            <a:schemeClr val="accent2"/>
          </a:solidFill>
          <a:ln>
            <a:noFill/>
          </a:ln>
          <a:extLst/>
        </p:spPr>
        <p:txBody>
          <a:bodyPr lIns="91440" tIns="0" rIns="91440" bIns="0" anchor="ctr"/>
          <a:lstStyle/>
          <a:p>
            <a:pPr defTabSz="457200">
              <a:lnSpc>
                <a:spcPct val="80000"/>
              </a:lnSpc>
            </a:pPr>
            <a:r>
              <a:rPr lang="en-US" b="1" kern="0" dirty="0">
                <a:solidFill>
                  <a:schemeClr val="bg1"/>
                </a:solidFill>
                <a:latin typeface="Roboto" panose="02000000000000000000" pitchFamily="2" charset="0"/>
                <a:ea typeface="Roboto" panose="02000000000000000000" pitchFamily="2" charset="0"/>
                <a:cs typeface="Helvetica Neue" charset="0"/>
                <a:sym typeface="Helvetica Neue" charset="0"/>
              </a:rPr>
              <a:t>Over Dressed or Over Educated</a:t>
            </a:r>
          </a:p>
        </p:txBody>
      </p:sp>
      <p:pic>
        <p:nvPicPr>
          <p:cNvPr id="29" name="图片占位符 28"/>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1365"/>
          <a:stretch/>
        </p:blipFill>
        <p:spPr/>
      </p:pic>
      <p:pic>
        <p:nvPicPr>
          <p:cNvPr id="30" name="图片占位符 29"/>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p:pic>
      <p:pic>
        <p:nvPicPr>
          <p:cNvPr id="31" name="图片占位符 30"/>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a:stretch/>
        </p:blipFill>
        <p:spPr/>
      </p:pic>
      <p:pic>
        <p:nvPicPr>
          <p:cNvPr id="32" name="图片占位符 31"/>
          <p:cNvPicPr>
            <a:picLocks noGrp="1" noChangeAspect="1"/>
          </p:cNvPicPr>
          <p:nvPr>
            <p:ph type="pic" sz="quarter" idx="13"/>
          </p:nvPr>
        </p:nvPicPr>
        <p:blipFill rotWithShape="1">
          <a:blip r:embed="rId5" cstate="screen">
            <a:extLst>
              <a:ext uri="{28A0092B-C50C-407E-A947-70E740481C1C}">
                <a14:useLocalDpi xmlns:a14="http://schemas.microsoft.com/office/drawing/2010/main"/>
              </a:ext>
            </a:extLst>
          </a:blip>
          <a:srcRect/>
          <a:stretch/>
        </p:blipFill>
        <p:spPr>
          <a:xfrm>
            <a:off x="3494088" y="708025"/>
            <a:ext cx="650875" cy="1766888"/>
          </a:xfrm>
        </p:spPr>
      </p:pic>
      <p:pic>
        <p:nvPicPr>
          <p:cNvPr id="33" name="图片占位符 32"/>
          <p:cNvPicPr>
            <a:picLocks noGrp="1" noChangeAspect="1"/>
          </p:cNvPicPr>
          <p:nvPr>
            <p:ph type="pic" sz="quarter" idx="14"/>
          </p:nvPr>
        </p:nvPicPr>
        <p:blipFill rotWithShape="1">
          <a:blip r:embed="rId6" cstate="screen">
            <a:extLst>
              <a:ext uri="{28A0092B-C50C-407E-A947-70E740481C1C}">
                <a14:useLocalDpi xmlns:a14="http://schemas.microsoft.com/office/drawing/2010/main"/>
              </a:ext>
            </a:extLst>
          </a:blip>
          <a:srcRect/>
          <a:stretch/>
        </p:blipFill>
        <p:spPr/>
      </p:pic>
      <p:pic>
        <p:nvPicPr>
          <p:cNvPr id="34" name="图片占位符 33"/>
          <p:cNvPicPr>
            <a:picLocks noGrp="1" noChangeAspect="1"/>
          </p:cNvPicPr>
          <p:nvPr>
            <p:ph type="pic" sz="quarter" idx="15"/>
          </p:nvPr>
        </p:nvPicPr>
        <p:blipFill rotWithShape="1">
          <a:blip r:embed="rId7" cstate="screen">
            <a:extLst>
              <a:ext uri="{28A0092B-C50C-407E-A947-70E740481C1C}">
                <a14:useLocalDpi xmlns:a14="http://schemas.microsoft.com/office/drawing/2010/main"/>
              </a:ext>
            </a:extLst>
          </a:blip>
          <a:srcRect r="-5578"/>
          <a:stretch/>
        </p:blipFill>
        <p:spPr>
          <a:xfrm>
            <a:off x="3494088" y="3621088"/>
            <a:ext cx="650875" cy="1766887"/>
          </a:xfrm>
        </p:spPr>
      </p:pic>
      <p:pic>
        <p:nvPicPr>
          <p:cNvPr id="36" name="图片占位符 35"/>
          <p:cNvPicPr>
            <a:picLocks noGrp="1" noChangeAspect="1"/>
          </p:cNvPicPr>
          <p:nvPr>
            <p:ph type="pic" sz="quarter" idx="16"/>
          </p:nvPr>
        </p:nvPicPr>
        <p:blipFill rotWithShape="1">
          <a:blip r:embed="rId8" cstate="screen">
            <a:extLst>
              <a:ext uri="{28A0092B-C50C-407E-A947-70E740481C1C}">
                <a14:useLocalDpi xmlns:a14="http://schemas.microsoft.com/office/drawing/2010/main"/>
              </a:ext>
            </a:extLst>
          </a:blip>
          <a:srcRect/>
          <a:stretch/>
        </p:blipFill>
        <p:spPr>
          <a:xfrm>
            <a:off x="2663825" y="1425575"/>
            <a:ext cx="650875" cy="1768475"/>
          </a:xfrm>
        </p:spPr>
      </p:pic>
      <p:pic>
        <p:nvPicPr>
          <p:cNvPr id="37" name="图片占位符 36"/>
          <p:cNvPicPr>
            <a:picLocks noGrp="1" noChangeAspect="1"/>
          </p:cNvPicPr>
          <p:nvPr>
            <p:ph type="pic" sz="quarter" idx="17"/>
          </p:nvPr>
        </p:nvPicPr>
        <p:blipFill rotWithShape="1">
          <a:blip r:embed="rId9" cstate="screen">
            <a:extLst>
              <a:ext uri="{28A0092B-C50C-407E-A947-70E740481C1C}">
                <a14:useLocalDpi xmlns:a14="http://schemas.microsoft.com/office/drawing/2010/main"/>
              </a:ext>
            </a:extLst>
          </a:blip>
          <a:srcRect/>
          <a:stretch/>
        </p:blipFill>
        <p:spPr/>
      </p:pic>
      <p:pic>
        <p:nvPicPr>
          <p:cNvPr id="38" name="图片占位符 37"/>
          <p:cNvPicPr>
            <a:picLocks noGrp="1" noChangeAspect="1"/>
          </p:cNvPicPr>
          <p:nvPr>
            <p:ph type="pic" sz="quarter" idx="18"/>
          </p:nvPr>
        </p:nvPicPr>
        <p:blipFill rotWithShape="1">
          <a:blip r:embed="rId10" cstate="screen">
            <a:extLst>
              <a:ext uri="{28A0092B-C50C-407E-A947-70E740481C1C}">
                <a14:useLocalDpi xmlns:a14="http://schemas.microsoft.com/office/drawing/2010/main"/>
              </a:ext>
            </a:extLst>
          </a:blip>
          <a:srcRect/>
          <a:stretch/>
        </p:blipFill>
        <p:spPr/>
      </p:pic>
      <p:pic>
        <p:nvPicPr>
          <p:cNvPr id="39" name="图片占位符 38"/>
          <p:cNvPicPr>
            <a:picLocks noGrp="1" noChangeAspect="1"/>
          </p:cNvPicPr>
          <p:nvPr>
            <p:ph type="pic" sz="quarter" idx="19"/>
          </p:nvPr>
        </p:nvPicPr>
        <p:blipFill rotWithShape="1">
          <a:blip r:embed="rId11" cstate="screen">
            <a:extLst>
              <a:ext uri="{28A0092B-C50C-407E-A947-70E740481C1C}">
                <a14:useLocalDpi xmlns:a14="http://schemas.microsoft.com/office/drawing/2010/main"/>
              </a:ext>
            </a:extLst>
          </a:blip>
          <a:srcRect r="-717"/>
          <a:stretch/>
        </p:blipFill>
        <p:spPr/>
      </p:pic>
      <p:pic>
        <p:nvPicPr>
          <p:cNvPr id="40" name="图片占位符 39"/>
          <p:cNvPicPr>
            <a:picLocks noGrp="1" noChangeAspect="1"/>
          </p:cNvPicPr>
          <p:nvPr>
            <p:ph type="pic" sz="quarter" idx="20"/>
          </p:nvPr>
        </p:nvPicPr>
        <p:blipFill rotWithShape="1">
          <a:blip r:embed="rId12" cstate="screen">
            <a:extLst>
              <a:ext uri="{28A0092B-C50C-407E-A947-70E740481C1C}">
                <a14:useLocalDpi xmlns:a14="http://schemas.microsoft.com/office/drawing/2010/main"/>
              </a:ext>
            </a:extLst>
          </a:blip>
          <a:srcRect t="-906"/>
          <a:stretch/>
        </p:blipFill>
        <p:spPr/>
      </p:pic>
    </p:spTree>
    <p:extLst>
      <p:ext uri="{BB962C8B-B14F-4D97-AF65-F5344CB8AC3E}">
        <p14:creationId xmlns:p14="http://schemas.microsoft.com/office/powerpoint/2010/main" val="4250303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5" name="Group 3"/>
          <p:cNvGrpSpPr>
            <a:grpSpLocks/>
          </p:cNvGrpSpPr>
          <p:nvPr/>
        </p:nvGrpSpPr>
        <p:grpSpPr bwMode="auto">
          <a:xfrm>
            <a:off x="5549900" y="-603250"/>
            <a:ext cx="2863850" cy="8324850"/>
            <a:chOff x="0" y="0"/>
            <a:chExt cx="3608" cy="10488"/>
          </a:xfrm>
        </p:grpSpPr>
        <p:sp>
          <p:nvSpPr>
            <p:cNvPr id="28673" name="AutoShape 1"/>
            <p:cNvSpPr>
              <a:spLocks/>
            </p:cNvSpPr>
            <p:nvPr/>
          </p:nvSpPr>
          <p:spPr bwMode="auto">
            <a:xfrm>
              <a:off x="200" y="792"/>
              <a:ext cx="3208" cy="8248"/>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8674" name="Picture 2"/>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3608" cy="10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8678" name="Group 6"/>
          <p:cNvGrpSpPr>
            <a:grpSpLocks/>
          </p:cNvGrpSpPr>
          <p:nvPr/>
        </p:nvGrpSpPr>
        <p:grpSpPr bwMode="auto">
          <a:xfrm>
            <a:off x="4273550" y="146050"/>
            <a:ext cx="2863850" cy="8324850"/>
            <a:chOff x="0" y="0"/>
            <a:chExt cx="3608" cy="10488"/>
          </a:xfrm>
        </p:grpSpPr>
        <p:sp>
          <p:nvSpPr>
            <p:cNvPr id="28676" name="AutoShape 4"/>
            <p:cNvSpPr>
              <a:spLocks/>
            </p:cNvSpPr>
            <p:nvPr/>
          </p:nvSpPr>
          <p:spPr bwMode="auto">
            <a:xfrm>
              <a:off x="200" y="792"/>
              <a:ext cx="3208" cy="8248"/>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8677" name="Picture 5"/>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3608" cy="10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8681" name="Group 9"/>
          <p:cNvGrpSpPr>
            <a:grpSpLocks/>
          </p:cNvGrpSpPr>
          <p:nvPr/>
        </p:nvGrpSpPr>
        <p:grpSpPr bwMode="auto">
          <a:xfrm>
            <a:off x="-706438" y="2533650"/>
            <a:ext cx="4241007" cy="6407150"/>
            <a:chOff x="0" y="0"/>
            <a:chExt cx="5344" cy="8072"/>
          </a:xfrm>
        </p:grpSpPr>
        <p:sp>
          <p:nvSpPr>
            <p:cNvPr id="28679" name="AutoShape 7"/>
            <p:cNvSpPr>
              <a:spLocks/>
            </p:cNvSpPr>
            <p:nvPr/>
          </p:nvSpPr>
          <p:spPr bwMode="auto">
            <a:xfrm>
              <a:off x="824" y="456"/>
              <a:ext cx="4320" cy="6608"/>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8680" name="Picture 8"/>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5344" cy="80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8684" name="Group 12"/>
          <p:cNvGrpSpPr>
            <a:grpSpLocks/>
          </p:cNvGrpSpPr>
          <p:nvPr/>
        </p:nvGrpSpPr>
        <p:grpSpPr bwMode="auto">
          <a:xfrm>
            <a:off x="1549400" y="1377950"/>
            <a:ext cx="2349500" cy="7099300"/>
            <a:chOff x="0" y="0"/>
            <a:chExt cx="2960" cy="8944"/>
          </a:xfrm>
        </p:grpSpPr>
        <p:sp>
          <p:nvSpPr>
            <p:cNvPr id="28682" name="AutoShape 10"/>
            <p:cNvSpPr>
              <a:spLocks/>
            </p:cNvSpPr>
            <p:nvPr/>
          </p:nvSpPr>
          <p:spPr bwMode="auto">
            <a:xfrm>
              <a:off x="200" y="880"/>
              <a:ext cx="2558" cy="6608"/>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8683" name="Picture 11"/>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2960" cy="89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8687" name="Group 15"/>
          <p:cNvGrpSpPr>
            <a:grpSpLocks/>
          </p:cNvGrpSpPr>
          <p:nvPr/>
        </p:nvGrpSpPr>
        <p:grpSpPr bwMode="auto">
          <a:xfrm>
            <a:off x="2951957" y="939800"/>
            <a:ext cx="2520950" cy="7531100"/>
            <a:chOff x="0" y="0"/>
            <a:chExt cx="3176" cy="9488"/>
          </a:xfrm>
        </p:grpSpPr>
        <p:sp>
          <p:nvSpPr>
            <p:cNvPr id="28685" name="AutoShape 13"/>
            <p:cNvSpPr>
              <a:spLocks/>
            </p:cNvSpPr>
            <p:nvPr/>
          </p:nvSpPr>
          <p:spPr bwMode="auto">
            <a:xfrm>
              <a:off x="200" y="856"/>
              <a:ext cx="2776" cy="7176"/>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8686" name="Picture 14"/>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0"/>
              <a:ext cx="3176" cy="9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sp>
        <p:nvSpPr>
          <p:cNvPr id="28697" name="Rectangle 25"/>
          <p:cNvSpPr>
            <a:spLocks/>
          </p:cNvSpPr>
          <p:nvPr/>
        </p:nvSpPr>
        <p:spPr bwMode="auto">
          <a:xfrm>
            <a:off x="6988969" y="561975"/>
            <a:ext cx="3905250" cy="1924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70000"/>
              </a:lnSpc>
            </a:pPr>
            <a:r>
              <a:rPr lang="en-US" sz="7200" b="1" kern="0" dirty="0">
                <a:solidFill>
                  <a:schemeClr val="accent5"/>
                </a:solidFill>
                <a:latin typeface="Roboto" panose="02000000000000000000" pitchFamily="2" charset="0"/>
                <a:ea typeface="Roboto" panose="02000000000000000000" pitchFamily="2" charset="0"/>
                <a:cs typeface="Helvetica Neue" charset="0"/>
                <a:sym typeface="Helvetica Neue" charset="0"/>
              </a:rPr>
              <a:t>Modern</a:t>
            </a:r>
          </a:p>
          <a:p>
            <a:pPr defTabSz="457200">
              <a:lnSpc>
                <a:spcPct val="70000"/>
              </a:lnSpc>
            </a:pPr>
            <a:r>
              <a:rPr lang="en-US" sz="7200" b="1" kern="0" dirty="0">
                <a:solidFill>
                  <a:schemeClr val="accent3"/>
                </a:solidFill>
                <a:latin typeface="Roboto" panose="02000000000000000000" pitchFamily="2" charset="0"/>
                <a:ea typeface="Roboto" panose="02000000000000000000" pitchFamily="2" charset="0"/>
                <a:cs typeface="Helvetica Neue" charset="0"/>
                <a:sym typeface="Helvetica Neue" charset="0"/>
              </a:rPr>
              <a:t>fashion</a:t>
            </a:r>
          </a:p>
        </p:txBody>
      </p:sp>
      <p:sp>
        <p:nvSpPr>
          <p:cNvPr id="28698" name="Rectangle 26"/>
          <p:cNvSpPr>
            <a:spLocks/>
          </p:cNvSpPr>
          <p:nvPr/>
        </p:nvSpPr>
        <p:spPr bwMode="auto">
          <a:xfrm>
            <a:off x="6991350" y="2540000"/>
            <a:ext cx="3905250" cy="3886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0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 </a:t>
            </a:r>
          </a:p>
        </p:txBody>
      </p:sp>
      <p:grpSp>
        <p:nvGrpSpPr>
          <p:cNvPr id="44" name="Group 43"/>
          <p:cNvGrpSpPr/>
          <p:nvPr/>
        </p:nvGrpSpPr>
        <p:grpSpPr>
          <a:xfrm>
            <a:off x="1060326" y="438150"/>
            <a:ext cx="4819650" cy="5988050"/>
            <a:chOff x="13042900" y="876300"/>
            <a:chExt cx="9639300" cy="11976100"/>
          </a:xfrm>
          <a:solidFill>
            <a:schemeClr val="tx1"/>
          </a:solidFill>
        </p:grpSpPr>
        <p:sp>
          <p:nvSpPr>
            <p:cNvPr id="45" name="Rectangle 44"/>
            <p:cNvSpPr/>
            <p:nvPr/>
          </p:nvSpPr>
          <p:spPr bwMode="auto">
            <a:xfrm>
              <a:off x="13766800" y="876300"/>
              <a:ext cx="5956300" cy="38227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6" name="Rectangle 45"/>
            <p:cNvSpPr/>
            <p:nvPr/>
          </p:nvSpPr>
          <p:spPr bwMode="auto">
            <a:xfrm>
              <a:off x="19824700" y="1409700"/>
              <a:ext cx="1765300" cy="29083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7" name="Rectangle 46"/>
            <p:cNvSpPr/>
            <p:nvPr/>
          </p:nvSpPr>
          <p:spPr bwMode="auto">
            <a:xfrm>
              <a:off x="13042900" y="4787900"/>
              <a:ext cx="4127500" cy="25146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8" name="Rectangle 47"/>
            <p:cNvSpPr/>
            <p:nvPr/>
          </p:nvSpPr>
          <p:spPr bwMode="auto">
            <a:xfrm>
              <a:off x="17272000" y="4787900"/>
              <a:ext cx="2451100" cy="28702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9" name="Rectangle 48"/>
            <p:cNvSpPr/>
            <p:nvPr/>
          </p:nvSpPr>
          <p:spPr bwMode="auto">
            <a:xfrm>
              <a:off x="19824700" y="4409728"/>
              <a:ext cx="2159000" cy="1622772"/>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50" name="Rectangle 49"/>
            <p:cNvSpPr/>
            <p:nvPr/>
          </p:nvSpPr>
          <p:spPr bwMode="auto">
            <a:xfrm flipH="1" flipV="1">
              <a:off x="19824700" y="6121400"/>
              <a:ext cx="2159000" cy="2936874"/>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51" name="Rectangle 50"/>
            <p:cNvSpPr/>
            <p:nvPr/>
          </p:nvSpPr>
          <p:spPr bwMode="auto">
            <a:xfrm>
              <a:off x="13766800" y="7404100"/>
              <a:ext cx="3403600" cy="54483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52" name="Rectangle 51"/>
            <p:cNvSpPr/>
            <p:nvPr/>
          </p:nvSpPr>
          <p:spPr bwMode="auto">
            <a:xfrm>
              <a:off x="17272000" y="7759700"/>
              <a:ext cx="2451100" cy="50927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53" name="Rectangle 52"/>
            <p:cNvSpPr/>
            <p:nvPr/>
          </p:nvSpPr>
          <p:spPr bwMode="auto">
            <a:xfrm>
              <a:off x="19824700" y="9144000"/>
              <a:ext cx="2857500" cy="3708400"/>
            </a:xfrm>
            <a:prstGeom prst="rect">
              <a:avLst/>
            </a:prstGeom>
            <a:grpFill/>
            <a:ln w="254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grpSp>
      <p:pic>
        <p:nvPicPr>
          <p:cNvPr id="2" name="图片占位符 1"/>
          <p:cNvPicPr>
            <a:picLocks noGrp="1" noChangeAspect="1"/>
          </p:cNvPicPr>
          <p:nvPr>
            <p:ph type="pic" sz="quarter" idx="10"/>
          </p:nvPr>
        </p:nvPicPr>
        <p:blipFill rotWithShape="1">
          <a:blip r:embed="rId6" cstate="screen">
            <a:extLst>
              <a:ext uri="{28A0092B-C50C-407E-A947-70E740481C1C}">
                <a14:useLocalDpi xmlns:a14="http://schemas.microsoft.com/office/drawing/2010/main"/>
              </a:ext>
            </a:extLst>
          </a:blip>
          <a:srcRect/>
          <a:stretch/>
        </p:blipFill>
        <p:spPr>
          <a:xfrm>
            <a:off x="1416050" y="438150"/>
            <a:ext cx="2978150" cy="1911350"/>
          </a:xfrm>
        </p:spPr>
      </p:pic>
      <p:pic>
        <p:nvPicPr>
          <p:cNvPr id="13" name="图片占位符 12"/>
          <p:cNvPicPr>
            <a:picLocks noGrp="1" noChangeAspect="1"/>
          </p:cNvPicPr>
          <p:nvPr>
            <p:ph type="pic" sz="quarter" idx="11"/>
          </p:nvPr>
        </p:nvPicPr>
        <p:blipFill>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a:xfrm>
            <a:off x="4440238" y="703263"/>
            <a:ext cx="887412" cy="1455737"/>
          </a:xfrm>
        </p:spPr>
      </p:pic>
      <p:pic>
        <p:nvPicPr>
          <p:cNvPr id="15" name="图片占位符 14"/>
          <p:cNvPicPr>
            <a:picLocks noGrp="1" noChangeAspect="1"/>
          </p:cNvPicPr>
          <p:nvPr>
            <p:ph type="pic" sz="quarter" idx="12"/>
          </p:nvPr>
        </p:nvPicPr>
        <p:blipFill>
          <a:blip r:embed="rId9" cstate="screen">
            <a:extLst>
              <a:ext uri="{28A0092B-C50C-407E-A947-70E740481C1C}">
                <a14:useLocalDpi xmlns:a14="http://schemas.microsoft.com/office/drawing/2010/main"/>
              </a:ext>
            </a:extLst>
          </a:blip>
          <a:srcRect/>
          <a:stretch>
            <a:fillRect/>
          </a:stretch>
        </p:blipFill>
        <p:spPr>
          <a:xfrm>
            <a:off x="4445000" y="2203450"/>
            <a:ext cx="1079500" cy="812800"/>
          </a:xfrm>
        </p:spPr>
      </p:pic>
      <p:pic>
        <p:nvPicPr>
          <p:cNvPr id="18" name="图片占位符 17"/>
          <p:cNvPicPr>
            <a:picLocks noGrp="1" noChangeAspect="1"/>
          </p:cNvPicPr>
          <p:nvPr>
            <p:ph type="pic" sz="quarter" idx="13"/>
          </p:nvPr>
        </p:nvPicPr>
        <p:blipFill>
          <a:blip r:embed="rId10" cstate="screen">
            <a:extLst>
              <a:ext uri="{28A0092B-C50C-407E-A947-70E740481C1C}">
                <a14:useLocalDpi xmlns:a14="http://schemas.microsoft.com/office/drawing/2010/main"/>
              </a:ext>
            </a:extLst>
          </a:blip>
          <a:srcRect/>
          <a:stretch>
            <a:fillRect/>
          </a:stretch>
        </p:blipFill>
        <p:spPr>
          <a:xfrm>
            <a:off x="4445000" y="3060700"/>
            <a:ext cx="1079500" cy="1454150"/>
          </a:xfrm>
        </p:spPr>
      </p:pic>
      <p:pic>
        <p:nvPicPr>
          <p:cNvPr id="20" name="图片占位符 19"/>
          <p:cNvPicPr>
            <a:picLocks noGrp="1" noChangeAspect="1"/>
          </p:cNvPicPr>
          <p:nvPr>
            <p:ph type="pic" sz="quarter" idx="14"/>
          </p:nvPr>
        </p:nvPicPr>
        <p:blipFill>
          <a:blip r:embed="rId11" cstate="screen">
            <a:extLst>
              <a:ext uri="{28A0092B-C50C-407E-A947-70E740481C1C}">
                <a14:useLocalDpi xmlns:a14="http://schemas.microsoft.com/office/drawing/2010/main"/>
              </a:ext>
            </a:extLst>
          </a:blip>
          <a:srcRect/>
          <a:stretch>
            <a:fillRect/>
          </a:stretch>
        </p:blipFill>
        <p:spPr>
          <a:xfrm>
            <a:off x="4445000" y="4572000"/>
            <a:ext cx="1428750" cy="1854200"/>
          </a:xfrm>
        </p:spPr>
      </p:pic>
      <p:pic>
        <p:nvPicPr>
          <p:cNvPr id="21" name="图片占位符 20"/>
          <p:cNvPicPr>
            <a:picLocks noGrp="1" noChangeAspect="1"/>
          </p:cNvPicPr>
          <p:nvPr>
            <p:ph type="pic" sz="quarter" idx="15"/>
          </p:nvPr>
        </p:nvPicPr>
        <p:blipFill>
          <a:blip r:embed="rId12" cstate="screen">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a:ext>
            </a:extLst>
          </a:blip>
          <a:srcRect/>
          <a:stretch>
            <a:fillRect/>
          </a:stretch>
        </p:blipFill>
        <p:spPr>
          <a:xfrm>
            <a:off x="1054100" y="2393950"/>
            <a:ext cx="2063750" cy="1257300"/>
          </a:xfrm>
        </p:spPr>
      </p:pic>
      <p:pic>
        <p:nvPicPr>
          <p:cNvPr id="23" name="图片占位符 22"/>
          <p:cNvPicPr>
            <a:picLocks noGrp="1" noChangeAspect="1"/>
          </p:cNvPicPr>
          <p:nvPr>
            <p:ph type="pic" sz="quarter" idx="16"/>
          </p:nvPr>
        </p:nvPicPr>
        <p:blipFill rotWithShape="1">
          <a:blip r:embed="rId14" cstate="screen">
            <a:extLst>
              <a:ext uri="{BEBA8EAE-BF5A-486C-A8C5-ECC9F3942E4B}">
                <a14:imgProps xmlns:a14="http://schemas.microsoft.com/office/drawing/2010/main">
                  <a14:imgLayer r:embed="rId15">
                    <a14:imgEffect>
                      <a14:saturation sat="33000"/>
                    </a14:imgEffect>
                  </a14:imgLayer>
                </a14:imgProps>
              </a:ext>
              <a:ext uri="{28A0092B-C50C-407E-A947-70E740481C1C}">
                <a14:useLocalDpi xmlns:a14="http://schemas.microsoft.com/office/drawing/2010/main"/>
              </a:ext>
            </a:extLst>
          </a:blip>
          <a:srcRect/>
          <a:stretch/>
        </p:blipFill>
        <p:spPr>
          <a:xfrm>
            <a:off x="3168650" y="2393950"/>
            <a:ext cx="1225550" cy="1435100"/>
          </a:xfrm>
        </p:spPr>
      </p:pic>
      <p:pic>
        <p:nvPicPr>
          <p:cNvPr id="26" name="图片占位符 25"/>
          <p:cNvPicPr>
            <a:picLocks noGrp="1" noChangeAspect="1"/>
          </p:cNvPicPr>
          <p:nvPr>
            <p:ph type="pic" sz="quarter" idx="17"/>
          </p:nvPr>
        </p:nvPicPr>
        <p:blipFill>
          <a:blip r:embed="rId16" cstate="screen">
            <a:extLst>
              <a:ext uri="{28A0092B-C50C-407E-A947-70E740481C1C}">
                <a14:useLocalDpi xmlns:a14="http://schemas.microsoft.com/office/drawing/2010/main"/>
              </a:ext>
            </a:extLst>
          </a:blip>
          <a:srcRect/>
          <a:stretch>
            <a:fillRect/>
          </a:stretch>
        </p:blipFill>
        <p:spPr>
          <a:xfrm>
            <a:off x="3168650" y="3873500"/>
            <a:ext cx="1225550" cy="2552700"/>
          </a:xfrm>
        </p:spPr>
      </p:pic>
      <p:pic>
        <p:nvPicPr>
          <p:cNvPr id="27" name="图片占位符 26"/>
          <p:cNvPicPr>
            <a:picLocks noGrp="1" noChangeAspect="1"/>
          </p:cNvPicPr>
          <p:nvPr>
            <p:ph type="pic" sz="quarter" idx="18"/>
          </p:nvPr>
        </p:nvPicPr>
        <p:blipFill>
          <a:blip r:embed="rId17" cstate="screen">
            <a:extLst>
              <a:ext uri="{28A0092B-C50C-407E-A947-70E740481C1C}">
                <a14:useLocalDpi xmlns:a14="http://schemas.microsoft.com/office/drawing/2010/main"/>
              </a:ext>
            </a:extLst>
          </a:blip>
          <a:srcRect/>
          <a:stretch>
            <a:fillRect/>
          </a:stretch>
        </p:blipFill>
        <p:spPr>
          <a:xfrm>
            <a:off x="1416050" y="3702050"/>
            <a:ext cx="1700213" cy="2724150"/>
          </a:xfrm>
        </p:spPr>
      </p:pic>
    </p:spTree>
    <p:extLst>
      <p:ext uri="{BB962C8B-B14F-4D97-AF65-F5344CB8AC3E}">
        <p14:creationId xmlns:p14="http://schemas.microsoft.com/office/powerpoint/2010/main" val="2732350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3" name="Line 13"/>
          <p:cNvSpPr>
            <a:spLocks noChangeShapeType="1"/>
          </p:cNvSpPr>
          <p:nvPr/>
        </p:nvSpPr>
        <p:spPr bwMode="auto">
          <a:xfrm>
            <a:off x="8153400" y="2209800"/>
            <a:ext cx="2971800" cy="0"/>
          </a:xfrm>
          <a:prstGeom prst="line">
            <a:avLst/>
          </a:prstGeom>
          <a:noFill/>
          <a:ln w="12700" cap="flat">
            <a:solidFill>
              <a:schemeClr val="bg2">
                <a:lumMod val="75000"/>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5614" name="Line 14"/>
          <p:cNvSpPr>
            <a:spLocks noChangeShapeType="1"/>
          </p:cNvSpPr>
          <p:nvPr/>
        </p:nvSpPr>
        <p:spPr bwMode="auto">
          <a:xfrm>
            <a:off x="8153400" y="3359150"/>
            <a:ext cx="2971800" cy="0"/>
          </a:xfrm>
          <a:prstGeom prst="line">
            <a:avLst/>
          </a:prstGeom>
          <a:noFill/>
          <a:ln w="12700" cap="flat">
            <a:solidFill>
              <a:schemeClr val="bg2">
                <a:lumMod val="75000"/>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5615" name="Line 15"/>
          <p:cNvSpPr>
            <a:spLocks noChangeShapeType="1"/>
          </p:cNvSpPr>
          <p:nvPr/>
        </p:nvSpPr>
        <p:spPr bwMode="auto">
          <a:xfrm>
            <a:off x="8153400" y="4508500"/>
            <a:ext cx="2971800" cy="0"/>
          </a:xfrm>
          <a:prstGeom prst="line">
            <a:avLst/>
          </a:prstGeom>
          <a:noFill/>
          <a:ln w="12700" cap="flat">
            <a:solidFill>
              <a:schemeClr val="bg2">
                <a:lumMod val="75000"/>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5616" name="Line 16"/>
          <p:cNvSpPr>
            <a:spLocks noChangeShapeType="1"/>
          </p:cNvSpPr>
          <p:nvPr/>
        </p:nvSpPr>
        <p:spPr bwMode="auto">
          <a:xfrm>
            <a:off x="8153400" y="5581650"/>
            <a:ext cx="2971800" cy="0"/>
          </a:xfrm>
          <a:prstGeom prst="line">
            <a:avLst/>
          </a:prstGeom>
          <a:noFill/>
          <a:ln w="12700" cap="flat">
            <a:solidFill>
              <a:schemeClr val="bg2">
                <a:lumMod val="75000"/>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5617" name="Rectangle 17"/>
          <p:cNvSpPr>
            <a:spLocks/>
          </p:cNvSpPr>
          <p:nvPr/>
        </p:nvSpPr>
        <p:spPr bwMode="auto">
          <a:xfrm>
            <a:off x="8159750" y="1270000"/>
            <a:ext cx="2971800" cy="825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1050" b="1" kern="0" dirty="0">
                <a:solidFill>
                  <a:schemeClr val="accent3"/>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lnSpc>
                <a:spcPct val="130000"/>
              </a:lnSpc>
            </a:pPr>
            <a:r>
              <a:rPr lang="en-US" sz="10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
        <p:nvSpPr>
          <p:cNvPr id="25618" name="Rectangle 18"/>
          <p:cNvSpPr>
            <a:spLocks/>
          </p:cNvSpPr>
          <p:nvPr/>
        </p:nvSpPr>
        <p:spPr bwMode="auto">
          <a:xfrm>
            <a:off x="8159750" y="2419350"/>
            <a:ext cx="2971800" cy="825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1050" b="1" kern="0" dirty="0">
                <a:solidFill>
                  <a:schemeClr val="accent3"/>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lnSpc>
                <a:spcPct val="130000"/>
              </a:lnSpc>
            </a:pPr>
            <a:r>
              <a:rPr lang="en-US" sz="10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
        <p:nvSpPr>
          <p:cNvPr id="25619" name="Rectangle 19"/>
          <p:cNvSpPr>
            <a:spLocks/>
          </p:cNvSpPr>
          <p:nvPr/>
        </p:nvSpPr>
        <p:spPr bwMode="auto">
          <a:xfrm>
            <a:off x="8159750" y="3575050"/>
            <a:ext cx="2971800" cy="825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1050" b="1" kern="0" dirty="0">
                <a:solidFill>
                  <a:schemeClr val="accent3"/>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lnSpc>
                <a:spcPct val="130000"/>
              </a:lnSpc>
            </a:pPr>
            <a:r>
              <a:rPr lang="en-US" sz="10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
        <p:nvSpPr>
          <p:cNvPr id="25620" name="Rectangle 20"/>
          <p:cNvSpPr>
            <a:spLocks/>
          </p:cNvSpPr>
          <p:nvPr/>
        </p:nvSpPr>
        <p:spPr bwMode="auto">
          <a:xfrm>
            <a:off x="8159750" y="4648200"/>
            <a:ext cx="2971800" cy="825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1050" b="1" kern="0" dirty="0">
                <a:solidFill>
                  <a:schemeClr val="accent3"/>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lnSpc>
                <a:spcPct val="130000"/>
              </a:lnSpc>
            </a:pPr>
            <a:r>
              <a:rPr lang="en-US" sz="10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
        <p:nvSpPr>
          <p:cNvPr id="25621" name="Rectangle 21"/>
          <p:cNvSpPr>
            <a:spLocks/>
          </p:cNvSpPr>
          <p:nvPr/>
        </p:nvSpPr>
        <p:spPr bwMode="auto">
          <a:xfrm>
            <a:off x="1073150" y="2711450"/>
            <a:ext cx="2901950" cy="28646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0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a:t>
            </a:r>
          </a:p>
        </p:txBody>
      </p:sp>
      <p:sp>
        <p:nvSpPr>
          <p:cNvPr id="25622" name="Rectangle 22"/>
          <p:cNvSpPr>
            <a:spLocks/>
          </p:cNvSpPr>
          <p:nvPr/>
        </p:nvSpPr>
        <p:spPr bwMode="auto">
          <a:xfrm>
            <a:off x="1073150" y="1187450"/>
            <a:ext cx="2901950"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6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Trend Mode</a:t>
            </a:r>
          </a:p>
          <a:p>
            <a:pPr defTabSz="457200"/>
            <a:r>
              <a:rPr lang="en-US" sz="26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and everything behind it.</a:t>
            </a:r>
          </a:p>
        </p:txBody>
      </p:sp>
      <p:sp>
        <p:nvSpPr>
          <p:cNvPr id="25623" name="Line 23"/>
          <p:cNvSpPr>
            <a:spLocks noChangeShapeType="1"/>
          </p:cNvSpPr>
          <p:nvPr/>
        </p:nvSpPr>
        <p:spPr bwMode="auto">
          <a:xfrm>
            <a:off x="1073150" y="5575300"/>
            <a:ext cx="2971800" cy="0"/>
          </a:xfrm>
          <a:prstGeom prst="line">
            <a:avLst/>
          </a:prstGeom>
          <a:noFill/>
          <a:ln w="12700" cap="flat">
            <a:solidFill>
              <a:srgbClr val="B3B2B2"/>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8" name="Parallelogram 37"/>
          <p:cNvSpPr>
            <a:spLocks noChangeArrowheads="1"/>
          </p:cNvSpPr>
          <p:nvPr/>
        </p:nvSpPr>
        <p:spPr bwMode="auto">
          <a:xfrm rot="5400000">
            <a:off x="3959253" y="1281085"/>
            <a:ext cx="1771574" cy="64768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9" name="Parallelogram 38"/>
          <p:cNvSpPr>
            <a:spLocks noChangeArrowheads="1"/>
          </p:cNvSpPr>
          <p:nvPr/>
        </p:nvSpPr>
        <p:spPr bwMode="auto">
          <a:xfrm rot="5400000">
            <a:off x="3959253" y="2730411"/>
            <a:ext cx="1771574" cy="64768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0" name="Parallelogram 39"/>
          <p:cNvSpPr>
            <a:spLocks noChangeArrowheads="1"/>
          </p:cNvSpPr>
          <p:nvPr/>
        </p:nvSpPr>
        <p:spPr bwMode="auto">
          <a:xfrm rot="5400000">
            <a:off x="3959253" y="4190848"/>
            <a:ext cx="1771574" cy="64768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1" name="Parallelogram 40"/>
          <p:cNvSpPr>
            <a:spLocks noChangeArrowheads="1"/>
          </p:cNvSpPr>
          <p:nvPr/>
        </p:nvSpPr>
        <p:spPr bwMode="auto">
          <a:xfrm rot="5400000">
            <a:off x="5622953" y="1281085"/>
            <a:ext cx="1771574" cy="64768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2" name="Parallelogram 41"/>
          <p:cNvSpPr>
            <a:spLocks noChangeArrowheads="1"/>
          </p:cNvSpPr>
          <p:nvPr/>
        </p:nvSpPr>
        <p:spPr bwMode="auto">
          <a:xfrm rot="5400000">
            <a:off x="5622953" y="2730411"/>
            <a:ext cx="1771574" cy="64768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3" name="Parallelogram 42"/>
          <p:cNvSpPr>
            <a:spLocks noChangeArrowheads="1"/>
          </p:cNvSpPr>
          <p:nvPr/>
        </p:nvSpPr>
        <p:spPr bwMode="auto">
          <a:xfrm rot="5400000">
            <a:off x="5622953" y="4190848"/>
            <a:ext cx="1771574" cy="647680"/>
          </a:xfrm>
          <a:prstGeom prst="parallelogram">
            <a:avLst>
              <a:gd name="adj" fmla="val 58821"/>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 name="Parallelogram 43"/>
          <p:cNvSpPr>
            <a:spLocks noChangeArrowheads="1"/>
          </p:cNvSpPr>
          <p:nvPr/>
        </p:nvSpPr>
        <p:spPr bwMode="auto">
          <a:xfrm rot="16200000" flipH="1">
            <a:off x="4794696" y="2021933"/>
            <a:ext cx="1771574" cy="645299"/>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5" name="Parallelogram 44"/>
          <p:cNvSpPr>
            <a:spLocks noChangeArrowheads="1"/>
          </p:cNvSpPr>
          <p:nvPr/>
        </p:nvSpPr>
        <p:spPr bwMode="auto">
          <a:xfrm rot="16200000" flipH="1">
            <a:off x="4794696" y="3480869"/>
            <a:ext cx="1771574" cy="645299"/>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 name="Parallelogram 45"/>
          <p:cNvSpPr>
            <a:spLocks noChangeArrowheads="1"/>
          </p:cNvSpPr>
          <p:nvPr/>
        </p:nvSpPr>
        <p:spPr bwMode="auto">
          <a:xfrm rot="16200000" flipH="1">
            <a:off x="4794696" y="4948684"/>
            <a:ext cx="1771574" cy="645299"/>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 name="Parallelogram 46"/>
          <p:cNvSpPr>
            <a:spLocks noChangeArrowheads="1"/>
          </p:cNvSpPr>
          <p:nvPr/>
        </p:nvSpPr>
        <p:spPr bwMode="auto">
          <a:xfrm rot="16200000" flipH="1">
            <a:off x="6465988" y="2031544"/>
            <a:ext cx="1771574" cy="645299"/>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8" name="Parallelogram 47"/>
          <p:cNvSpPr>
            <a:spLocks noChangeArrowheads="1"/>
          </p:cNvSpPr>
          <p:nvPr/>
        </p:nvSpPr>
        <p:spPr bwMode="auto">
          <a:xfrm rot="16200000" flipH="1">
            <a:off x="6465988" y="3492102"/>
            <a:ext cx="1771574" cy="645299"/>
          </a:xfrm>
          <a:prstGeom prst="parallelogram">
            <a:avLst>
              <a:gd name="adj" fmla="val 58822"/>
            </a:avLst>
          </a:prstGeom>
          <a:solidFill>
            <a:schemeClr val="tx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13" name="图片占位符 12"/>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pic>
        <p:nvPicPr>
          <p:cNvPr id="14" name="图片占位符 13"/>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5" name="图片占位符 14"/>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a:stretch/>
        </p:blipFill>
        <p:spPr/>
      </p:pic>
      <p:pic>
        <p:nvPicPr>
          <p:cNvPr id="16" name="图片占位符 15"/>
          <p:cNvPicPr>
            <a:picLocks noGrp="1" noChangeAspect="1"/>
          </p:cNvPicPr>
          <p:nvPr>
            <p:ph type="pic" sz="quarter" idx="13"/>
          </p:nvPr>
        </p:nvPicPr>
        <p:blipFill rotWithShape="1">
          <a:blip r:embed="rId5" cstate="screen">
            <a:extLst>
              <a:ext uri="{28A0092B-C50C-407E-A947-70E740481C1C}">
                <a14:useLocalDpi xmlns:a14="http://schemas.microsoft.com/office/drawing/2010/main"/>
              </a:ext>
            </a:extLst>
          </a:blip>
          <a:srcRect/>
          <a:stretch/>
        </p:blipFill>
        <p:spPr/>
      </p:pic>
      <p:pic>
        <p:nvPicPr>
          <p:cNvPr id="17" name="图片占位符 16"/>
          <p:cNvPicPr>
            <a:picLocks noGrp="1" noChangeAspect="1"/>
          </p:cNvPicPr>
          <p:nvPr>
            <p:ph type="pic" sz="quarter" idx="14"/>
          </p:nvPr>
        </p:nvPicPr>
        <p:blipFill rotWithShape="1">
          <a:blip r:embed="rId6" cstate="screen">
            <a:extLst>
              <a:ext uri="{28A0092B-C50C-407E-A947-70E740481C1C}">
                <a14:useLocalDpi xmlns:a14="http://schemas.microsoft.com/office/drawing/2010/main"/>
              </a:ext>
            </a:extLst>
          </a:blip>
          <a:srcRect/>
          <a:stretch/>
        </p:blipFill>
        <p:spPr/>
      </p:pic>
      <p:pic>
        <p:nvPicPr>
          <p:cNvPr id="18" name="图片占位符 17"/>
          <p:cNvPicPr>
            <a:picLocks noGrp="1" noChangeAspect="1"/>
          </p:cNvPicPr>
          <p:nvPr>
            <p:ph type="pic" sz="quarter" idx="15"/>
          </p:nvPr>
        </p:nvPicPr>
        <p:blipFill rotWithShape="1">
          <a:blip r:embed="rId7" cstate="screen">
            <a:extLst>
              <a:ext uri="{28A0092B-C50C-407E-A947-70E740481C1C}">
                <a14:useLocalDpi xmlns:a14="http://schemas.microsoft.com/office/drawing/2010/main"/>
              </a:ext>
            </a:extLst>
          </a:blip>
          <a:srcRect/>
          <a:stretch/>
        </p:blipFill>
        <p:spPr/>
      </p:pic>
      <p:pic>
        <p:nvPicPr>
          <p:cNvPr id="19" name="图片占位符 18"/>
          <p:cNvPicPr>
            <a:picLocks noGrp="1" noChangeAspect="1"/>
          </p:cNvPicPr>
          <p:nvPr>
            <p:ph type="pic" sz="quarter" idx="16"/>
          </p:nvPr>
        </p:nvPicPr>
        <p:blipFill rotWithShape="1">
          <a:blip r:embed="rId8" cstate="screen">
            <a:extLst>
              <a:ext uri="{28A0092B-C50C-407E-A947-70E740481C1C}">
                <a14:useLocalDpi xmlns:a14="http://schemas.microsoft.com/office/drawing/2010/main"/>
              </a:ext>
            </a:extLst>
          </a:blip>
          <a:srcRect/>
          <a:stretch/>
        </p:blipFill>
        <p:spPr/>
      </p:pic>
      <p:pic>
        <p:nvPicPr>
          <p:cNvPr id="20" name="图片占位符 19"/>
          <p:cNvPicPr>
            <a:picLocks noGrp="1" noChangeAspect="1"/>
          </p:cNvPicPr>
          <p:nvPr>
            <p:ph type="pic" sz="quarter" idx="17"/>
          </p:nvPr>
        </p:nvPicPr>
        <p:blipFill>
          <a:blip r:embed="rId9" cstate="screen">
            <a:extLst>
              <a:ext uri="{28A0092B-C50C-407E-A947-70E740481C1C}">
                <a14:useLocalDpi xmlns:a14="http://schemas.microsoft.com/office/drawing/2010/main"/>
              </a:ext>
            </a:extLst>
          </a:blip>
          <a:srcRect/>
          <a:stretch>
            <a:fillRect/>
          </a:stretch>
        </p:blipFill>
        <p:spPr/>
      </p:pic>
      <p:pic>
        <p:nvPicPr>
          <p:cNvPr id="21" name="图片占位符 20"/>
          <p:cNvPicPr>
            <a:picLocks noGrp="1" noChangeAspect="1"/>
          </p:cNvPicPr>
          <p:nvPr>
            <p:ph type="pic" sz="quarter" idx="18"/>
          </p:nvPr>
        </p:nvPicPr>
        <p:blipFill rotWithShape="1">
          <a:blip r:embed="rId10" cstate="screen">
            <a:extLst>
              <a:ext uri="{28A0092B-C50C-407E-A947-70E740481C1C}">
                <a14:useLocalDpi xmlns:a14="http://schemas.microsoft.com/office/drawing/2010/main"/>
              </a:ext>
            </a:extLst>
          </a:blip>
          <a:srcRect/>
          <a:stretch/>
        </p:blipFill>
        <p:spPr/>
      </p:pic>
      <p:pic>
        <p:nvPicPr>
          <p:cNvPr id="24" name="图片占位符 23"/>
          <p:cNvPicPr>
            <a:picLocks noGrp="1" noChangeAspect="1"/>
          </p:cNvPicPr>
          <p:nvPr>
            <p:ph type="pic" sz="quarter" idx="19"/>
          </p:nvPr>
        </p:nvPicPr>
        <p:blipFill rotWithShape="1">
          <a:blip r:embed="rId11" cstate="screen">
            <a:extLst>
              <a:ext uri="{28A0092B-C50C-407E-A947-70E740481C1C}">
                <a14:useLocalDpi xmlns:a14="http://schemas.microsoft.com/office/drawing/2010/main"/>
              </a:ext>
            </a:extLst>
          </a:blip>
          <a:srcRect t="-2013"/>
          <a:stretch/>
        </p:blipFill>
        <p:spPr/>
      </p:pic>
      <p:pic>
        <p:nvPicPr>
          <p:cNvPr id="25" name="图片占位符 24"/>
          <p:cNvPicPr>
            <a:picLocks noGrp="1" noChangeAspect="1"/>
          </p:cNvPicPr>
          <p:nvPr>
            <p:ph type="pic" sz="quarter" idx="20"/>
          </p:nvPr>
        </p:nvPicPr>
        <p:blipFill rotWithShape="1">
          <a:blip r:embed="rId1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4225630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9" name="Group 3"/>
          <p:cNvGrpSpPr>
            <a:grpSpLocks/>
          </p:cNvGrpSpPr>
          <p:nvPr/>
        </p:nvGrpSpPr>
        <p:grpSpPr bwMode="auto">
          <a:xfrm>
            <a:off x="-592932" y="2678113"/>
            <a:ext cx="4422776" cy="6526213"/>
            <a:chOff x="0" y="0"/>
            <a:chExt cx="5573" cy="8221"/>
          </a:xfrm>
        </p:grpSpPr>
        <p:sp>
          <p:nvSpPr>
            <p:cNvPr id="29697" name="AutoShape 1"/>
            <p:cNvSpPr>
              <a:spLocks/>
            </p:cNvSpPr>
            <p:nvPr/>
          </p:nvSpPr>
          <p:spPr bwMode="auto">
            <a:xfrm rot="-98532">
              <a:off x="930" y="522"/>
              <a:ext cx="4320" cy="6608"/>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20000"/>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9698" name="Picture 2"/>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98532">
              <a:off x="114" y="74"/>
              <a:ext cx="5344" cy="80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9702" name="Group 6"/>
          <p:cNvGrpSpPr>
            <a:grpSpLocks/>
          </p:cNvGrpSpPr>
          <p:nvPr/>
        </p:nvGrpSpPr>
        <p:grpSpPr bwMode="auto">
          <a:xfrm>
            <a:off x="10998200" y="-1638300"/>
            <a:ext cx="2139950" cy="8915400"/>
            <a:chOff x="0" y="0"/>
            <a:chExt cx="2696" cy="11232"/>
          </a:xfrm>
        </p:grpSpPr>
        <p:sp>
          <p:nvSpPr>
            <p:cNvPr id="29700" name="AutoShape 4"/>
            <p:cNvSpPr>
              <a:spLocks/>
            </p:cNvSpPr>
            <p:nvPr/>
          </p:nvSpPr>
          <p:spPr bwMode="auto">
            <a:xfrm>
              <a:off x="200" y="1416"/>
              <a:ext cx="2296" cy="9616"/>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79999"/>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9701" name="Picture 5"/>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2696" cy="112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9705" name="Group 9"/>
          <p:cNvGrpSpPr>
            <a:grpSpLocks/>
          </p:cNvGrpSpPr>
          <p:nvPr/>
        </p:nvGrpSpPr>
        <p:grpSpPr bwMode="auto">
          <a:xfrm>
            <a:off x="2418557" y="2043907"/>
            <a:ext cx="2178050" cy="6350000"/>
            <a:chOff x="0" y="0"/>
            <a:chExt cx="2744" cy="8000"/>
          </a:xfrm>
        </p:grpSpPr>
        <p:sp>
          <p:nvSpPr>
            <p:cNvPr id="29703" name="AutoShape 7"/>
            <p:cNvSpPr>
              <a:spLocks/>
            </p:cNvSpPr>
            <p:nvPr/>
          </p:nvSpPr>
          <p:spPr bwMode="auto">
            <a:xfrm>
              <a:off x="200" y="872"/>
              <a:ext cx="2344" cy="5736"/>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79999"/>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9704" name="Picture 8"/>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2744" cy="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9708" name="Group 12"/>
          <p:cNvGrpSpPr>
            <a:grpSpLocks/>
          </p:cNvGrpSpPr>
          <p:nvPr/>
        </p:nvGrpSpPr>
        <p:grpSpPr bwMode="auto">
          <a:xfrm>
            <a:off x="3392488" y="1239044"/>
            <a:ext cx="2305050" cy="6883400"/>
            <a:chOff x="0" y="0"/>
            <a:chExt cx="2904" cy="8672"/>
          </a:xfrm>
        </p:grpSpPr>
        <p:sp>
          <p:nvSpPr>
            <p:cNvPr id="29706" name="AutoShape 10"/>
            <p:cNvSpPr>
              <a:spLocks/>
            </p:cNvSpPr>
            <p:nvPr/>
          </p:nvSpPr>
          <p:spPr bwMode="auto">
            <a:xfrm>
              <a:off x="200" y="880"/>
              <a:ext cx="2504" cy="6360"/>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45967"/>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9707" name="Picture 11"/>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0"/>
              <a:ext cx="2904" cy="86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grpSp>
        <p:nvGrpSpPr>
          <p:cNvPr id="29711" name="Group 15"/>
          <p:cNvGrpSpPr>
            <a:grpSpLocks/>
          </p:cNvGrpSpPr>
          <p:nvPr/>
        </p:nvGrpSpPr>
        <p:grpSpPr bwMode="auto">
          <a:xfrm>
            <a:off x="4235450" y="863600"/>
            <a:ext cx="2305050" cy="6883400"/>
            <a:chOff x="0" y="0"/>
            <a:chExt cx="2904" cy="8672"/>
          </a:xfrm>
        </p:grpSpPr>
        <p:sp>
          <p:nvSpPr>
            <p:cNvPr id="29709" name="AutoShape 13"/>
            <p:cNvSpPr>
              <a:spLocks/>
            </p:cNvSpPr>
            <p:nvPr/>
          </p:nvSpPr>
          <p:spPr bwMode="auto">
            <a:xfrm>
              <a:off x="200" y="880"/>
              <a:ext cx="2504" cy="6360"/>
            </a:xfrm>
            <a:custGeom>
              <a:avLst/>
              <a:gdLst/>
              <a:ahLst/>
              <a:cxnLst/>
              <a:rect l="0" t="0" r="r" b="b"/>
              <a:pathLst>
                <a:path w="21405" h="18752">
                  <a:moveTo>
                    <a:pt x="0" y="2136"/>
                  </a:moveTo>
                  <a:cubicBezTo>
                    <a:pt x="0" y="2136"/>
                    <a:pt x="3181" y="5941"/>
                    <a:pt x="2863" y="11424"/>
                  </a:cubicBezTo>
                  <a:cubicBezTo>
                    <a:pt x="2544" y="16908"/>
                    <a:pt x="1208" y="17673"/>
                    <a:pt x="1208" y="17673"/>
                  </a:cubicBezTo>
                  <a:cubicBezTo>
                    <a:pt x="1208" y="17673"/>
                    <a:pt x="4257" y="14837"/>
                    <a:pt x="5110" y="9348"/>
                  </a:cubicBezTo>
                  <a:cubicBezTo>
                    <a:pt x="5964" y="3858"/>
                    <a:pt x="3664" y="764"/>
                    <a:pt x="3664" y="764"/>
                  </a:cubicBezTo>
                  <a:cubicBezTo>
                    <a:pt x="3664" y="764"/>
                    <a:pt x="9287" y="5991"/>
                    <a:pt x="9079" y="10575"/>
                  </a:cubicBezTo>
                  <a:cubicBezTo>
                    <a:pt x="8871" y="15160"/>
                    <a:pt x="5296" y="18752"/>
                    <a:pt x="5296" y="18752"/>
                  </a:cubicBezTo>
                  <a:cubicBezTo>
                    <a:pt x="5296" y="18752"/>
                    <a:pt x="10782" y="15878"/>
                    <a:pt x="11384" y="9735"/>
                  </a:cubicBezTo>
                  <a:cubicBezTo>
                    <a:pt x="11986" y="3591"/>
                    <a:pt x="10357" y="1432"/>
                    <a:pt x="10357" y="1432"/>
                  </a:cubicBezTo>
                  <a:cubicBezTo>
                    <a:pt x="10357" y="1432"/>
                    <a:pt x="14251" y="6882"/>
                    <a:pt x="13755" y="10518"/>
                  </a:cubicBezTo>
                  <a:cubicBezTo>
                    <a:pt x="13260" y="14154"/>
                    <a:pt x="11211" y="17223"/>
                    <a:pt x="11211" y="17223"/>
                  </a:cubicBezTo>
                  <a:cubicBezTo>
                    <a:pt x="11211" y="17223"/>
                    <a:pt x="15773" y="13567"/>
                    <a:pt x="16339" y="7758"/>
                  </a:cubicBezTo>
                  <a:cubicBezTo>
                    <a:pt x="16905" y="1950"/>
                    <a:pt x="15503" y="1006"/>
                    <a:pt x="15503" y="1006"/>
                  </a:cubicBezTo>
                  <a:cubicBezTo>
                    <a:pt x="15503" y="1006"/>
                    <a:pt x="19184" y="8891"/>
                    <a:pt x="17379" y="13137"/>
                  </a:cubicBezTo>
                  <a:cubicBezTo>
                    <a:pt x="15574" y="17382"/>
                    <a:pt x="15034" y="17325"/>
                    <a:pt x="15034" y="17325"/>
                  </a:cubicBezTo>
                  <a:cubicBezTo>
                    <a:pt x="15034" y="17325"/>
                    <a:pt x="20255" y="13209"/>
                    <a:pt x="19883" y="5180"/>
                  </a:cubicBezTo>
                  <a:cubicBezTo>
                    <a:pt x="19511" y="-2848"/>
                    <a:pt x="19830" y="850"/>
                    <a:pt x="19830" y="850"/>
                  </a:cubicBezTo>
                  <a:cubicBezTo>
                    <a:pt x="19830" y="850"/>
                    <a:pt x="21600" y="5932"/>
                    <a:pt x="21387" y="10446"/>
                  </a:cubicBezTo>
                  <a:cubicBezTo>
                    <a:pt x="21175" y="14960"/>
                    <a:pt x="21175" y="14960"/>
                    <a:pt x="21175" y="14960"/>
                  </a:cubicBez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alpha val="89999"/>
                    </a:schemeClr>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9710" name="Picture 14"/>
            <p:cNvPicPr>
              <a:picLocks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2904" cy="86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grpSp>
      <p:sp>
        <p:nvSpPr>
          <p:cNvPr id="29717" name="Line 21"/>
          <p:cNvSpPr>
            <a:spLocks noChangeShapeType="1"/>
          </p:cNvSpPr>
          <p:nvPr/>
        </p:nvSpPr>
        <p:spPr bwMode="auto">
          <a:xfrm>
            <a:off x="2253457" y="646907"/>
            <a:ext cx="0" cy="5560219"/>
          </a:xfrm>
          <a:prstGeom prst="line">
            <a:avLst/>
          </a:prstGeom>
          <a:noFill/>
          <a:ln w="12700" cap="flat">
            <a:solidFill>
              <a:schemeClr val="tx2">
                <a:lumMod val="75000"/>
                <a:lumOff val="25000"/>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9718" name="Line 22"/>
          <p:cNvSpPr>
            <a:spLocks noChangeShapeType="1"/>
          </p:cNvSpPr>
          <p:nvPr/>
        </p:nvSpPr>
        <p:spPr bwMode="auto">
          <a:xfrm>
            <a:off x="6711950" y="4533900"/>
            <a:ext cx="0" cy="1771650"/>
          </a:xfrm>
          <a:prstGeom prst="line">
            <a:avLst/>
          </a:prstGeom>
          <a:noFill/>
          <a:ln w="12700" cap="flat">
            <a:solidFill>
              <a:schemeClr val="tx2">
                <a:lumMod val="75000"/>
                <a:lumOff val="25000"/>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9719" name="Rectangle 23"/>
          <p:cNvSpPr>
            <a:spLocks/>
          </p:cNvSpPr>
          <p:nvPr/>
        </p:nvSpPr>
        <p:spPr bwMode="auto">
          <a:xfrm>
            <a:off x="2355850" y="628650"/>
            <a:ext cx="1016000" cy="838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900" b="1" i="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a:t>
            </a:r>
            <a:endPar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29720" name="Rectangle 24"/>
          <p:cNvSpPr>
            <a:spLocks/>
          </p:cNvSpPr>
          <p:nvPr/>
        </p:nvSpPr>
        <p:spPr bwMode="auto">
          <a:xfrm>
            <a:off x="6832600" y="4495800"/>
            <a:ext cx="3994150" cy="185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a:t>
            </a:r>
          </a:p>
        </p:txBody>
      </p:sp>
      <p:sp>
        <p:nvSpPr>
          <p:cNvPr id="29721" name="Rectangle 25"/>
          <p:cNvSpPr>
            <a:spLocks/>
          </p:cNvSpPr>
          <p:nvPr/>
        </p:nvSpPr>
        <p:spPr bwMode="auto">
          <a:xfrm>
            <a:off x="4051300" y="4492625"/>
            <a:ext cx="1885950" cy="895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1600" b="1" kern="0" dirty="0">
                <a:solidFill>
                  <a:schemeClr val="bg1"/>
                </a:solidFill>
                <a:latin typeface="Roboto" panose="02000000000000000000" pitchFamily="2" charset="0"/>
                <a:ea typeface="Roboto" panose="02000000000000000000" pitchFamily="2" charset="0"/>
                <a:cs typeface="Helvetica Neue" charset="0"/>
                <a:sym typeface="Helvetica Neue" charset="0"/>
              </a:rPr>
              <a:t>"Someone said, I'm a dreamer but I'm not the only one"</a:t>
            </a:r>
          </a:p>
        </p:txBody>
      </p:sp>
      <p:sp>
        <p:nvSpPr>
          <p:cNvPr id="33" name="Rectangle 32"/>
          <p:cNvSpPr/>
          <p:nvPr/>
        </p:nvSpPr>
        <p:spPr bwMode="auto">
          <a:xfrm>
            <a:off x="6248400" y="177800"/>
            <a:ext cx="5130800" cy="41275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34" name="Rectangle 33"/>
          <p:cNvSpPr/>
          <p:nvPr/>
        </p:nvSpPr>
        <p:spPr bwMode="auto">
          <a:xfrm>
            <a:off x="4051300" y="177800"/>
            <a:ext cx="1885950" cy="41275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35" name="Rectangle 34"/>
          <p:cNvSpPr/>
          <p:nvPr/>
        </p:nvSpPr>
        <p:spPr bwMode="auto">
          <a:xfrm>
            <a:off x="812800" y="628650"/>
            <a:ext cx="1390650" cy="18097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36" name="Rectangle 35"/>
          <p:cNvSpPr/>
          <p:nvPr/>
        </p:nvSpPr>
        <p:spPr bwMode="auto">
          <a:xfrm>
            <a:off x="812800" y="2527300"/>
            <a:ext cx="1390650" cy="18097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37" name="Rectangle 36"/>
          <p:cNvSpPr/>
          <p:nvPr/>
        </p:nvSpPr>
        <p:spPr bwMode="auto">
          <a:xfrm>
            <a:off x="812800" y="4406900"/>
            <a:ext cx="1390650" cy="18097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8" name="图片占位符 7"/>
          <p:cNvPicPr>
            <a:picLocks noGrp="1" noChangeAspect="1"/>
          </p:cNvPicPr>
          <p:nvPr>
            <p:ph type="pic" sz="quarter" idx="10"/>
          </p:nvPr>
        </p:nvPicPr>
        <p:blipFill rotWithShape="1">
          <a:blip r:embed="rId7" cstate="screen">
            <a:extLst>
              <a:ext uri="{28A0092B-C50C-407E-A947-70E740481C1C}">
                <a14:useLocalDpi xmlns:a14="http://schemas.microsoft.com/office/drawing/2010/main"/>
              </a:ext>
            </a:extLst>
          </a:blip>
          <a:srcRect/>
          <a:stretch/>
        </p:blipFill>
        <p:spPr/>
      </p:pic>
      <p:pic>
        <p:nvPicPr>
          <p:cNvPr id="9" name="图片占位符 8"/>
          <p:cNvPicPr>
            <a:picLocks noGrp="1" noChangeAspect="1"/>
          </p:cNvPicPr>
          <p:nvPr>
            <p:ph type="pic" sz="quarter" idx="11"/>
          </p:nvPr>
        </p:nvPicPr>
        <p:blipFill>
          <a:blip r:embed="rId8" cstate="screen">
            <a:extLst>
              <a:ext uri="{28A0092B-C50C-407E-A947-70E740481C1C}">
                <a14:useLocalDpi xmlns:a14="http://schemas.microsoft.com/office/drawing/2010/main"/>
              </a:ext>
            </a:extLst>
          </a:blip>
          <a:srcRect/>
          <a:stretch>
            <a:fillRect/>
          </a:stretch>
        </p:blipFill>
        <p:spPr/>
      </p:pic>
      <p:pic>
        <p:nvPicPr>
          <p:cNvPr id="11" name="图片占位符 10"/>
          <p:cNvPicPr>
            <a:picLocks noGrp="1" noChangeAspect="1"/>
          </p:cNvPicPr>
          <p:nvPr>
            <p:ph type="pic" sz="quarter" idx="12"/>
          </p:nvPr>
        </p:nvPicPr>
        <p:blipFill>
          <a:blip r:embed="rId9" cstate="screen">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3"/>
          </p:nvPr>
        </p:nvPicPr>
        <p:blipFill>
          <a:blip r:embed="rId11" cstate="screen">
            <a:extLst>
              <a:ext uri="{28A0092B-C50C-407E-A947-70E740481C1C}">
                <a14:useLocalDpi xmlns:a14="http://schemas.microsoft.com/office/drawing/2010/main"/>
              </a:ext>
            </a:extLst>
          </a:blip>
          <a:srcRect/>
          <a:stretch>
            <a:fillRect/>
          </a:stretch>
        </p:blipFill>
        <p:spPr/>
      </p:pic>
      <p:pic>
        <p:nvPicPr>
          <p:cNvPr id="14" name="图片占位符 13"/>
          <p:cNvPicPr>
            <a:picLocks noGrp="1" noChangeAspect="1"/>
          </p:cNvPicPr>
          <p:nvPr>
            <p:ph type="pic" sz="quarter" idx="14"/>
          </p:nvPr>
        </p:nvPicPr>
        <p:blipFill rotWithShape="1">
          <a:blip r:embed="rId12" cstate="screen">
            <a:extLst>
              <a:ext uri="{28A0092B-C50C-407E-A947-70E740481C1C}">
                <a14:useLocalDpi xmlns:a14="http://schemas.microsoft.com/office/drawing/2010/main"/>
              </a:ext>
            </a:extLst>
          </a:blip>
          <a:srcRect t="-872"/>
          <a:stretch/>
        </p:blipFill>
        <p:spPr/>
      </p:pic>
    </p:spTree>
    <p:extLst>
      <p:ext uri="{BB962C8B-B14F-4D97-AF65-F5344CB8AC3E}">
        <p14:creationId xmlns:p14="http://schemas.microsoft.com/office/powerpoint/2010/main" val="25339920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6513" y="-57150"/>
            <a:ext cx="12253913" cy="69786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3" name="图片占位符 2"/>
          <p:cNvPicPr>
            <a:picLocks noGrp="1" noChangeAspect="1"/>
          </p:cNvPicPr>
          <p:nvPr>
            <p:ph type="pic" idx="1"/>
          </p:nvPr>
        </p:nvPicPr>
        <p:blipFill rotWithShape="1">
          <a:blip r:embed="rId2" cstate="screen">
            <a:extLst>
              <a:ext uri="{28A0092B-C50C-407E-A947-70E740481C1C}">
                <a14:useLocalDpi xmlns:a14="http://schemas.microsoft.com/office/drawing/2010/main"/>
              </a:ext>
            </a:extLst>
          </a:blip>
          <a:srcRect/>
          <a:stretch/>
        </p:blipFill>
        <p:spPr>
          <a:xfrm>
            <a:off x="-36513" y="-66675"/>
            <a:ext cx="12253913" cy="6988175"/>
          </a:xfrm>
        </p:spPr>
      </p:pic>
      <p:sp>
        <p:nvSpPr>
          <p:cNvPr id="30722" name="Rectangle 2"/>
          <p:cNvSpPr>
            <a:spLocks/>
          </p:cNvSpPr>
          <p:nvPr/>
        </p:nvSpPr>
        <p:spPr bwMode="auto">
          <a:xfrm>
            <a:off x="-36513" y="1711325"/>
            <a:ext cx="12242007" cy="1924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lnSpc>
                <a:spcPct val="80000"/>
              </a:lnSpc>
            </a:pPr>
            <a:r>
              <a:rPr lang="en-US" sz="7200" kern="0" dirty="0">
                <a:solidFill>
                  <a:schemeClr val="bg1"/>
                </a:solidFill>
                <a:latin typeface="Roboto Medium" panose="02000000000000000000" pitchFamily="2" charset="0"/>
                <a:ea typeface="Roboto Medium" panose="02000000000000000000" pitchFamily="2" charset="0"/>
                <a:cs typeface="Helvetica Neue UltraLight" charset="0"/>
                <a:sym typeface="Helvetica Neue UltraLight" charset="0"/>
              </a:rPr>
              <a:t>LET'S TALK </a:t>
            </a:r>
          </a:p>
          <a:p>
            <a:pPr algn="ctr" defTabSz="457200">
              <a:lnSpc>
                <a:spcPct val="80000"/>
              </a:lnSpc>
            </a:pPr>
            <a:r>
              <a:rPr lang="en-US" sz="7200" kern="0" dirty="0">
                <a:solidFill>
                  <a:schemeClr val="bg1"/>
                </a:solidFill>
                <a:latin typeface="Roboto Medium" panose="02000000000000000000" pitchFamily="2" charset="0"/>
                <a:ea typeface="Roboto Medium" panose="02000000000000000000" pitchFamily="2" charset="0"/>
                <a:cs typeface="Helvetica Neue UltraLight" charset="0"/>
                <a:sym typeface="Helvetica Neue UltraLight" charset="0"/>
              </a:rPr>
              <a:t>ABOUT DATA</a:t>
            </a:r>
          </a:p>
        </p:txBody>
      </p:sp>
      <p:sp>
        <p:nvSpPr>
          <p:cNvPr id="30723" name="Line 3"/>
          <p:cNvSpPr>
            <a:spLocks noChangeShapeType="1"/>
          </p:cNvSpPr>
          <p:nvPr/>
        </p:nvSpPr>
        <p:spPr bwMode="auto">
          <a:xfrm>
            <a:off x="3416300" y="39243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0724" name="Line 4"/>
          <p:cNvSpPr>
            <a:spLocks noChangeShapeType="1"/>
          </p:cNvSpPr>
          <p:nvPr/>
        </p:nvSpPr>
        <p:spPr bwMode="auto">
          <a:xfrm>
            <a:off x="3416300" y="39751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0725" name="Line 5"/>
          <p:cNvSpPr>
            <a:spLocks noChangeShapeType="1"/>
          </p:cNvSpPr>
          <p:nvPr/>
        </p:nvSpPr>
        <p:spPr bwMode="auto">
          <a:xfrm>
            <a:off x="3416300" y="40259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0726" name="Line 6"/>
          <p:cNvSpPr>
            <a:spLocks noChangeShapeType="1"/>
          </p:cNvSpPr>
          <p:nvPr/>
        </p:nvSpPr>
        <p:spPr bwMode="auto">
          <a:xfrm>
            <a:off x="3416300" y="40767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0727" name="Rectangle 7"/>
          <p:cNvSpPr>
            <a:spLocks/>
          </p:cNvSpPr>
          <p:nvPr/>
        </p:nvSpPr>
        <p:spPr bwMode="auto">
          <a:xfrm>
            <a:off x="4762500" y="4364832"/>
            <a:ext cx="2667000" cy="254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1350" b="1" kern="0" dirty="0">
                <a:solidFill>
                  <a:schemeClr val="bg1"/>
                </a:solidFill>
                <a:latin typeface="Roboto" panose="02000000000000000000" pitchFamily="2" charset="0"/>
                <a:ea typeface="Roboto" panose="02000000000000000000" pitchFamily="2" charset="0"/>
                <a:cs typeface="Helvetica Neue" charset="0"/>
                <a:sym typeface="Helvetica Neue" charset="0"/>
              </a:rPr>
              <a:t>pie, bar, custom infographics</a:t>
            </a:r>
          </a:p>
        </p:txBody>
      </p:sp>
      <p:sp>
        <p:nvSpPr>
          <p:cNvPr id="30729" name="Oval 9"/>
          <p:cNvSpPr>
            <a:spLocks/>
          </p:cNvSpPr>
          <p:nvPr/>
        </p:nvSpPr>
        <p:spPr bwMode="auto">
          <a:xfrm>
            <a:off x="5778500" y="3676650"/>
            <a:ext cx="635000" cy="635000"/>
          </a:xfrm>
          <a:prstGeom prst="ellipse">
            <a:avLst/>
          </a:prstGeom>
          <a:solidFill>
            <a:schemeClr val="bg2"/>
          </a:solidFill>
          <a:ln w="25400" cap="flat">
            <a:solidFill>
              <a:srgbClr val="FFFEFE"/>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nvGrpSpPr>
          <p:cNvPr id="30735" name="Group 15"/>
          <p:cNvGrpSpPr>
            <a:grpSpLocks/>
          </p:cNvGrpSpPr>
          <p:nvPr/>
        </p:nvGrpSpPr>
        <p:grpSpPr bwMode="auto">
          <a:xfrm>
            <a:off x="5949950" y="3854450"/>
            <a:ext cx="261938" cy="238125"/>
            <a:chOff x="0" y="0"/>
            <a:chExt cx="330" cy="300"/>
          </a:xfrm>
          <a:solidFill>
            <a:schemeClr val="tx2"/>
          </a:solidFill>
        </p:grpSpPr>
        <p:sp>
          <p:nvSpPr>
            <p:cNvPr id="30730" name="AutoShape 10"/>
            <p:cNvSpPr>
              <a:spLocks/>
            </p:cNvSpPr>
            <p:nvPr/>
          </p:nvSpPr>
          <p:spPr bwMode="auto">
            <a:xfrm>
              <a:off x="16" y="231"/>
              <a:ext cx="67" cy="68"/>
            </a:xfrm>
            <a:custGeom>
              <a:avLst/>
              <a:gdLst/>
              <a:ahLst/>
              <a:cxnLst/>
              <a:rect l="0" t="0" r="r" b="b"/>
              <a:pathLst>
                <a:path w="20252" h="20251">
                  <a:moveTo>
                    <a:pt x="903" y="19349"/>
                  </a:moveTo>
                  <a:cubicBezTo>
                    <a:pt x="4120" y="19349"/>
                    <a:pt x="17562" y="21380"/>
                    <a:pt x="19593" y="19349"/>
                  </a:cubicBezTo>
                  <a:cubicBezTo>
                    <a:pt x="20472" y="18467"/>
                    <a:pt x="20472" y="1538"/>
                    <a:pt x="19593" y="661"/>
                  </a:cubicBezTo>
                  <a:cubicBezTo>
                    <a:pt x="18714" y="-220"/>
                    <a:pt x="1782" y="-220"/>
                    <a:pt x="903" y="661"/>
                  </a:cubicBezTo>
                  <a:cubicBezTo>
                    <a:pt x="-1128" y="2693"/>
                    <a:pt x="903" y="16134"/>
                    <a:pt x="903" y="19349"/>
                  </a:cubicBezTo>
                  <a:cubicBezTo>
                    <a:pt x="903" y="19349"/>
                    <a:pt x="903" y="19349"/>
                    <a:pt x="903" y="19349"/>
                  </a:cubicBezTo>
                  <a:close/>
                  <a:moveTo>
                    <a:pt x="903" y="1934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0731" name="AutoShape 11"/>
            <p:cNvSpPr>
              <a:spLocks/>
            </p:cNvSpPr>
            <p:nvPr/>
          </p:nvSpPr>
          <p:spPr bwMode="auto">
            <a:xfrm>
              <a:off x="104" y="192"/>
              <a:ext cx="63" cy="105"/>
            </a:xfrm>
            <a:custGeom>
              <a:avLst/>
              <a:gdLst/>
              <a:ahLst/>
              <a:cxnLst/>
              <a:rect l="0" t="0" r="r" b="b"/>
              <a:pathLst>
                <a:path w="20877" h="20419">
                  <a:moveTo>
                    <a:pt x="0" y="20303"/>
                  </a:moveTo>
                  <a:cubicBezTo>
                    <a:pt x="4832" y="20303"/>
                    <a:pt x="9666" y="20303"/>
                    <a:pt x="14499" y="20303"/>
                  </a:cubicBezTo>
                  <a:cubicBezTo>
                    <a:pt x="18891" y="20303"/>
                    <a:pt x="20298" y="21101"/>
                    <a:pt x="20298" y="18508"/>
                  </a:cubicBezTo>
                  <a:cubicBezTo>
                    <a:pt x="20298" y="14879"/>
                    <a:pt x="20298" y="11250"/>
                    <a:pt x="20298" y="7618"/>
                  </a:cubicBezTo>
                  <a:cubicBezTo>
                    <a:pt x="20298" y="6551"/>
                    <a:pt x="21600" y="1180"/>
                    <a:pt x="20298" y="398"/>
                  </a:cubicBezTo>
                  <a:cubicBezTo>
                    <a:pt x="18802" y="-499"/>
                    <a:pt x="8008" y="398"/>
                    <a:pt x="5801" y="398"/>
                  </a:cubicBezTo>
                  <a:cubicBezTo>
                    <a:pt x="1406" y="398"/>
                    <a:pt x="0" y="-398"/>
                    <a:pt x="0" y="2192"/>
                  </a:cubicBezTo>
                  <a:cubicBezTo>
                    <a:pt x="0" y="8230"/>
                    <a:pt x="0" y="14264"/>
                    <a:pt x="0" y="20303"/>
                  </a:cubicBezTo>
                  <a:cubicBezTo>
                    <a:pt x="0" y="20303"/>
                    <a:pt x="0" y="20303"/>
                    <a:pt x="0" y="20303"/>
                  </a:cubicBezTo>
                  <a:close/>
                  <a:moveTo>
                    <a:pt x="0" y="2030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0732" name="AutoShape 12"/>
            <p:cNvSpPr>
              <a:spLocks/>
            </p:cNvSpPr>
            <p:nvPr/>
          </p:nvSpPr>
          <p:spPr bwMode="auto">
            <a:xfrm>
              <a:off x="184" y="152"/>
              <a:ext cx="65" cy="147"/>
            </a:xfrm>
            <a:custGeom>
              <a:avLst/>
              <a:gdLst/>
              <a:ahLst/>
              <a:cxnLst/>
              <a:rect l="0" t="0" r="r" b="b"/>
              <a:pathLst>
                <a:path w="19174" h="21154">
                  <a:moveTo>
                    <a:pt x="333" y="21154"/>
                  </a:moveTo>
                  <a:cubicBezTo>
                    <a:pt x="5554" y="21154"/>
                    <a:pt x="10777" y="21154"/>
                    <a:pt x="16003" y="21154"/>
                  </a:cubicBezTo>
                  <a:cubicBezTo>
                    <a:pt x="20243" y="21154"/>
                    <a:pt x="18552" y="19486"/>
                    <a:pt x="18552" y="17591"/>
                  </a:cubicBezTo>
                  <a:cubicBezTo>
                    <a:pt x="18552" y="13976"/>
                    <a:pt x="18552" y="10361"/>
                    <a:pt x="18552" y="6747"/>
                  </a:cubicBezTo>
                  <a:cubicBezTo>
                    <a:pt x="18552" y="5787"/>
                    <a:pt x="19952" y="1077"/>
                    <a:pt x="18552" y="358"/>
                  </a:cubicBezTo>
                  <a:cubicBezTo>
                    <a:pt x="16990" y="-446"/>
                    <a:pt x="5320" y="358"/>
                    <a:pt x="2882" y="358"/>
                  </a:cubicBezTo>
                  <a:cubicBezTo>
                    <a:pt x="-1357" y="358"/>
                    <a:pt x="333" y="2025"/>
                    <a:pt x="333" y="3921"/>
                  </a:cubicBezTo>
                  <a:cubicBezTo>
                    <a:pt x="333" y="9664"/>
                    <a:pt x="333" y="15409"/>
                    <a:pt x="333" y="21154"/>
                  </a:cubicBezTo>
                  <a:cubicBezTo>
                    <a:pt x="333" y="21154"/>
                    <a:pt x="333" y="21154"/>
                    <a:pt x="333" y="21154"/>
                  </a:cubicBezTo>
                  <a:close/>
                  <a:moveTo>
                    <a:pt x="333" y="2115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0733" name="AutoShape 13"/>
            <p:cNvSpPr>
              <a:spLocks/>
            </p:cNvSpPr>
            <p:nvPr/>
          </p:nvSpPr>
          <p:spPr bwMode="auto">
            <a:xfrm>
              <a:off x="264" y="112"/>
              <a:ext cx="64" cy="188"/>
            </a:xfrm>
            <a:custGeom>
              <a:avLst/>
              <a:gdLst/>
              <a:ahLst/>
              <a:cxnLst/>
              <a:rect l="0" t="0" r="r" b="b"/>
              <a:pathLst>
                <a:path w="20463" h="21192">
                  <a:moveTo>
                    <a:pt x="58" y="21192"/>
                  </a:moveTo>
                  <a:cubicBezTo>
                    <a:pt x="6535" y="21192"/>
                    <a:pt x="13010" y="21192"/>
                    <a:pt x="19488" y="21192"/>
                  </a:cubicBezTo>
                  <a:cubicBezTo>
                    <a:pt x="19903" y="21192"/>
                    <a:pt x="19683" y="16346"/>
                    <a:pt x="19683" y="15971"/>
                  </a:cubicBezTo>
                  <a:cubicBezTo>
                    <a:pt x="19683" y="12685"/>
                    <a:pt x="19683" y="9402"/>
                    <a:pt x="19683" y="6118"/>
                  </a:cubicBezTo>
                  <a:cubicBezTo>
                    <a:pt x="19683" y="5250"/>
                    <a:pt x="21437" y="979"/>
                    <a:pt x="19683" y="326"/>
                  </a:cubicBezTo>
                  <a:cubicBezTo>
                    <a:pt x="17712" y="-408"/>
                    <a:pt x="3473" y="326"/>
                    <a:pt x="253" y="326"/>
                  </a:cubicBezTo>
                  <a:cubicBezTo>
                    <a:pt x="-163" y="326"/>
                    <a:pt x="58" y="5171"/>
                    <a:pt x="58" y="5547"/>
                  </a:cubicBezTo>
                  <a:cubicBezTo>
                    <a:pt x="58" y="10763"/>
                    <a:pt x="58" y="15977"/>
                    <a:pt x="58" y="21192"/>
                  </a:cubicBezTo>
                  <a:cubicBezTo>
                    <a:pt x="58" y="21192"/>
                    <a:pt x="58" y="21192"/>
                    <a:pt x="58" y="21192"/>
                  </a:cubicBezTo>
                  <a:close/>
                  <a:moveTo>
                    <a:pt x="58" y="2119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0734" name="AutoShape 14"/>
            <p:cNvSpPr>
              <a:spLocks/>
            </p:cNvSpPr>
            <p:nvPr/>
          </p:nvSpPr>
          <p:spPr bwMode="auto">
            <a:xfrm>
              <a:off x="0" y="0"/>
              <a:ext cx="330" cy="196"/>
            </a:xfrm>
            <a:custGeom>
              <a:avLst/>
              <a:gdLst/>
              <a:ahLst/>
              <a:cxnLst/>
              <a:rect l="0" t="0" r="r" b="b"/>
              <a:pathLst>
                <a:path w="21402" h="21600">
                  <a:moveTo>
                    <a:pt x="18455" y="5004"/>
                  </a:moveTo>
                  <a:cubicBezTo>
                    <a:pt x="17344" y="5004"/>
                    <a:pt x="16232" y="5004"/>
                    <a:pt x="15121" y="5004"/>
                  </a:cubicBezTo>
                  <a:cubicBezTo>
                    <a:pt x="14324" y="5004"/>
                    <a:pt x="14060" y="5568"/>
                    <a:pt x="13406" y="6402"/>
                  </a:cubicBezTo>
                  <a:cubicBezTo>
                    <a:pt x="12330" y="7772"/>
                    <a:pt x="11254" y="9142"/>
                    <a:pt x="10178" y="10512"/>
                  </a:cubicBezTo>
                  <a:cubicBezTo>
                    <a:pt x="9193" y="11766"/>
                    <a:pt x="9265" y="11575"/>
                    <a:pt x="8121" y="10603"/>
                  </a:cubicBezTo>
                  <a:cubicBezTo>
                    <a:pt x="7423" y="10011"/>
                    <a:pt x="6883" y="8958"/>
                    <a:pt x="6255" y="9845"/>
                  </a:cubicBezTo>
                  <a:cubicBezTo>
                    <a:pt x="5326" y="11159"/>
                    <a:pt x="4397" y="12473"/>
                    <a:pt x="3467" y="13789"/>
                  </a:cubicBezTo>
                  <a:cubicBezTo>
                    <a:pt x="2495" y="15166"/>
                    <a:pt x="1521" y="16543"/>
                    <a:pt x="548" y="17920"/>
                  </a:cubicBezTo>
                  <a:cubicBezTo>
                    <a:pt x="-196" y="18973"/>
                    <a:pt x="34" y="19922"/>
                    <a:pt x="34" y="21600"/>
                  </a:cubicBezTo>
                  <a:cubicBezTo>
                    <a:pt x="2005" y="18810"/>
                    <a:pt x="3977" y="16019"/>
                    <a:pt x="5948" y="13230"/>
                  </a:cubicBezTo>
                  <a:cubicBezTo>
                    <a:pt x="6957" y="11801"/>
                    <a:pt x="6885" y="12091"/>
                    <a:pt x="8128" y="13146"/>
                  </a:cubicBezTo>
                  <a:cubicBezTo>
                    <a:pt x="9607" y="14401"/>
                    <a:pt x="9487" y="14226"/>
                    <a:pt x="10791" y="12566"/>
                  </a:cubicBezTo>
                  <a:cubicBezTo>
                    <a:pt x="12022" y="10998"/>
                    <a:pt x="13253" y="9430"/>
                    <a:pt x="14483" y="7862"/>
                  </a:cubicBezTo>
                  <a:cubicBezTo>
                    <a:pt x="15325" y="6790"/>
                    <a:pt x="16482" y="7272"/>
                    <a:pt x="17509" y="7272"/>
                  </a:cubicBezTo>
                  <a:cubicBezTo>
                    <a:pt x="19044" y="7272"/>
                    <a:pt x="19103" y="7112"/>
                    <a:pt x="20205" y="5240"/>
                  </a:cubicBezTo>
                  <a:cubicBezTo>
                    <a:pt x="21404" y="3206"/>
                    <a:pt x="21402" y="2910"/>
                    <a:pt x="21402" y="0"/>
                  </a:cubicBezTo>
                  <a:cubicBezTo>
                    <a:pt x="20420" y="1668"/>
                    <a:pt x="19437" y="3336"/>
                    <a:pt x="18455" y="5004"/>
                  </a:cubicBezTo>
                  <a:cubicBezTo>
                    <a:pt x="18455" y="5004"/>
                    <a:pt x="18455" y="5004"/>
                    <a:pt x="18455" y="5004"/>
                  </a:cubicBezTo>
                  <a:close/>
                  <a:moveTo>
                    <a:pt x="18455" y="500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Tree>
    <p:extLst>
      <p:ext uri="{BB962C8B-B14F-4D97-AF65-F5344CB8AC3E}">
        <p14:creationId xmlns:p14="http://schemas.microsoft.com/office/powerpoint/2010/main" val="1755353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ext uri="{D42A27DB-BD31-4B8C-83A1-F6EECF244321}">
                <p14:modId xmlns:p14="http://schemas.microsoft.com/office/powerpoint/2010/main" val="3888907535"/>
              </p:ext>
            </p:extLst>
          </p:nvPr>
        </p:nvGraphicFramePr>
        <p:xfrm>
          <a:off x="4219386" y="673920"/>
          <a:ext cx="8734803" cy="5406033"/>
        </p:xfrm>
        <a:graphic>
          <a:graphicData uri="http://schemas.openxmlformats.org/drawingml/2006/chart">
            <c:chart xmlns:c="http://schemas.openxmlformats.org/drawingml/2006/chart" xmlns:r="http://schemas.openxmlformats.org/officeDocument/2006/relationships" r:id="rId2"/>
          </a:graphicData>
        </a:graphic>
      </p:graphicFrame>
      <p:sp>
        <p:nvSpPr>
          <p:cNvPr id="34818" name="Oval 2"/>
          <p:cNvSpPr>
            <a:spLocks/>
          </p:cNvSpPr>
          <p:nvPr/>
        </p:nvSpPr>
        <p:spPr bwMode="auto">
          <a:xfrm>
            <a:off x="6824663" y="1633410"/>
            <a:ext cx="3524250" cy="3522663"/>
          </a:xfrm>
          <a:prstGeom prst="ellipse">
            <a:avLst/>
          </a:prstGeom>
          <a:solidFill>
            <a:srgbClr val="1A1919"/>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5" name="图片占位符 4"/>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6843713" y="1651000"/>
            <a:ext cx="3490912" cy="3490913"/>
          </a:xfrm>
        </p:spPr>
      </p:pic>
      <p:sp>
        <p:nvSpPr>
          <p:cNvPr id="34821" name="Rectangle 5"/>
          <p:cNvSpPr>
            <a:spLocks/>
          </p:cNvSpPr>
          <p:nvPr/>
        </p:nvSpPr>
        <p:spPr bwMode="auto">
          <a:xfrm>
            <a:off x="7162007" y="2639885"/>
            <a:ext cx="2787650" cy="149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lnSpc>
                <a:spcPct val="80000"/>
              </a:lnSpc>
            </a:pPr>
            <a:r>
              <a:rPr lang="en-US" sz="3200" kern="0" dirty="0">
                <a:solidFill>
                  <a:srgbClr val="FFFEFE"/>
                </a:solidFill>
                <a:latin typeface="Roboto Light" panose="02000000000000000000" pitchFamily="2" charset="0"/>
                <a:ea typeface="Roboto Light" panose="02000000000000000000" pitchFamily="2" charset="0"/>
                <a:cs typeface="Helvetica Neue Thin" charset="0"/>
                <a:sym typeface="Helvetica Neue Thin" charset="0"/>
              </a:rPr>
              <a:t>FOLLOW </a:t>
            </a:r>
          </a:p>
          <a:p>
            <a:pPr algn="ctr" defTabSz="457200">
              <a:lnSpc>
                <a:spcPct val="80000"/>
              </a:lnSpc>
            </a:pPr>
            <a:r>
              <a:rPr lang="en-US" sz="3200" kern="0" dirty="0">
                <a:solidFill>
                  <a:srgbClr val="FFFEFE"/>
                </a:solidFill>
                <a:latin typeface="Roboto Light" panose="02000000000000000000" pitchFamily="2" charset="0"/>
                <a:ea typeface="Roboto Light" panose="02000000000000000000" pitchFamily="2" charset="0"/>
                <a:cs typeface="Helvetica Neue Thin" charset="0"/>
                <a:sym typeface="Helvetica Neue Thin" charset="0"/>
              </a:rPr>
              <a:t>THE </a:t>
            </a:r>
          </a:p>
          <a:p>
            <a:pPr algn="ctr" defTabSz="457200">
              <a:lnSpc>
                <a:spcPct val="80000"/>
              </a:lnSpc>
            </a:pPr>
            <a:r>
              <a:rPr lang="en-US" sz="3200" kern="0" dirty="0">
                <a:solidFill>
                  <a:srgbClr val="FFFEFE"/>
                </a:solidFill>
                <a:latin typeface="Roboto Light" panose="02000000000000000000" pitchFamily="2" charset="0"/>
                <a:ea typeface="Roboto Light" panose="02000000000000000000" pitchFamily="2" charset="0"/>
                <a:cs typeface="Helvetica Neue Thin" charset="0"/>
                <a:sym typeface="Helvetica Neue Thin" charset="0"/>
              </a:rPr>
              <a:t>TREND </a:t>
            </a:r>
          </a:p>
        </p:txBody>
      </p:sp>
      <p:sp>
        <p:nvSpPr>
          <p:cNvPr id="34822" name="Rectangle 6"/>
          <p:cNvSpPr>
            <a:spLocks/>
          </p:cNvSpPr>
          <p:nvPr/>
        </p:nvSpPr>
        <p:spPr bwMode="auto">
          <a:xfrm>
            <a:off x="800100" y="955675"/>
            <a:ext cx="253365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2100" b="1" i="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THE ACCURATE DATA OF LOREM IPSUM.</a:t>
            </a:r>
          </a:p>
        </p:txBody>
      </p:sp>
      <p:sp>
        <p:nvSpPr>
          <p:cNvPr id="34823" name="Rectangle 7"/>
          <p:cNvSpPr>
            <a:spLocks/>
          </p:cNvSpPr>
          <p:nvPr/>
        </p:nvSpPr>
        <p:spPr bwMode="auto">
          <a:xfrm>
            <a:off x="800100" y="686975"/>
            <a:ext cx="918521" cy="12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90000"/>
              </a:lnSpc>
            </a:pPr>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Maecenas Design</a:t>
            </a:r>
          </a:p>
        </p:txBody>
      </p:sp>
      <p:sp>
        <p:nvSpPr>
          <p:cNvPr id="34824" name="Line 8"/>
          <p:cNvSpPr>
            <a:spLocks noChangeShapeType="1"/>
          </p:cNvSpPr>
          <p:nvPr/>
        </p:nvSpPr>
        <p:spPr bwMode="auto">
          <a:xfrm>
            <a:off x="800100" y="2025650"/>
            <a:ext cx="392113" cy="0"/>
          </a:xfrm>
          <a:prstGeom prst="line">
            <a:avLst/>
          </a:prstGeom>
          <a:noFill/>
          <a:ln w="50800" cap="flat">
            <a:solidFill>
              <a:schemeClr val="tx1"/>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4825" name="Rectangle 9"/>
          <p:cNvSpPr>
            <a:spLocks/>
          </p:cNvSpPr>
          <p:nvPr/>
        </p:nvSpPr>
        <p:spPr bwMode="auto">
          <a:xfrm>
            <a:off x="800100" y="2152650"/>
            <a:ext cx="4597400" cy="353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a:t>
            </a:r>
          </a:p>
          <a:p>
            <a:pPr defTabSz="457200"/>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a:p>
            <a:pPr defTabSz="457200"/>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p:txBody>
      </p:sp>
      <p:grpSp>
        <p:nvGrpSpPr>
          <p:cNvPr id="15" name="Group 1"/>
          <p:cNvGrpSpPr>
            <a:grpSpLocks/>
          </p:cNvGrpSpPr>
          <p:nvPr/>
        </p:nvGrpSpPr>
        <p:grpSpPr bwMode="auto">
          <a:xfrm>
            <a:off x="803412" y="5591969"/>
            <a:ext cx="2705894" cy="195263"/>
            <a:chOff x="774700" y="12492037"/>
            <a:chExt cx="5411193" cy="390525"/>
          </a:xfrm>
        </p:grpSpPr>
        <p:sp>
          <p:nvSpPr>
            <p:cNvPr id="16" name="Oval 12"/>
            <p:cNvSpPr>
              <a:spLocks noChangeArrowheads="1"/>
            </p:cNvSpPr>
            <p:nvPr/>
          </p:nvSpPr>
          <p:spPr bwMode="auto">
            <a:xfrm>
              <a:off x="774700" y="12611100"/>
              <a:ext cx="158750" cy="158750"/>
            </a:xfrm>
            <a:prstGeom prst="ellipse">
              <a:avLst/>
            </a:prstGeom>
            <a:solidFill>
              <a:schemeClr val="accent2"/>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17" name="Rectangle 9"/>
            <p:cNvSpPr>
              <a:spLocks/>
            </p:cNvSpPr>
            <p:nvPr/>
          </p:nvSpPr>
          <p:spPr bwMode="auto">
            <a:xfrm>
              <a:off x="1028701"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12</a:t>
              </a:r>
            </a:p>
          </p:txBody>
        </p:sp>
        <p:sp>
          <p:nvSpPr>
            <p:cNvPr id="18" name="Oval 14"/>
            <p:cNvSpPr>
              <a:spLocks noChangeArrowheads="1"/>
            </p:cNvSpPr>
            <p:nvPr/>
          </p:nvSpPr>
          <p:spPr bwMode="auto">
            <a:xfrm>
              <a:off x="1666874" y="12611100"/>
              <a:ext cx="158750" cy="158750"/>
            </a:xfrm>
            <a:prstGeom prst="ellipse">
              <a:avLst/>
            </a:prstGeom>
            <a:solidFill>
              <a:schemeClr val="accent3"/>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19" name="Rectangle 9"/>
            <p:cNvSpPr>
              <a:spLocks/>
            </p:cNvSpPr>
            <p:nvPr/>
          </p:nvSpPr>
          <p:spPr bwMode="auto">
            <a:xfrm>
              <a:off x="192087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13</a:t>
              </a:r>
            </a:p>
          </p:txBody>
        </p:sp>
        <p:sp>
          <p:nvSpPr>
            <p:cNvPr id="20" name="Oval 16"/>
            <p:cNvSpPr>
              <a:spLocks noChangeArrowheads="1"/>
            </p:cNvSpPr>
            <p:nvPr/>
          </p:nvSpPr>
          <p:spPr bwMode="auto">
            <a:xfrm>
              <a:off x="2581274" y="12611100"/>
              <a:ext cx="158750" cy="158750"/>
            </a:xfrm>
            <a:prstGeom prst="ellipse">
              <a:avLst/>
            </a:prstGeom>
            <a:solidFill>
              <a:schemeClr val="accent4"/>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21" name="Rectangle 9"/>
            <p:cNvSpPr>
              <a:spLocks/>
            </p:cNvSpPr>
            <p:nvPr/>
          </p:nvSpPr>
          <p:spPr bwMode="auto">
            <a:xfrm>
              <a:off x="283527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14</a:t>
              </a:r>
            </a:p>
          </p:txBody>
        </p:sp>
        <p:sp>
          <p:nvSpPr>
            <p:cNvPr id="22" name="Oval 18"/>
            <p:cNvSpPr>
              <a:spLocks noChangeArrowheads="1"/>
            </p:cNvSpPr>
            <p:nvPr/>
          </p:nvSpPr>
          <p:spPr bwMode="auto">
            <a:xfrm>
              <a:off x="3495674" y="12611100"/>
              <a:ext cx="158750" cy="158750"/>
            </a:xfrm>
            <a:prstGeom prst="ellipse">
              <a:avLst/>
            </a:prstGeom>
            <a:solidFill>
              <a:schemeClr val="accent6"/>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23" name="Rectangle 9"/>
            <p:cNvSpPr>
              <a:spLocks/>
            </p:cNvSpPr>
            <p:nvPr/>
          </p:nvSpPr>
          <p:spPr bwMode="auto">
            <a:xfrm>
              <a:off x="374967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5</a:t>
              </a:r>
            </a:p>
          </p:txBody>
        </p:sp>
        <p:sp>
          <p:nvSpPr>
            <p:cNvPr id="24" name="Oval 20"/>
            <p:cNvSpPr>
              <a:spLocks noChangeArrowheads="1"/>
            </p:cNvSpPr>
            <p:nvPr/>
          </p:nvSpPr>
          <p:spPr bwMode="auto">
            <a:xfrm>
              <a:off x="4410074" y="12611100"/>
              <a:ext cx="158750" cy="158750"/>
            </a:xfrm>
            <a:prstGeom prst="ellipse">
              <a:avLst/>
            </a:prstGeom>
            <a:solidFill>
              <a:schemeClr val="accent5"/>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25" name="Rectangle 9"/>
            <p:cNvSpPr>
              <a:spLocks/>
            </p:cNvSpPr>
            <p:nvPr/>
          </p:nvSpPr>
          <p:spPr bwMode="auto">
            <a:xfrm>
              <a:off x="466407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6</a:t>
              </a:r>
            </a:p>
          </p:txBody>
        </p:sp>
        <p:sp>
          <p:nvSpPr>
            <p:cNvPr id="26" name="Oval 22"/>
            <p:cNvSpPr>
              <a:spLocks noChangeArrowheads="1"/>
            </p:cNvSpPr>
            <p:nvPr/>
          </p:nvSpPr>
          <p:spPr bwMode="auto">
            <a:xfrm>
              <a:off x="5305424" y="12611100"/>
              <a:ext cx="158750" cy="158750"/>
            </a:xfrm>
            <a:prstGeom prst="ellipse">
              <a:avLst/>
            </a:prstGeom>
            <a:solidFill>
              <a:schemeClr val="accent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27" name="Rectangle 9"/>
            <p:cNvSpPr>
              <a:spLocks/>
            </p:cNvSpPr>
            <p:nvPr/>
          </p:nvSpPr>
          <p:spPr bwMode="auto">
            <a:xfrm>
              <a:off x="555942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7</a:t>
              </a:r>
            </a:p>
          </p:txBody>
        </p:sp>
      </p:grpSp>
    </p:spTree>
    <p:extLst>
      <p:ext uri="{BB962C8B-B14F-4D97-AF65-F5344CB8AC3E}">
        <p14:creationId xmlns:p14="http://schemas.microsoft.com/office/powerpoint/2010/main" val="1392504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476750" y="0"/>
            <a:ext cx="7715250" cy="6858000"/>
          </a:xfrm>
          <a:prstGeom prst="rect">
            <a:avLst/>
          </a:prstGeom>
          <a:solidFill>
            <a:schemeClr val="bg1">
              <a:lumMod val="75000"/>
            </a:schemeClr>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6" name="图片占位符 5"/>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a:xfrm>
            <a:off x="4481513" y="0"/>
            <a:ext cx="7710487" cy="6858000"/>
          </a:xfrm>
        </p:spPr>
      </p:pic>
      <p:sp>
        <p:nvSpPr>
          <p:cNvPr id="26626" name="Rectangle 2"/>
          <p:cNvSpPr>
            <a:spLocks/>
          </p:cNvSpPr>
          <p:nvPr/>
        </p:nvSpPr>
        <p:spPr bwMode="auto">
          <a:xfrm>
            <a:off x="1180307" y="1870075"/>
            <a:ext cx="4610100" cy="590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3600" kern="0" dirty="0">
                <a:solidFill>
                  <a:sysClr val="windowText" lastClr="000000"/>
                </a:solidFill>
                <a:latin typeface="Roboto Light" panose="02000000000000000000" pitchFamily="2" charset="0"/>
                <a:ea typeface="Roboto Light" panose="02000000000000000000" pitchFamily="2" charset="0"/>
                <a:cs typeface="Helvetica Neue Thin" charset="0"/>
                <a:sym typeface="Helvetica Neue Thin" charset="0"/>
              </a:rPr>
              <a:t>THE TREND MAKER </a:t>
            </a:r>
          </a:p>
        </p:txBody>
      </p:sp>
      <p:sp>
        <p:nvSpPr>
          <p:cNvPr id="26627" name="Rectangle 3"/>
          <p:cNvSpPr>
            <a:spLocks/>
          </p:cNvSpPr>
          <p:nvPr/>
        </p:nvSpPr>
        <p:spPr bwMode="auto">
          <a:xfrm>
            <a:off x="1181100" y="2254250"/>
            <a:ext cx="4787900" cy="1377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90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COCO</a:t>
            </a:r>
          </a:p>
        </p:txBody>
      </p:sp>
      <p:sp>
        <p:nvSpPr>
          <p:cNvPr id="26628" name="Rectangle 4"/>
          <p:cNvSpPr>
            <a:spLocks/>
          </p:cNvSpPr>
          <p:nvPr/>
        </p:nvSpPr>
        <p:spPr bwMode="auto">
          <a:xfrm>
            <a:off x="1181100" y="3721100"/>
            <a:ext cx="3295650"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050" b="1" i="1" kern="0" dirty="0">
                <a:solidFill>
                  <a:schemeClr val="accent2"/>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a:t>
            </a:r>
          </a:p>
        </p:txBody>
      </p:sp>
      <p:grpSp>
        <p:nvGrpSpPr>
          <p:cNvPr id="26631" name="Group 7"/>
          <p:cNvGrpSpPr>
            <a:grpSpLocks/>
          </p:cNvGrpSpPr>
          <p:nvPr/>
        </p:nvGrpSpPr>
        <p:grpSpPr bwMode="auto">
          <a:xfrm>
            <a:off x="1187450" y="4514850"/>
            <a:ext cx="3144044" cy="1289050"/>
            <a:chOff x="0" y="0"/>
            <a:chExt cx="3961" cy="1624"/>
          </a:xfrm>
        </p:grpSpPr>
        <p:sp>
          <p:nvSpPr>
            <p:cNvPr id="26629" name="Rectangle 5"/>
            <p:cNvSpPr>
              <a:spLocks/>
            </p:cNvSpPr>
            <p:nvPr/>
          </p:nvSpPr>
          <p:spPr bwMode="auto">
            <a:xfrm>
              <a:off x="200" y="0"/>
              <a:ext cx="3761" cy="16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a:t>
              </a:r>
            </a:p>
          </p:txBody>
        </p:sp>
        <p:sp>
          <p:nvSpPr>
            <p:cNvPr id="26630" name="Rectangle 6"/>
            <p:cNvSpPr>
              <a:spLocks/>
            </p:cNvSpPr>
            <p:nvPr/>
          </p:nvSpPr>
          <p:spPr bwMode="auto">
            <a:xfrm>
              <a:off x="0" y="16"/>
              <a:ext cx="72" cy="1608"/>
            </a:xfrm>
            <a:prstGeom prst="rect">
              <a:avLst/>
            </a:prstGeom>
            <a:solidFill>
              <a:schemeClr val="tx2">
                <a:lumMod val="65000"/>
                <a:lumOff val="35000"/>
              </a:schemeClr>
            </a:solidFill>
            <a:ln w="25400" cap="flat">
              <a:no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26632" name="Rectangle 8"/>
          <p:cNvSpPr>
            <a:spLocks/>
          </p:cNvSpPr>
          <p:nvPr/>
        </p:nvSpPr>
        <p:spPr bwMode="auto">
          <a:xfrm>
            <a:off x="1181100" y="729457"/>
            <a:ext cx="2667000" cy="502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1600" b="1" kern="0" dirty="0">
                <a:solidFill>
                  <a:schemeClr val="accent3"/>
                </a:solidFill>
                <a:latin typeface="Roboto" panose="02000000000000000000" pitchFamily="2" charset="0"/>
                <a:ea typeface="Roboto" panose="02000000000000000000" pitchFamily="2" charset="0"/>
                <a:cs typeface="Helvetica Neue" charset="0"/>
                <a:sym typeface="Helvetica Neue" charset="0"/>
              </a:rPr>
              <a:t>New Trend Spotted</a:t>
            </a:r>
          </a:p>
          <a:p>
            <a:pPr defTabSz="457200"/>
            <a:r>
              <a:rPr lang="en-US" sz="1350" kern="0" dirty="0">
                <a:solidFill>
                  <a:schemeClr val="accent3"/>
                </a:solidFill>
                <a:latin typeface="Roboto Light" panose="02000000000000000000" pitchFamily="2" charset="0"/>
                <a:ea typeface="Roboto Light" panose="02000000000000000000" pitchFamily="2" charset="0"/>
                <a:cs typeface="Helvetica Neue Thin" charset="0"/>
                <a:sym typeface="Helvetica Neue Thin" charset="0"/>
              </a:rPr>
              <a:t>More is Less</a:t>
            </a:r>
          </a:p>
        </p:txBody>
      </p:sp>
    </p:spTree>
    <p:extLst>
      <p:ext uri="{BB962C8B-B14F-4D97-AF65-F5344CB8AC3E}">
        <p14:creationId xmlns:p14="http://schemas.microsoft.com/office/powerpoint/2010/main" val="2033801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27"/>
          <p:cNvGraphicFramePr>
            <a:graphicFrameLocks/>
          </p:cNvGraphicFramePr>
          <p:nvPr>
            <p:extLst>
              <p:ext uri="{D42A27DB-BD31-4B8C-83A1-F6EECF244321}">
                <p14:modId xmlns:p14="http://schemas.microsoft.com/office/powerpoint/2010/main" val="1753806861"/>
              </p:ext>
            </p:extLst>
          </p:nvPr>
        </p:nvGraphicFramePr>
        <p:xfrm>
          <a:off x="5361781" y="1635919"/>
          <a:ext cx="5426869" cy="33575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Chart 14"/>
          <p:cNvGraphicFramePr>
            <a:graphicFrameLocks/>
          </p:cNvGraphicFramePr>
          <p:nvPr>
            <p:extLst>
              <p:ext uri="{D42A27DB-BD31-4B8C-83A1-F6EECF244321}">
                <p14:modId xmlns:p14="http://schemas.microsoft.com/office/powerpoint/2010/main" val="3924635064"/>
              </p:ext>
            </p:extLst>
          </p:nvPr>
        </p:nvGraphicFramePr>
        <p:xfrm>
          <a:off x="1168180" y="1635919"/>
          <a:ext cx="5426869" cy="3357563"/>
        </p:xfrm>
        <a:graphic>
          <a:graphicData uri="http://schemas.openxmlformats.org/drawingml/2006/chart">
            <c:chart xmlns:c="http://schemas.openxmlformats.org/drawingml/2006/chart" xmlns:r="http://schemas.openxmlformats.org/officeDocument/2006/relationships" r:id="rId3"/>
          </a:graphicData>
        </a:graphic>
      </p:graphicFrame>
      <p:sp>
        <p:nvSpPr>
          <p:cNvPr id="32771" name="Oval 3"/>
          <p:cNvSpPr>
            <a:spLocks/>
          </p:cNvSpPr>
          <p:nvPr/>
        </p:nvSpPr>
        <p:spPr bwMode="auto">
          <a:xfrm>
            <a:off x="3101975" y="2525713"/>
            <a:ext cx="1583532" cy="1584325"/>
          </a:xfrm>
          <a:prstGeom prst="ellipse">
            <a:avLst/>
          </a:prstGeom>
          <a:solidFill>
            <a:srgbClr val="1A1919"/>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2772" name="Oval 4"/>
          <p:cNvSpPr>
            <a:spLocks/>
          </p:cNvSpPr>
          <p:nvPr/>
        </p:nvSpPr>
        <p:spPr bwMode="auto">
          <a:xfrm>
            <a:off x="7283450" y="2525713"/>
            <a:ext cx="1583532" cy="1583531"/>
          </a:xfrm>
          <a:prstGeom prst="ellipse">
            <a:avLst/>
          </a:prstGeom>
          <a:solidFill>
            <a:srgbClr val="1A1919"/>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 name="图片占位符 1"/>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sp>
        <p:nvSpPr>
          <p:cNvPr id="32775" name="Rectangle 7"/>
          <p:cNvSpPr>
            <a:spLocks/>
          </p:cNvSpPr>
          <p:nvPr/>
        </p:nvSpPr>
        <p:spPr bwMode="auto">
          <a:xfrm>
            <a:off x="3251200" y="3081338"/>
            <a:ext cx="1304132" cy="4675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lnSpc>
                <a:spcPct val="80000"/>
              </a:lnSpc>
            </a:pPr>
            <a:r>
              <a:rPr lang="en-US" sz="1600" kern="0" dirty="0">
                <a:solidFill>
                  <a:srgbClr val="FFFEFE"/>
                </a:solidFill>
                <a:latin typeface="Roboto Light" panose="02000000000000000000" pitchFamily="2" charset="0"/>
                <a:ea typeface="Roboto Light" panose="02000000000000000000" pitchFamily="2" charset="0"/>
                <a:cs typeface="Helvetica Neue Thin" charset="0"/>
                <a:sym typeface="Helvetica Neue Thin" charset="0"/>
              </a:rPr>
              <a:t>THE TREND MAKER </a:t>
            </a:r>
          </a:p>
        </p:txBody>
      </p:sp>
      <p:sp>
        <p:nvSpPr>
          <p:cNvPr id="32776" name="Rectangle 8"/>
          <p:cNvSpPr>
            <a:spLocks/>
          </p:cNvSpPr>
          <p:nvPr/>
        </p:nvSpPr>
        <p:spPr bwMode="auto">
          <a:xfrm>
            <a:off x="7436644" y="3129757"/>
            <a:ext cx="1304131" cy="4675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lnSpc>
                <a:spcPct val="80000"/>
              </a:lnSpc>
            </a:pPr>
            <a:r>
              <a:rPr lang="en-US" sz="1600" kern="0" dirty="0">
                <a:solidFill>
                  <a:srgbClr val="FFFEFE"/>
                </a:solidFill>
                <a:latin typeface="Roboto Light" panose="02000000000000000000" pitchFamily="2" charset="0"/>
                <a:ea typeface="Roboto Light" panose="02000000000000000000" pitchFamily="2" charset="0"/>
                <a:cs typeface="Helvetica Neue Thin" charset="0"/>
                <a:sym typeface="Helvetica Neue Thin" charset="0"/>
              </a:rPr>
              <a:t>FOLLOW THE TREND </a:t>
            </a:r>
          </a:p>
        </p:txBody>
      </p:sp>
      <p:sp>
        <p:nvSpPr>
          <p:cNvPr id="32777" name="Rectangle 9"/>
          <p:cNvSpPr>
            <a:spLocks/>
          </p:cNvSpPr>
          <p:nvPr/>
        </p:nvSpPr>
        <p:spPr bwMode="auto">
          <a:xfrm>
            <a:off x="603250" y="5429250"/>
            <a:ext cx="1099185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a:t>
            </a:r>
          </a:p>
        </p:txBody>
      </p:sp>
      <p:sp>
        <p:nvSpPr>
          <p:cNvPr id="32778" name="Rectangle 10"/>
          <p:cNvSpPr>
            <a:spLocks/>
          </p:cNvSpPr>
          <p:nvPr/>
        </p:nvSpPr>
        <p:spPr bwMode="auto">
          <a:xfrm>
            <a:off x="603250" y="593725"/>
            <a:ext cx="253365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2100" b="1" i="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THE ACCURATE DATA OF LOREM IPSUM.</a:t>
            </a:r>
          </a:p>
        </p:txBody>
      </p:sp>
      <p:sp>
        <p:nvSpPr>
          <p:cNvPr id="32779" name="Rectangle 11"/>
          <p:cNvSpPr>
            <a:spLocks/>
          </p:cNvSpPr>
          <p:nvPr/>
        </p:nvSpPr>
        <p:spPr bwMode="auto">
          <a:xfrm>
            <a:off x="603250" y="426625"/>
            <a:ext cx="918521" cy="12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90000"/>
              </a:lnSpc>
            </a:pPr>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Maecenas Design</a:t>
            </a:r>
          </a:p>
        </p:txBody>
      </p:sp>
      <p:grpSp>
        <p:nvGrpSpPr>
          <p:cNvPr id="16" name="Group 6"/>
          <p:cNvGrpSpPr>
            <a:grpSpLocks/>
          </p:cNvGrpSpPr>
          <p:nvPr/>
        </p:nvGrpSpPr>
        <p:grpSpPr bwMode="auto">
          <a:xfrm>
            <a:off x="617659" y="6129300"/>
            <a:ext cx="2705100" cy="195263"/>
            <a:chOff x="774700" y="12492037"/>
            <a:chExt cx="5411193" cy="390525"/>
          </a:xfrm>
        </p:grpSpPr>
        <p:sp>
          <p:nvSpPr>
            <p:cNvPr id="17" name="Oval 2"/>
            <p:cNvSpPr>
              <a:spLocks noChangeArrowheads="1"/>
            </p:cNvSpPr>
            <p:nvPr/>
          </p:nvSpPr>
          <p:spPr bwMode="auto">
            <a:xfrm>
              <a:off x="774700" y="12611100"/>
              <a:ext cx="158750" cy="158750"/>
            </a:xfrm>
            <a:prstGeom prst="ellipse">
              <a:avLst/>
            </a:prstGeom>
            <a:solidFill>
              <a:schemeClr val="accent2"/>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18" name="Rectangle 9"/>
            <p:cNvSpPr>
              <a:spLocks/>
            </p:cNvSpPr>
            <p:nvPr/>
          </p:nvSpPr>
          <p:spPr bwMode="auto">
            <a:xfrm>
              <a:off x="1028701"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12</a:t>
              </a:r>
            </a:p>
          </p:txBody>
        </p:sp>
        <p:sp>
          <p:nvSpPr>
            <p:cNvPr id="19" name="Oval 17"/>
            <p:cNvSpPr>
              <a:spLocks noChangeArrowheads="1"/>
            </p:cNvSpPr>
            <p:nvPr/>
          </p:nvSpPr>
          <p:spPr bwMode="auto">
            <a:xfrm>
              <a:off x="1666874" y="12611100"/>
              <a:ext cx="158750" cy="158750"/>
            </a:xfrm>
            <a:prstGeom prst="ellipse">
              <a:avLst/>
            </a:prstGeom>
            <a:solidFill>
              <a:schemeClr val="accent3"/>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20" name="Rectangle 9"/>
            <p:cNvSpPr>
              <a:spLocks/>
            </p:cNvSpPr>
            <p:nvPr/>
          </p:nvSpPr>
          <p:spPr bwMode="auto">
            <a:xfrm>
              <a:off x="192087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13</a:t>
              </a:r>
            </a:p>
          </p:txBody>
        </p:sp>
        <p:sp>
          <p:nvSpPr>
            <p:cNvPr id="21" name="Oval 19"/>
            <p:cNvSpPr>
              <a:spLocks noChangeArrowheads="1"/>
            </p:cNvSpPr>
            <p:nvPr/>
          </p:nvSpPr>
          <p:spPr bwMode="auto">
            <a:xfrm>
              <a:off x="2581274" y="12611100"/>
              <a:ext cx="158750" cy="158750"/>
            </a:xfrm>
            <a:prstGeom prst="ellipse">
              <a:avLst/>
            </a:prstGeom>
            <a:solidFill>
              <a:schemeClr val="accent4"/>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22" name="Rectangle 9"/>
            <p:cNvSpPr>
              <a:spLocks/>
            </p:cNvSpPr>
            <p:nvPr/>
          </p:nvSpPr>
          <p:spPr bwMode="auto">
            <a:xfrm>
              <a:off x="283527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14</a:t>
              </a:r>
            </a:p>
          </p:txBody>
        </p:sp>
        <p:sp>
          <p:nvSpPr>
            <p:cNvPr id="23" name="Oval 21"/>
            <p:cNvSpPr>
              <a:spLocks noChangeArrowheads="1"/>
            </p:cNvSpPr>
            <p:nvPr/>
          </p:nvSpPr>
          <p:spPr bwMode="auto">
            <a:xfrm>
              <a:off x="3495674" y="12611100"/>
              <a:ext cx="158750" cy="158750"/>
            </a:xfrm>
            <a:prstGeom prst="ellipse">
              <a:avLst/>
            </a:prstGeom>
            <a:solidFill>
              <a:schemeClr val="accent6"/>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24" name="Rectangle 9"/>
            <p:cNvSpPr>
              <a:spLocks/>
            </p:cNvSpPr>
            <p:nvPr/>
          </p:nvSpPr>
          <p:spPr bwMode="auto">
            <a:xfrm>
              <a:off x="374967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5</a:t>
              </a:r>
            </a:p>
          </p:txBody>
        </p:sp>
        <p:sp>
          <p:nvSpPr>
            <p:cNvPr id="25" name="Oval 23"/>
            <p:cNvSpPr>
              <a:spLocks noChangeArrowheads="1"/>
            </p:cNvSpPr>
            <p:nvPr/>
          </p:nvSpPr>
          <p:spPr bwMode="auto">
            <a:xfrm>
              <a:off x="4410074" y="12611100"/>
              <a:ext cx="158750" cy="158750"/>
            </a:xfrm>
            <a:prstGeom prst="ellipse">
              <a:avLst/>
            </a:prstGeom>
            <a:solidFill>
              <a:schemeClr val="accent5"/>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26" name="Rectangle 9"/>
            <p:cNvSpPr>
              <a:spLocks/>
            </p:cNvSpPr>
            <p:nvPr/>
          </p:nvSpPr>
          <p:spPr bwMode="auto">
            <a:xfrm>
              <a:off x="466407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6</a:t>
              </a:r>
            </a:p>
          </p:txBody>
        </p:sp>
        <p:sp>
          <p:nvSpPr>
            <p:cNvPr id="27" name="Oval 25"/>
            <p:cNvSpPr>
              <a:spLocks noChangeArrowheads="1"/>
            </p:cNvSpPr>
            <p:nvPr/>
          </p:nvSpPr>
          <p:spPr bwMode="auto">
            <a:xfrm>
              <a:off x="5305424" y="12611100"/>
              <a:ext cx="158750" cy="158750"/>
            </a:xfrm>
            <a:prstGeom prst="ellipse">
              <a:avLst/>
            </a:prstGeom>
            <a:solidFill>
              <a:schemeClr val="accent1"/>
            </a:solidFill>
            <a:ln>
              <a:noFill/>
            </a:ln>
            <a:extLst>
              <a:ext uri="{91240B29-F687-4f45-9708-019B960494DF}">
                <a14:hiddenLine xmlns="" xmlns:a14="http://schemas.microsoft.com/office/drawing/2010/main" w="12700" algn="ctr">
                  <a:solidFill>
                    <a:srgbClr val="000000"/>
                  </a:solidFill>
                  <a:round/>
                  <a:headEnd/>
                  <a:tailEnd/>
                </a14:hiddenLine>
              </a:ext>
            </a:extLst>
          </p:spPr>
          <p:txBody>
            <a:bodyPr/>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28" name="Rectangle 9"/>
            <p:cNvSpPr>
              <a:spLocks/>
            </p:cNvSpPr>
            <p:nvPr/>
          </p:nvSpPr>
          <p:spPr bwMode="auto">
            <a:xfrm>
              <a:off x="5559425" y="12492037"/>
              <a:ext cx="626468"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chemeClr val="tx1"/>
                  </a:solidFill>
                  <a:miter lim="800000"/>
                  <a:headEnd/>
                  <a:tailEnd/>
                </a14:hiddenLine>
              </a:ext>
            </a:extLst>
          </p:spPr>
          <p:txBody>
            <a:bodyPr lIns="0" tIns="0" rIns="0" bIns="0" anchor="ctr"/>
            <a:lstStyle/>
            <a:p>
              <a:pPr defTabSz="457200">
                <a:lnSpc>
                  <a:spcPct val="130000"/>
                </a:lnSpc>
              </a:pPr>
              <a:r>
                <a:rPr lang="id-ID"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a:t>
              </a:r>
              <a:r>
                <a:rPr lang="en-US" sz="8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7</a:t>
              </a:r>
            </a:p>
          </p:txBody>
        </p:sp>
      </p:grpSp>
    </p:spTree>
    <p:extLst>
      <p:ext uri="{BB962C8B-B14F-4D97-AF65-F5344CB8AC3E}">
        <p14:creationId xmlns:p14="http://schemas.microsoft.com/office/powerpoint/2010/main" val="1256141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Chart 15"/>
          <p:cNvGraphicFramePr>
            <a:graphicFrameLocks/>
          </p:cNvGraphicFramePr>
          <p:nvPr>
            <p:extLst>
              <p:ext uri="{D42A27DB-BD31-4B8C-83A1-F6EECF244321}">
                <p14:modId xmlns:p14="http://schemas.microsoft.com/office/powerpoint/2010/main" val="658771038"/>
              </p:ext>
            </p:extLst>
          </p:nvPr>
        </p:nvGraphicFramePr>
        <p:xfrm>
          <a:off x="-164307" y="1952836"/>
          <a:ext cx="6014244" cy="3721894"/>
        </p:xfrm>
        <a:graphic>
          <a:graphicData uri="http://schemas.openxmlformats.org/drawingml/2006/chart">
            <c:chart xmlns:c="http://schemas.openxmlformats.org/drawingml/2006/chart" xmlns:r="http://schemas.openxmlformats.org/officeDocument/2006/relationships" r:id="rId2"/>
          </a:graphicData>
        </a:graphic>
      </p:graphicFrame>
      <p:sp>
        <p:nvSpPr>
          <p:cNvPr id="33794" name="Oval 2"/>
          <p:cNvSpPr>
            <a:spLocks/>
          </p:cNvSpPr>
          <p:nvPr/>
        </p:nvSpPr>
        <p:spPr bwMode="auto">
          <a:xfrm>
            <a:off x="2056274" y="2904664"/>
            <a:ext cx="1583532" cy="1584325"/>
          </a:xfrm>
          <a:prstGeom prst="ellipse">
            <a:avLst/>
          </a:prstGeom>
          <a:solidFill>
            <a:srgbClr val="1A1919"/>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 name="图片占位符 1"/>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2046288" y="2905125"/>
            <a:ext cx="1587500" cy="1587500"/>
          </a:xfrm>
        </p:spPr>
      </p:pic>
      <p:sp>
        <p:nvSpPr>
          <p:cNvPr id="33796" name="Rectangle 4"/>
          <p:cNvSpPr>
            <a:spLocks/>
          </p:cNvSpPr>
          <p:nvPr/>
        </p:nvSpPr>
        <p:spPr bwMode="auto">
          <a:xfrm>
            <a:off x="2205499" y="3460289"/>
            <a:ext cx="1304132" cy="4675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lnSpc>
                <a:spcPct val="80000"/>
              </a:lnSpc>
            </a:pPr>
            <a:r>
              <a:rPr lang="en-US" sz="1600" kern="0" dirty="0">
                <a:solidFill>
                  <a:srgbClr val="FFFEFE"/>
                </a:solidFill>
                <a:latin typeface="Roboto Light" panose="02000000000000000000" pitchFamily="2" charset="0"/>
                <a:ea typeface="Roboto Light" panose="02000000000000000000" pitchFamily="2" charset="0"/>
                <a:cs typeface="Helvetica Neue Thin" charset="0"/>
                <a:sym typeface="Helvetica Neue Thin" charset="0"/>
              </a:rPr>
              <a:t>THE TREND MAKER </a:t>
            </a:r>
          </a:p>
        </p:txBody>
      </p:sp>
      <p:sp>
        <p:nvSpPr>
          <p:cNvPr id="33797" name="Rectangle 5"/>
          <p:cNvSpPr>
            <a:spLocks/>
          </p:cNvSpPr>
          <p:nvPr/>
        </p:nvSpPr>
        <p:spPr bwMode="auto">
          <a:xfrm>
            <a:off x="603250" y="593725"/>
            <a:ext cx="253365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2100" b="1" i="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THE ACCURATE DATA OF LOREM IPSUM.</a:t>
            </a:r>
          </a:p>
        </p:txBody>
      </p:sp>
      <p:sp>
        <p:nvSpPr>
          <p:cNvPr id="33798" name="Rectangle 6"/>
          <p:cNvSpPr>
            <a:spLocks/>
          </p:cNvSpPr>
          <p:nvPr/>
        </p:nvSpPr>
        <p:spPr bwMode="auto">
          <a:xfrm>
            <a:off x="603250" y="426625"/>
            <a:ext cx="918521" cy="12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90000"/>
              </a:lnSpc>
            </a:pPr>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Maecenas Design</a:t>
            </a:r>
          </a:p>
        </p:txBody>
      </p:sp>
      <p:sp>
        <p:nvSpPr>
          <p:cNvPr id="33799" name="Rectangle 7"/>
          <p:cNvSpPr>
            <a:spLocks/>
          </p:cNvSpPr>
          <p:nvPr/>
        </p:nvSpPr>
        <p:spPr bwMode="auto">
          <a:xfrm>
            <a:off x="5797550" y="1511300"/>
            <a:ext cx="5226050" cy="1631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a:t>
            </a:r>
          </a:p>
        </p:txBody>
      </p:sp>
      <p:sp>
        <p:nvSpPr>
          <p:cNvPr id="33800" name="Line 8"/>
          <p:cNvSpPr>
            <a:spLocks noChangeShapeType="1"/>
          </p:cNvSpPr>
          <p:nvPr/>
        </p:nvSpPr>
        <p:spPr bwMode="auto">
          <a:xfrm>
            <a:off x="5797550" y="3270250"/>
            <a:ext cx="5226844" cy="0"/>
          </a:xfrm>
          <a:prstGeom prst="line">
            <a:avLst/>
          </a:prstGeom>
          <a:noFill/>
          <a:ln w="50800" cap="flat">
            <a:solidFill>
              <a:schemeClr val="tx1"/>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3803" name="Line 11"/>
          <p:cNvSpPr>
            <a:spLocks noChangeShapeType="1"/>
          </p:cNvSpPr>
          <p:nvPr/>
        </p:nvSpPr>
        <p:spPr bwMode="auto">
          <a:xfrm flipH="1">
            <a:off x="7994650" y="3530600"/>
            <a:ext cx="0" cy="2339182"/>
          </a:xfrm>
          <a:prstGeom prst="line">
            <a:avLst/>
          </a:prstGeom>
          <a:noFill/>
          <a:ln w="12700" cap="flat">
            <a:solidFill>
              <a:schemeClr val="bg2">
                <a:lumMod val="50000"/>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3804" name="Rectangle 12"/>
          <p:cNvSpPr>
            <a:spLocks/>
          </p:cNvSpPr>
          <p:nvPr/>
        </p:nvSpPr>
        <p:spPr bwMode="auto">
          <a:xfrm>
            <a:off x="5797550" y="3511494"/>
            <a:ext cx="695703" cy="9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90000"/>
              </a:lnSpc>
            </a:pPr>
            <a:r>
              <a:rPr lang="en-US" sz="7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PIE CHART DATA</a:t>
            </a:r>
          </a:p>
        </p:txBody>
      </p:sp>
      <p:sp>
        <p:nvSpPr>
          <p:cNvPr id="33805" name="Rectangle 13"/>
          <p:cNvSpPr>
            <a:spLocks/>
          </p:cNvSpPr>
          <p:nvPr/>
        </p:nvSpPr>
        <p:spPr bwMode="auto">
          <a:xfrm>
            <a:off x="8335963" y="3511494"/>
            <a:ext cx="735779" cy="9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90000"/>
              </a:lnSpc>
            </a:pPr>
            <a:r>
              <a:rPr lang="en-US" sz="7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BAR CHART DATA</a:t>
            </a:r>
          </a:p>
        </p:txBody>
      </p:sp>
      <p:graphicFrame>
        <p:nvGraphicFramePr>
          <p:cNvPr id="16" name="Chart 1"/>
          <p:cNvGraphicFramePr>
            <a:graphicFrameLocks/>
          </p:cNvGraphicFramePr>
          <p:nvPr>
            <p:extLst>
              <p:ext uri="{D42A27DB-BD31-4B8C-83A1-F6EECF244321}">
                <p14:modId xmlns:p14="http://schemas.microsoft.com/office/powerpoint/2010/main" val="3569411441"/>
              </p:ext>
            </p:extLst>
          </p:nvPr>
        </p:nvGraphicFramePr>
        <p:xfrm>
          <a:off x="8162976" y="3771900"/>
          <a:ext cx="2333625" cy="209788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Chart 16"/>
          <p:cNvGraphicFramePr>
            <a:graphicFrameLocks/>
          </p:cNvGraphicFramePr>
          <p:nvPr>
            <p:extLst>
              <p:ext uri="{D42A27DB-BD31-4B8C-83A1-F6EECF244321}">
                <p14:modId xmlns:p14="http://schemas.microsoft.com/office/powerpoint/2010/main" val="1236137324"/>
              </p:ext>
            </p:extLst>
          </p:nvPr>
        </p:nvGraphicFramePr>
        <p:xfrm>
          <a:off x="5563001" y="3780663"/>
          <a:ext cx="2431650" cy="210608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850847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81757" y="95250"/>
            <a:ext cx="5887244" cy="66738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11" name="图片占位符 10"/>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1746" name="Rectangle 2"/>
          <p:cNvSpPr>
            <a:spLocks/>
          </p:cNvSpPr>
          <p:nvPr/>
        </p:nvSpPr>
        <p:spPr bwMode="auto">
          <a:xfrm>
            <a:off x="500857" y="415925"/>
            <a:ext cx="1911350" cy="692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1600" b="1" i="1" kern="0" dirty="0">
                <a:solidFill>
                  <a:schemeClr val="bg1"/>
                </a:solidFill>
                <a:latin typeface="Roboto" panose="02000000000000000000" pitchFamily="2" charset="0"/>
                <a:ea typeface="Roboto" panose="02000000000000000000" pitchFamily="2" charset="0"/>
                <a:cs typeface="Helvetica Neue" charset="0"/>
                <a:sym typeface="Helvetica Neue" charset="0"/>
              </a:rPr>
              <a:t>THE ACCURATE DATA OF LOREM IPSUM </a:t>
            </a:r>
          </a:p>
        </p:txBody>
      </p:sp>
      <p:sp>
        <p:nvSpPr>
          <p:cNvPr id="31747" name="Rectangle 3"/>
          <p:cNvSpPr>
            <a:spLocks/>
          </p:cNvSpPr>
          <p:nvPr/>
        </p:nvSpPr>
        <p:spPr bwMode="auto">
          <a:xfrm>
            <a:off x="6407150" y="593725"/>
            <a:ext cx="253365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2100" b="1" i="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THE ACCURATE DATA OF LOREM IPSUM.</a:t>
            </a:r>
          </a:p>
        </p:txBody>
      </p:sp>
      <p:sp>
        <p:nvSpPr>
          <p:cNvPr id="31748" name="Rectangle 4"/>
          <p:cNvSpPr>
            <a:spLocks/>
          </p:cNvSpPr>
          <p:nvPr/>
        </p:nvSpPr>
        <p:spPr bwMode="auto">
          <a:xfrm>
            <a:off x="501650" y="1193800"/>
            <a:ext cx="1911350" cy="1111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90000"/>
              </a:lnSpc>
            </a:pPr>
            <a:r>
              <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p:txBody>
      </p:sp>
      <p:sp>
        <p:nvSpPr>
          <p:cNvPr id="31749" name="Rectangle 5"/>
          <p:cNvSpPr>
            <a:spLocks/>
          </p:cNvSpPr>
          <p:nvPr/>
        </p:nvSpPr>
        <p:spPr bwMode="auto">
          <a:xfrm>
            <a:off x="6406357" y="426625"/>
            <a:ext cx="918521" cy="12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90000"/>
              </a:lnSpc>
            </a:pPr>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Maecenas Design</a:t>
            </a:r>
          </a:p>
        </p:txBody>
      </p:sp>
      <p:sp>
        <p:nvSpPr>
          <p:cNvPr id="31750" name="Line 6"/>
          <p:cNvSpPr>
            <a:spLocks noChangeShapeType="1"/>
          </p:cNvSpPr>
          <p:nvPr/>
        </p:nvSpPr>
        <p:spPr bwMode="auto">
          <a:xfrm>
            <a:off x="6407150" y="1765300"/>
            <a:ext cx="392113" cy="0"/>
          </a:xfrm>
          <a:prstGeom prst="line">
            <a:avLst/>
          </a:prstGeom>
          <a:noFill/>
          <a:ln w="50800" cap="flat">
            <a:solidFill>
              <a:schemeClr val="tx1"/>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1751" name="Rectangle 7"/>
          <p:cNvSpPr>
            <a:spLocks/>
          </p:cNvSpPr>
          <p:nvPr/>
        </p:nvSpPr>
        <p:spPr bwMode="auto">
          <a:xfrm>
            <a:off x="6407150" y="1892300"/>
            <a:ext cx="5226050" cy="1631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a:t>
            </a:r>
          </a:p>
        </p:txBody>
      </p:sp>
      <p:sp>
        <p:nvSpPr>
          <p:cNvPr id="31752" name="Line 8"/>
          <p:cNvSpPr>
            <a:spLocks noChangeShapeType="1"/>
          </p:cNvSpPr>
          <p:nvPr/>
        </p:nvSpPr>
        <p:spPr bwMode="auto">
          <a:xfrm>
            <a:off x="6407150" y="3651250"/>
            <a:ext cx="5226844" cy="0"/>
          </a:xfrm>
          <a:prstGeom prst="line">
            <a:avLst/>
          </a:prstGeom>
          <a:noFill/>
          <a:ln w="50800" cap="flat">
            <a:solidFill>
              <a:schemeClr val="tx1"/>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1755" name="Line 11"/>
          <p:cNvSpPr>
            <a:spLocks noChangeShapeType="1"/>
          </p:cNvSpPr>
          <p:nvPr/>
        </p:nvSpPr>
        <p:spPr bwMode="auto">
          <a:xfrm flipH="1">
            <a:off x="8604250" y="3911600"/>
            <a:ext cx="0" cy="2339182"/>
          </a:xfrm>
          <a:prstGeom prst="line">
            <a:avLst/>
          </a:prstGeom>
          <a:noFill/>
          <a:ln w="12700" cap="flat">
            <a:solidFill>
              <a:schemeClr val="bg2">
                <a:lumMod val="50000"/>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1756" name="Rectangle 12"/>
          <p:cNvSpPr>
            <a:spLocks/>
          </p:cNvSpPr>
          <p:nvPr/>
        </p:nvSpPr>
        <p:spPr bwMode="auto">
          <a:xfrm>
            <a:off x="6407150" y="3892494"/>
            <a:ext cx="695703" cy="9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90000"/>
              </a:lnSpc>
            </a:pPr>
            <a:r>
              <a:rPr lang="en-US" sz="7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PIE CHART DATA</a:t>
            </a:r>
          </a:p>
        </p:txBody>
      </p:sp>
      <p:sp>
        <p:nvSpPr>
          <p:cNvPr id="31757" name="Rectangle 13"/>
          <p:cNvSpPr>
            <a:spLocks/>
          </p:cNvSpPr>
          <p:nvPr/>
        </p:nvSpPr>
        <p:spPr bwMode="auto">
          <a:xfrm>
            <a:off x="8945563" y="3892494"/>
            <a:ext cx="735779" cy="9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90000"/>
              </a:lnSpc>
            </a:pPr>
            <a:r>
              <a:rPr lang="en-US" sz="7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BAR CHART DATA</a:t>
            </a:r>
          </a:p>
        </p:txBody>
      </p:sp>
      <p:graphicFrame>
        <p:nvGraphicFramePr>
          <p:cNvPr id="18" name="Chart 1"/>
          <p:cNvGraphicFramePr>
            <a:graphicFrameLocks/>
          </p:cNvGraphicFramePr>
          <p:nvPr>
            <p:extLst>
              <p:ext uri="{D42A27DB-BD31-4B8C-83A1-F6EECF244321}">
                <p14:modId xmlns:p14="http://schemas.microsoft.com/office/powerpoint/2010/main" val="480815632"/>
              </p:ext>
            </p:extLst>
          </p:nvPr>
        </p:nvGraphicFramePr>
        <p:xfrm>
          <a:off x="8940800" y="4078027"/>
          <a:ext cx="2333625" cy="209788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Chart 18"/>
          <p:cNvGraphicFramePr>
            <a:graphicFrameLocks/>
          </p:cNvGraphicFramePr>
          <p:nvPr>
            <p:extLst>
              <p:ext uri="{D42A27DB-BD31-4B8C-83A1-F6EECF244321}">
                <p14:modId xmlns:p14="http://schemas.microsoft.com/office/powerpoint/2010/main" val="3798356694"/>
              </p:ext>
            </p:extLst>
          </p:nvPr>
        </p:nvGraphicFramePr>
        <p:xfrm>
          <a:off x="6276020" y="4315991"/>
          <a:ext cx="2147435" cy="185991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81707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a:graphicFrameLocks/>
          </p:cNvGraphicFramePr>
          <p:nvPr>
            <p:extLst>
              <p:ext uri="{D42A27DB-BD31-4B8C-83A1-F6EECF244321}">
                <p14:modId xmlns:p14="http://schemas.microsoft.com/office/powerpoint/2010/main" val="4127501766"/>
              </p:ext>
            </p:extLst>
          </p:nvPr>
        </p:nvGraphicFramePr>
        <p:xfrm>
          <a:off x="4830366" y="914400"/>
          <a:ext cx="6688534" cy="5120226"/>
        </p:xfrm>
        <a:graphic>
          <a:graphicData uri="http://schemas.openxmlformats.org/drawingml/2006/chart">
            <c:chart xmlns:c="http://schemas.openxmlformats.org/drawingml/2006/chart" xmlns:r="http://schemas.openxmlformats.org/officeDocument/2006/relationships" r:id="rId2"/>
          </a:graphicData>
        </a:graphic>
      </p:graphicFrame>
      <p:sp>
        <p:nvSpPr>
          <p:cNvPr id="35842" name="Rectangle 2"/>
          <p:cNvSpPr>
            <a:spLocks/>
          </p:cNvSpPr>
          <p:nvPr/>
        </p:nvSpPr>
        <p:spPr bwMode="auto">
          <a:xfrm>
            <a:off x="800100" y="2619375"/>
            <a:ext cx="3238500" cy="2520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a:t>
            </a:r>
          </a:p>
        </p:txBody>
      </p:sp>
      <p:sp>
        <p:nvSpPr>
          <p:cNvPr id="35847" name="Rectangle 7"/>
          <p:cNvSpPr>
            <a:spLocks/>
          </p:cNvSpPr>
          <p:nvPr/>
        </p:nvSpPr>
        <p:spPr bwMode="auto">
          <a:xfrm>
            <a:off x="800100" y="1216025"/>
            <a:ext cx="253365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2100" b="1" i="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THE ACCURATE DATA OF LOREM IPSUM.</a:t>
            </a:r>
          </a:p>
        </p:txBody>
      </p:sp>
      <p:sp>
        <p:nvSpPr>
          <p:cNvPr id="35848" name="Rectangle 8"/>
          <p:cNvSpPr>
            <a:spLocks/>
          </p:cNvSpPr>
          <p:nvPr/>
        </p:nvSpPr>
        <p:spPr bwMode="auto">
          <a:xfrm>
            <a:off x="800100" y="947325"/>
            <a:ext cx="918521" cy="12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90000"/>
              </a:lnSpc>
            </a:pPr>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Maecenas Design</a:t>
            </a:r>
          </a:p>
        </p:txBody>
      </p:sp>
      <p:sp>
        <p:nvSpPr>
          <p:cNvPr id="35849" name="Line 9"/>
          <p:cNvSpPr>
            <a:spLocks noChangeShapeType="1"/>
          </p:cNvSpPr>
          <p:nvPr/>
        </p:nvSpPr>
        <p:spPr bwMode="auto">
          <a:xfrm>
            <a:off x="800100" y="2286000"/>
            <a:ext cx="392113" cy="0"/>
          </a:xfrm>
          <a:prstGeom prst="line">
            <a:avLst/>
          </a:prstGeom>
          <a:noFill/>
          <a:ln w="50800" cap="flat">
            <a:solidFill>
              <a:schemeClr val="tx1"/>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8" name="Oval 17"/>
          <p:cNvSpPr>
            <a:spLocks noChangeAspect="1"/>
          </p:cNvSpPr>
          <p:nvPr/>
        </p:nvSpPr>
        <p:spPr bwMode="auto">
          <a:xfrm>
            <a:off x="5606600" y="3009900"/>
            <a:ext cx="972000" cy="972000"/>
          </a:xfrm>
          <a:prstGeom prst="ellipse">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9" name="Oval 18"/>
          <p:cNvSpPr>
            <a:spLocks noChangeAspect="1"/>
          </p:cNvSpPr>
          <p:nvPr/>
        </p:nvSpPr>
        <p:spPr bwMode="auto">
          <a:xfrm>
            <a:off x="7112000" y="3574600"/>
            <a:ext cx="972000" cy="972000"/>
          </a:xfrm>
          <a:prstGeom prst="ellipse">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20" name="Oval 19"/>
          <p:cNvSpPr>
            <a:spLocks noChangeAspect="1"/>
          </p:cNvSpPr>
          <p:nvPr/>
        </p:nvSpPr>
        <p:spPr bwMode="auto">
          <a:xfrm>
            <a:off x="8565700" y="4165150"/>
            <a:ext cx="972000" cy="972000"/>
          </a:xfrm>
          <a:prstGeom prst="ellipse">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21" name="Oval 20"/>
          <p:cNvSpPr>
            <a:spLocks noChangeAspect="1"/>
          </p:cNvSpPr>
          <p:nvPr/>
        </p:nvSpPr>
        <p:spPr bwMode="auto">
          <a:xfrm>
            <a:off x="9981975" y="2254532"/>
            <a:ext cx="972000" cy="972000"/>
          </a:xfrm>
          <a:prstGeom prst="ellipse">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8" name="图片占位符 7"/>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5607050" y="3009900"/>
            <a:ext cx="971550" cy="971550"/>
          </a:xfrm>
        </p:spPr>
      </p:pic>
      <p:pic>
        <p:nvPicPr>
          <p:cNvPr id="10" name="图片占位符 9"/>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a:stretch/>
        </p:blipFill>
        <p:spPr>
          <a:xfrm>
            <a:off x="7112000" y="3575050"/>
            <a:ext cx="971550" cy="971550"/>
          </a:xfrm>
        </p:spPr>
      </p:pic>
      <p:pic>
        <p:nvPicPr>
          <p:cNvPr id="11" name="图片占位符 10"/>
          <p:cNvPicPr>
            <a:picLocks noGrp="1" noChangeAspect="1"/>
          </p:cNvPicPr>
          <p:nvPr>
            <p:ph type="pic" sz="quarter" idx="13"/>
          </p:nvPr>
        </p:nvPicPr>
        <p:blipFill rotWithShape="1">
          <a:blip r:embed="rId5" cstate="screen">
            <a:extLst>
              <a:ext uri="{28A0092B-C50C-407E-A947-70E740481C1C}">
                <a14:useLocalDpi xmlns:a14="http://schemas.microsoft.com/office/drawing/2010/main"/>
              </a:ext>
            </a:extLst>
          </a:blip>
          <a:srcRect/>
          <a:stretch/>
        </p:blipFill>
        <p:spPr>
          <a:xfrm>
            <a:off x="8566150" y="4165600"/>
            <a:ext cx="971550" cy="971550"/>
          </a:xfrm>
        </p:spPr>
      </p:pic>
      <p:pic>
        <p:nvPicPr>
          <p:cNvPr id="12" name="图片占位符 11"/>
          <p:cNvPicPr>
            <a:picLocks noGrp="1" noChangeAspect="1"/>
          </p:cNvPicPr>
          <p:nvPr>
            <p:ph type="pic" sz="quarter" idx="14"/>
          </p:nvPr>
        </p:nvPicPr>
        <p:blipFill rotWithShape="1">
          <a:blip r:embed="rId6" cstate="screen">
            <a:extLst>
              <a:ext uri="{28A0092B-C50C-407E-A947-70E740481C1C}">
                <a14:useLocalDpi xmlns:a14="http://schemas.microsoft.com/office/drawing/2010/main"/>
              </a:ext>
            </a:extLst>
          </a:blip>
          <a:srcRect/>
          <a:stretch/>
        </p:blipFill>
        <p:spPr>
          <a:xfrm>
            <a:off x="9982200" y="2254250"/>
            <a:ext cx="971550" cy="971550"/>
          </a:xfrm>
        </p:spPr>
      </p:pic>
    </p:spTree>
    <p:extLst>
      <p:ext uri="{BB962C8B-B14F-4D97-AF65-F5344CB8AC3E}">
        <p14:creationId xmlns:p14="http://schemas.microsoft.com/office/powerpoint/2010/main" val="2050727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0"/>
            <a:ext cx="12192000" cy="6858000"/>
          </a:xfrm>
          <a:prstGeom prst="rect">
            <a:avLst/>
          </a:prstGeom>
          <a:solidFill>
            <a:schemeClr val="bg2">
              <a:lumMod val="75000"/>
            </a:schemeClr>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12" name="图片占位符 11"/>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p:spPr>
      </p:pic>
      <p:sp>
        <p:nvSpPr>
          <p:cNvPr id="36866" name="Rectangle 2"/>
          <p:cNvSpPr>
            <a:spLocks/>
          </p:cNvSpPr>
          <p:nvPr/>
        </p:nvSpPr>
        <p:spPr bwMode="auto">
          <a:xfrm>
            <a:off x="628650" y="307975"/>
            <a:ext cx="4794250" cy="323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Numeric Timeline</a:t>
            </a:r>
          </a:p>
        </p:txBody>
      </p:sp>
      <p:sp>
        <p:nvSpPr>
          <p:cNvPr id="36867" name="Line 3"/>
          <p:cNvSpPr>
            <a:spLocks noChangeShapeType="1"/>
          </p:cNvSpPr>
          <p:nvPr/>
        </p:nvSpPr>
        <p:spPr bwMode="auto">
          <a:xfrm rot="10800000" flipH="1">
            <a:off x="1281907" y="6084888"/>
            <a:ext cx="0" cy="215107"/>
          </a:xfrm>
          <a:prstGeom prst="line">
            <a:avLst/>
          </a:prstGeom>
          <a:noFill/>
          <a:ln w="38100" cap="flat">
            <a:solidFill>
              <a:schemeClr val="accent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868" name="Line 4"/>
          <p:cNvSpPr>
            <a:spLocks noChangeShapeType="1"/>
          </p:cNvSpPr>
          <p:nvPr/>
        </p:nvSpPr>
        <p:spPr bwMode="auto">
          <a:xfrm rot="10800000" flipH="1">
            <a:off x="1281907" y="963613"/>
            <a:ext cx="0" cy="215107"/>
          </a:xfrm>
          <a:prstGeom prst="line">
            <a:avLst/>
          </a:prstGeom>
          <a:noFill/>
          <a:ln w="38100" cap="flat">
            <a:solidFill>
              <a:schemeClr val="accent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869" name="Rectangle 5"/>
          <p:cNvSpPr>
            <a:spLocks/>
          </p:cNvSpPr>
          <p:nvPr/>
        </p:nvSpPr>
        <p:spPr bwMode="auto">
          <a:xfrm>
            <a:off x="1412082" y="920750"/>
            <a:ext cx="191135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1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2012</a:t>
            </a:r>
          </a:p>
          <a:p>
            <a:pPr defTabSz="457200"/>
            <a:endPar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r>
              <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
        <p:nvSpPr>
          <p:cNvPr id="36870" name="Rectangle 6"/>
          <p:cNvSpPr>
            <a:spLocks/>
          </p:cNvSpPr>
          <p:nvPr/>
        </p:nvSpPr>
        <p:spPr bwMode="auto">
          <a:xfrm>
            <a:off x="1409700" y="5099050"/>
            <a:ext cx="191135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1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2013</a:t>
            </a:r>
          </a:p>
          <a:p>
            <a:pPr defTabSz="457200"/>
            <a:endPar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r>
              <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
        <p:nvSpPr>
          <p:cNvPr id="36871" name="Line 7"/>
          <p:cNvSpPr>
            <a:spLocks noChangeShapeType="1"/>
          </p:cNvSpPr>
          <p:nvPr/>
        </p:nvSpPr>
        <p:spPr bwMode="auto">
          <a:xfrm rot="10800000" flipH="1">
            <a:off x="5080000" y="6086475"/>
            <a:ext cx="0" cy="215107"/>
          </a:xfrm>
          <a:prstGeom prst="line">
            <a:avLst/>
          </a:prstGeom>
          <a:noFill/>
          <a:ln w="38100" cap="flat">
            <a:solidFill>
              <a:schemeClr val="accent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872" name="Line 8"/>
          <p:cNvSpPr>
            <a:spLocks noChangeShapeType="1"/>
          </p:cNvSpPr>
          <p:nvPr/>
        </p:nvSpPr>
        <p:spPr bwMode="auto">
          <a:xfrm rot="10800000" flipH="1">
            <a:off x="5080000" y="965200"/>
            <a:ext cx="0" cy="215107"/>
          </a:xfrm>
          <a:prstGeom prst="line">
            <a:avLst/>
          </a:prstGeom>
          <a:noFill/>
          <a:ln w="38100" cap="flat">
            <a:solidFill>
              <a:schemeClr val="accent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873" name="Rectangle 9"/>
          <p:cNvSpPr>
            <a:spLocks/>
          </p:cNvSpPr>
          <p:nvPr/>
        </p:nvSpPr>
        <p:spPr bwMode="auto">
          <a:xfrm>
            <a:off x="5210175" y="922338"/>
            <a:ext cx="191135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1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2014</a:t>
            </a:r>
          </a:p>
          <a:p>
            <a:pPr defTabSz="457200"/>
            <a:endPar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r>
              <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
        <p:nvSpPr>
          <p:cNvPr id="36874" name="Rectangle 10"/>
          <p:cNvSpPr>
            <a:spLocks/>
          </p:cNvSpPr>
          <p:nvPr/>
        </p:nvSpPr>
        <p:spPr bwMode="auto">
          <a:xfrm>
            <a:off x="5207000" y="5099844"/>
            <a:ext cx="191135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1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2015</a:t>
            </a:r>
          </a:p>
          <a:p>
            <a:pPr defTabSz="457200"/>
            <a:endPar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r>
              <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
        <p:nvSpPr>
          <p:cNvPr id="36875" name="Line 11"/>
          <p:cNvSpPr>
            <a:spLocks noChangeShapeType="1"/>
          </p:cNvSpPr>
          <p:nvPr/>
        </p:nvSpPr>
        <p:spPr bwMode="auto">
          <a:xfrm rot="10800000" flipH="1">
            <a:off x="8883650" y="6086475"/>
            <a:ext cx="0" cy="215107"/>
          </a:xfrm>
          <a:prstGeom prst="line">
            <a:avLst/>
          </a:prstGeom>
          <a:noFill/>
          <a:ln w="38100" cap="flat">
            <a:solidFill>
              <a:schemeClr val="accent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876" name="Line 12"/>
          <p:cNvSpPr>
            <a:spLocks noChangeShapeType="1"/>
          </p:cNvSpPr>
          <p:nvPr/>
        </p:nvSpPr>
        <p:spPr bwMode="auto">
          <a:xfrm rot="10800000">
            <a:off x="1281907" y="1246982"/>
            <a:ext cx="0" cy="4767263"/>
          </a:xfrm>
          <a:prstGeom prst="line">
            <a:avLst/>
          </a:prstGeom>
          <a:noFill/>
          <a:ln w="12700" cap="flat">
            <a:solidFill>
              <a:schemeClr val="tx1"/>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877" name="Line 13"/>
          <p:cNvSpPr>
            <a:spLocks noChangeShapeType="1"/>
          </p:cNvSpPr>
          <p:nvPr/>
        </p:nvSpPr>
        <p:spPr bwMode="auto">
          <a:xfrm rot="10800000">
            <a:off x="5079207" y="1248569"/>
            <a:ext cx="794" cy="4767263"/>
          </a:xfrm>
          <a:prstGeom prst="line">
            <a:avLst/>
          </a:prstGeom>
          <a:noFill/>
          <a:ln w="12700" cap="flat">
            <a:solidFill>
              <a:schemeClr val="tx1"/>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878" name="Line 14"/>
          <p:cNvSpPr>
            <a:spLocks noChangeShapeType="1"/>
          </p:cNvSpPr>
          <p:nvPr/>
        </p:nvSpPr>
        <p:spPr bwMode="auto">
          <a:xfrm rot="10800000">
            <a:off x="8882857" y="1248569"/>
            <a:ext cx="0" cy="4767263"/>
          </a:xfrm>
          <a:prstGeom prst="line">
            <a:avLst/>
          </a:prstGeom>
          <a:noFill/>
          <a:ln w="12700" cap="flat">
            <a:solidFill>
              <a:schemeClr val="tx1"/>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879" name="Line 15"/>
          <p:cNvSpPr>
            <a:spLocks noChangeShapeType="1"/>
          </p:cNvSpPr>
          <p:nvPr/>
        </p:nvSpPr>
        <p:spPr bwMode="auto">
          <a:xfrm rot="10800000" flipH="1">
            <a:off x="8883650" y="965200"/>
            <a:ext cx="0" cy="215107"/>
          </a:xfrm>
          <a:prstGeom prst="line">
            <a:avLst/>
          </a:prstGeom>
          <a:noFill/>
          <a:ln w="38100" cap="flat">
            <a:solidFill>
              <a:schemeClr val="accent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880" name="Rectangle 16"/>
          <p:cNvSpPr>
            <a:spLocks/>
          </p:cNvSpPr>
          <p:nvPr/>
        </p:nvSpPr>
        <p:spPr bwMode="auto">
          <a:xfrm>
            <a:off x="9013825" y="922338"/>
            <a:ext cx="191135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1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2016</a:t>
            </a:r>
          </a:p>
          <a:p>
            <a:pPr defTabSz="457200"/>
            <a:endPar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r>
              <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
        <p:nvSpPr>
          <p:cNvPr id="36881" name="Rectangle 17"/>
          <p:cNvSpPr>
            <a:spLocks/>
          </p:cNvSpPr>
          <p:nvPr/>
        </p:nvSpPr>
        <p:spPr bwMode="auto">
          <a:xfrm>
            <a:off x="9010650" y="5099844"/>
            <a:ext cx="191135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1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2017</a:t>
            </a:r>
          </a:p>
          <a:p>
            <a:pPr defTabSz="457200"/>
            <a:endPar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From1989.taobao.com</a:t>
            </a:r>
          </a:p>
          <a:p>
            <a:pPr defTabSz="457200"/>
            <a:r>
              <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p:txBody>
      </p:sp>
    </p:spTree>
    <p:extLst>
      <p:ext uri="{BB962C8B-B14F-4D97-AF65-F5344CB8AC3E}">
        <p14:creationId xmlns:p14="http://schemas.microsoft.com/office/powerpoint/2010/main" val="15857504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5454650" y="923925"/>
            <a:ext cx="5949157" cy="2460625"/>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37889" name="Line 1"/>
          <p:cNvSpPr>
            <a:spLocks noChangeShapeType="1"/>
          </p:cNvSpPr>
          <p:nvPr/>
        </p:nvSpPr>
        <p:spPr bwMode="auto">
          <a:xfrm>
            <a:off x="-58738" y="5414963"/>
            <a:ext cx="12950825" cy="0"/>
          </a:xfrm>
          <a:prstGeom prst="line">
            <a:avLst/>
          </a:prstGeom>
          <a:noFill/>
          <a:ln w="12700" cap="flat">
            <a:solidFill>
              <a:schemeClr val="accent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7890" name="Rectangle 2"/>
          <p:cNvSpPr>
            <a:spLocks/>
          </p:cNvSpPr>
          <p:nvPr/>
        </p:nvSpPr>
        <p:spPr bwMode="auto">
          <a:xfrm>
            <a:off x="724694" y="923925"/>
            <a:ext cx="4343400" cy="237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70000"/>
              </a:lnSpc>
            </a:pPr>
            <a:r>
              <a:rPr lang="en-US" sz="48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FOLLOW THE</a:t>
            </a:r>
            <a:br>
              <a:rPr lang="en-US" sz="48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br>
            <a:r>
              <a:rPr lang="en-US" sz="48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TREND</a:t>
            </a:r>
          </a:p>
          <a:p>
            <a:pPr defTabSz="457200">
              <a:lnSpc>
                <a:spcPct val="70000"/>
              </a:lnSpc>
            </a:pPr>
            <a:r>
              <a:rPr lang="en-US" sz="48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OR MAKE THE NEW ONE</a:t>
            </a:r>
          </a:p>
        </p:txBody>
      </p:sp>
      <p:sp>
        <p:nvSpPr>
          <p:cNvPr id="37891" name="Rectangle 3"/>
          <p:cNvSpPr>
            <a:spLocks/>
          </p:cNvSpPr>
          <p:nvPr/>
        </p:nvSpPr>
        <p:spPr bwMode="auto">
          <a:xfrm>
            <a:off x="734219" y="3652044"/>
            <a:ext cx="10722769" cy="996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r>
              <a:rPr lang="en-US" sz="900"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a:t>
            </a:r>
          </a:p>
          <a:p>
            <a:pPr defTabSz="457200"/>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a:t>
            </a:r>
          </a:p>
        </p:txBody>
      </p:sp>
      <p:sp>
        <p:nvSpPr>
          <p:cNvPr id="37892" name="Rectangle 4"/>
          <p:cNvSpPr>
            <a:spLocks/>
          </p:cNvSpPr>
          <p:nvPr/>
        </p:nvSpPr>
        <p:spPr bwMode="auto">
          <a:xfrm>
            <a:off x="739775" y="5227299"/>
            <a:ext cx="977832" cy="1292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80000"/>
              </a:lnSpc>
            </a:pPr>
            <a:r>
              <a:rPr lang="en-US" sz="105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 </a:t>
            </a:r>
            <a:r>
              <a:rPr lang="en-US" sz="10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MORE FACTS </a:t>
            </a:r>
            <a:r>
              <a:rPr lang="en-US" sz="105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a:t>
            </a:r>
          </a:p>
        </p:txBody>
      </p:sp>
      <p:sp>
        <p:nvSpPr>
          <p:cNvPr id="37893" name="Rectangle 5"/>
          <p:cNvSpPr>
            <a:spLocks/>
          </p:cNvSpPr>
          <p:nvPr/>
        </p:nvSpPr>
        <p:spPr bwMode="auto">
          <a:xfrm>
            <a:off x="832644" y="5527598"/>
            <a:ext cx="1461939" cy="5478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80000"/>
              </a:lnSpc>
            </a:pPr>
            <a:r>
              <a:rPr lang="en-US" sz="44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10</a:t>
            </a:r>
            <a:r>
              <a:rPr lang="en-US" sz="20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million</a:t>
            </a:r>
          </a:p>
        </p:txBody>
      </p:sp>
      <p:sp>
        <p:nvSpPr>
          <p:cNvPr id="37894" name="Rectangle 6"/>
          <p:cNvSpPr>
            <a:spLocks/>
          </p:cNvSpPr>
          <p:nvPr/>
        </p:nvSpPr>
        <p:spPr bwMode="auto">
          <a:xfrm>
            <a:off x="915194" y="6049169"/>
            <a:ext cx="1587500" cy="193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dist" defTabSz="457200"/>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From1989.taobao.com</a:t>
            </a:r>
          </a:p>
        </p:txBody>
      </p:sp>
      <p:sp>
        <p:nvSpPr>
          <p:cNvPr id="37895" name="Rectangle 7"/>
          <p:cNvSpPr>
            <a:spLocks/>
          </p:cNvSpPr>
          <p:nvPr/>
        </p:nvSpPr>
        <p:spPr bwMode="auto">
          <a:xfrm>
            <a:off x="3323432" y="5527598"/>
            <a:ext cx="1461939" cy="5478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80000"/>
              </a:lnSpc>
            </a:pPr>
            <a:r>
              <a:rPr lang="en-US" sz="44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13</a:t>
            </a:r>
            <a:r>
              <a:rPr lang="en-US" sz="20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million</a:t>
            </a:r>
          </a:p>
        </p:txBody>
      </p:sp>
      <p:sp>
        <p:nvSpPr>
          <p:cNvPr id="37896" name="Rectangle 8"/>
          <p:cNvSpPr>
            <a:spLocks/>
          </p:cNvSpPr>
          <p:nvPr/>
        </p:nvSpPr>
        <p:spPr bwMode="auto">
          <a:xfrm>
            <a:off x="3417094" y="6065044"/>
            <a:ext cx="1587500" cy="193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dist" defTabSz="457200"/>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From1989.taobao.com</a:t>
            </a:r>
          </a:p>
        </p:txBody>
      </p:sp>
      <p:sp>
        <p:nvSpPr>
          <p:cNvPr id="37897" name="Rectangle 9"/>
          <p:cNvSpPr>
            <a:spLocks/>
          </p:cNvSpPr>
          <p:nvPr/>
        </p:nvSpPr>
        <p:spPr bwMode="auto">
          <a:xfrm>
            <a:off x="5580063" y="5514898"/>
            <a:ext cx="847989" cy="5478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80000"/>
              </a:lnSpc>
            </a:pPr>
            <a:r>
              <a:rPr lang="en-US" sz="44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66</a:t>
            </a:r>
            <a:r>
              <a:rPr lang="en-US" sz="20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a:t>
            </a:r>
          </a:p>
        </p:txBody>
      </p:sp>
      <p:sp>
        <p:nvSpPr>
          <p:cNvPr id="37898" name="Rectangle 10"/>
          <p:cNvSpPr>
            <a:spLocks/>
          </p:cNvSpPr>
          <p:nvPr/>
        </p:nvSpPr>
        <p:spPr bwMode="auto">
          <a:xfrm>
            <a:off x="5630069" y="6052344"/>
            <a:ext cx="1587500" cy="193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dist" defTabSz="457200"/>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From1989.taobao.com</a:t>
            </a:r>
          </a:p>
        </p:txBody>
      </p:sp>
      <p:sp>
        <p:nvSpPr>
          <p:cNvPr id="37899" name="Rectangle 11"/>
          <p:cNvSpPr>
            <a:spLocks/>
          </p:cNvSpPr>
          <p:nvPr/>
        </p:nvSpPr>
        <p:spPr bwMode="auto">
          <a:xfrm>
            <a:off x="7681119" y="5527598"/>
            <a:ext cx="1088439" cy="5478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80000"/>
              </a:lnSpc>
            </a:pPr>
            <a:r>
              <a:rPr lang="en-US" sz="44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12</a:t>
            </a:r>
            <a:r>
              <a:rPr lang="en-US" sz="20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cup</a:t>
            </a:r>
          </a:p>
        </p:txBody>
      </p:sp>
      <p:sp>
        <p:nvSpPr>
          <p:cNvPr id="37900" name="Rectangle 12"/>
          <p:cNvSpPr>
            <a:spLocks/>
          </p:cNvSpPr>
          <p:nvPr/>
        </p:nvSpPr>
        <p:spPr bwMode="auto">
          <a:xfrm>
            <a:off x="7731125" y="6065044"/>
            <a:ext cx="1587500" cy="193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dist" defTabSz="457200"/>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From1989.taobao.com</a:t>
            </a:r>
          </a:p>
        </p:txBody>
      </p:sp>
      <p:grpSp>
        <p:nvGrpSpPr>
          <p:cNvPr id="37906" name="Group 18"/>
          <p:cNvGrpSpPr>
            <a:grpSpLocks/>
          </p:cNvGrpSpPr>
          <p:nvPr/>
        </p:nvGrpSpPr>
        <p:grpSpPr bwMode="auto">
          <a:xfrm>
            <a:off x="766763" y="5416550"/>
            <a:ext cx="8864600" cy="298450"/>
            <a:chOff x="0" y="0"/>
            <a:chExt cx="11168" cy="375"/>
          </a:xfrm>
        </p:grpSpPr>
        <p:sp>
          <p:nvSpPr>
            <p:cNvPr id="37901" name="Line 13"/>
            <p:cNvSpPr>
              <a:spLocks noChangeShapeType="1"/>
            </p:cNvSpPr>
            <p:nvPr/>
          </p:nvSpPr>
          <p:spPr bwMode="auto">
            <a:xfrm>
              <a:off x="0" y="0"/>
              <a:ext cx="0" cy="373"/>
            </a:xfrm>
            <a:prstGeom prst="line">
              <a:avLst/>
            </a:prstGeom>
            <a:noFill/>
            <a:ln w="12700" cap="flat">
              <a:solidFill>
                <a:schemeClr val="accent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7902" name="Line 14"/>
            <p:cNvSpPr>
              <a:spLocks noChangeShapeType="1"/>
            </p:cNvSpPr>
            <p:nvPr/>
          </p:nvSpPr>
          <p:spPr bwMode="auto">
            <a:xfrm>
              <a:off x="3150" y="2"/>
              <a:ext cx="0" cy="373"/>
            </a:xfrm>
            <a:prstGeom prst="line">
              <a:avLst/>
            </a:prstGeom>
            <a:noFill/>
            <a:ln w="12700" cap="flat">
              <a:solidFill>
                <a:schemeClr val="accent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7903" name="Line 15"/>
            <p:cNvSpPr>
              <a:spLocks noChangeShapeType="1"/>
            </p:cNvSpPr>
            <p:nvPr/>
          </p:nvSpPr>
          <p:spPr bwMode="auto">
            <a:xfrm>
              <a:off x="5938" y="2"/>
              <a:ext cx="0" cy="373"/>
            </a:xfrm>
            <a:prstGeom prst="line">
              <a:avLst/>
            </a:prstGeom>
            <a:noFill/>
            <a:ln w="12700" cap="flat">
              <a:solidFill>
                <a:schemeClr val="accent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7904" name="Line 16"/>
            <p:cNvSpPr>
              <a:spLocks noChangeShapeType="1"/>
            </p:cNvSpPr>
            <p:nvPr/>
          </p:nvSpPr>
          <p:spPr bwMode="auto">
            <a:xfrm>
              <a:off x="8584" y="2"/>
              <a:ext cx="0" cy="373"/>
            </a:xfrm>
            <a:prstGeom prst="line">
              <a:avLst/>
            </a:prstGeom>
            <a:noFill/>
            <a:ln w="12700" cap="flat">
              <a:solidFill>
                <a:schemeClr val="accent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7905" name="Line 17"/>
            <p:cNvSpPr>
              <a:spLocks noChangeShapeType="1"/>
            </p:cNvSpPr>
            <p:nvPr/>
          </p:nvSpPr>
          <p:spPr bwMode="auto">
            <a:xfrm>
              <a:off x="11168" y="2"/>
              <a:ext cx="0" cy="373"/>
            </a:xfrm>
            <a:prstGeom prst="line">
              <a:avLst/>
            </a:prstGeom>
            <a:noFill/>
            <a:ln w="12700" cap="flat">
              <a:solidFill>
                <a:schemeClr val="accent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37907" name="Rectangle 19"/>
          <p:cNvSpPr>
            <a:spLocks/>
          </p:cNvSpPr>
          <p:nvPr/>
        </p:nvSpPr>
        <p:spPr bwMode="auto">
          <a:xfrm>
            <a:off x="9732963" y="5521248"/>
            <a:ext cx="1088439" cy="5478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80000"/>
              </a:lnSpc>
            </a:pPr>
            <a:r>
              <a:rPr lang="en-US" sz="44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12</a:t>
            </a:r>
            <a:r>
              <a:rPr lang="en-US" sz="2050" b="1" kern="0" dirty="0">
                <a:solidFill>
                  <a:schemeClr val="accent3">
                    <a:lumMod val="50000"/>
                  </a:schemeClr>
                </a:solidFill>
                <a:latin typeface="Roboto" panose="02000000000000000000" pitchFamily="2" charset="0"/>
                <a:ea typeface="Roboto" panose="02000000000000000000" pitchFamily="2" charset="0"/>
                <a:cs typeface="Helvetica Neue" charset="0"/>
                <a:sym typeface="Helvetica Neue" charset="0"/>
              </a:rPr>
              <a:t>cup</a:t>
            </a:r>
          </a:p>
        </p:txBody>
      </p:sp>
      <p:sp>
        <p:nvSpPr>
          <p:cNvPr id="37908" name="Rectangle 20"/>
          <p:cNvSpPr>
            <a:spLocks/>
          </p:cNvSpPr>
          <p:nvPr/>
        </p:nvSpPr>
        <p:spPr bwMode="auto">
          <a:xfrm>
            <a:off x="9782175" y="6058694"/>
            <a:ext cx="1587500" cy="193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dist" defTabSz="457200"/>
            <a:r>
              <a:rPr lang="en-US" sz="9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From1989.taobao.com</a:t>
            </a:r>
          </a:p>
        </p:txBody>
      </p:sp>
      <p:pic>
        <p:nvPicPr>
          <p:cNvPr id="4" name="图片占位符 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5454650" y="923925"/>
            <a:ext cx="5949950" cy="2460625"/>
          </a:xfrm>
        </p:spPr>
      </p:pic>
    </p:spTree>
    <p:extLst>
      <p:ext uri="{BB962C8B-B14F-4D97-AF65-F5344CB8AC3E}">
        <p14:creationId xmlns:p14="http://schemas.microsoft.com/office/powerpoint/2010/main" val="845963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35" name="Rectangle 23"/>
          <p:cNvSpPr>
            <a:spLocks/>
          </p:cNvSpPr>
          <p:nvPr/>
        </p:nvSpPr>
        <p:spPr bwMode="auto">
          <a:xfrm>
            <a:off x="7531100" y="4043363"/>
            <a:ext cx="4114800" cy="8532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6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Trend Mode 2017 and Everything Behind it ...</a:t>
            </a:r>
          </a:p>
        </p:txBody>
      </p:sp>
      <p:sp>
        <p:nvSpPr>
          <p:cNvPr id="38936" name="Rectangle 24"/>
          <p:cNvSpPr>
            <a:spLocks/>
          </p:cNvSpPr>
          <p:nvPr/>
        </p:nvSpPr>
        <p:spPr bwMode="auto">
          <a:xfrm>
            <a:off x="7531100" y="5026025"/>
            <a:ext cx="4216400" cy="822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10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p:txBody>
      </p:sp>
      <p:grpSp>
        <p:nvGrpSpPr>
          <p:cNvPr id="3" name="Group 2"/>
          <p:cNvGrpSpPr/>
          <p:nvPr/>
        </p:nvGrpSpPr>
        <p:grpSpPr>
          <a:xfrm>
            <a:off x="1619250" y="2527300"/>
            <a:ext cx="1473200" cy="723900"/>
            <a:chOff x="3238500" y="5054600"/>
            <a:chExt cx="2946400" cy="1447800"/>
          </a:xfrm>
        </p:grpSpPr>
        <p:sp>
          <p:nvSpPr>
            <p:cNvPr id="38937" name="Rectangle 25"/>
            <p:cNvSpPr>
              <a:spLocks/>
            </p:cNvSpPr>
            <p:nvPr/>
          </p:nvSpPr>
          <p:spPr bwMode="auto">
            <a:xfrm>
              <a:off x="3238500" y="5397500"/>
              <a:ext cx="2946400" cy="11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SEMI CASUAL</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8939" name="AutoShape 27"/>
            <p:cNvSpPr>
              <a:spLocks/>
            </p:cNvSpPr>
            <p:nvPr/>
          </p:nvSpPr>
          <p:spPr bwMode="auto">
            <a:xfrm>
              <a:off x="4622800" y="5054600"/>
              <a:ext cx="177800" cy="114300"/>
            </a:xfrm>
            <a:prstGeom prst="triangle">
              <a:avLst>
                <a:gd name="adj" fmla="val 50000"/>
              </a:avLst>
            </a:prstGeom>
            <a:solidFill>
              <a:schemeClr val="accent2"/>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grpSp>
      <p:grpSp>
        <p:nvGrpSpPr>
          <p:cNvPr id="2" name="Group 1"/>
          <p:cNvGrpSpPr/>
          <p:nvPr/>
        </p:nvGrpSpPr>
        <p:grpSpPr>
          <a:xfrm>
            <a:off x="6877050" y="2527300"/>
            <a:ext cx="1473200" cy="723900"/>
            <a:chOff x="13754100" y="5054600"/>
            <a:chExt cx="2946400" cy="1447800"/>
          </a:xfrm>
        </p:grpSpPr>
        <p:sp>
          <p:nvSpPr>
            <p:cNvPr id="38938" name="Rectangle 26"/>
            <p:cNvSpPr>
              <a:spLocks/>
            </p:cNvSpPr>
            <p:nvPr/>
          </p:nvSpPr>
          <p:spPr bwMode="auto">
            <a:xfrm>
              <a:off x="13754100" y="5397500"/>
              <a:ext cx="2946400" cy="11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TECHNO</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8940" name="AutoShape 28"/>
            <p:cNvSpPr>
              <a:spLocks/>
            </p:cNvSpPr>
            <p:nvPr/>
          </p:nvSpPr>
          <p:spPr bwMode="auto">
            <a:xfrm>
              <a:off x="15176500" y="5054600"/>
              <a:ext cx="177800" cy="114300"/>
            </a:xfrm>
            <a:prstGeom prst="triangle">
              <a:avLst>
                <a:gd name="adj" fmla="val 50000"/>
              </a:avLst>
            </a:prstGeom>
            <a:solidFill>
              <a:schemeClr val="accent2"/>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grpSp>
      <p:grpSp>
        <p:nvGrpSpPr>
          <p:cNvPr id="4" name="Group 3"/>
          <p:cNvGrpSpPr/>
          <p:nvPr/>
        </p:nvGrpSpPr>
        <p:grpSpPr>
          <a:xfrm>
            <a:off x="4235450" y="5454650"/>
            <a:ext cx="1473200" cy="723900"/>
            <a:chOff x="8470900" y="10909300"/>
            <a:chExt cx="2946400" cy="1447800"/>
          </a:xfrm>
        </p:grpSpPr>
        <p:sp>
          <p:nvSpPr>
            <p:cNvPr id="38941" name="Rectangle 29"/>
            <p:cNvSpPr>
              <a:spLocks/>
            </p:cNvSpPr>
            <p:nvPr/>
          </p:nvSpPr>
          <p:spPr bwMode="auto">
            <a:xfrm>
              <a:off x="8470900" y="11252200"/>
              <a:ext cx="2946400" cy="11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CASUAL</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8942" name="AutoShape 30"/>
            <p:cNvSpPr>
              <a:spLocks/>
            </p:cNvSpPr>
            <p:nvPr/>
          </p:nvSpPr>
          <p:spPr bwMode="auto">
            <a:xfrm>
              <a:off x="9893300" y="10909300"/>
              <a:ext cx="177800" cy="114300"/>
            </a:xfrm>
            <a:prstGeom prst="triangle">
              <a:avLst>
                <a:gd name="adj" fmla="val 50000"/>
              </a:avLst>
            </a:prstGeom>
            <a:solidFill>
              <a:schemeClr val="accent2"/>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grpSp>
      <p:grpSp>
        <p:nvGrpSpPr>
          <p:cNvPr id="5" name="Group 4"/>
          <p:cNvGrpSpPr/>
          <p:nvPr/>
        </p:nvGrpSpPr>
        <p:grpSpPr>
          <a:xfrm>
            <a:off x="450850" y="406400"/>
            <a:ext cx="9042400" cy="6057900"/>
            <a:chOff x="901700" y="812800"/>
            <a:chExt cx="18084800" cy="12115800"/>
          </a:xfrm>
          <a:solidFill>
            <a:schemeClr val="tx1"/>
          </a:solidFill>
        </p:grpSpPr>
        <p:sp>
          <p:nvSpPr>
            <p:cNvPr id="80" name="Diamond 79"/>
            <p:cNvSpPr/>
            <p:nvPr/>
          </p:nvSpPr>
          <p:spPr bwMode="auto">
            <a:xfrm>
              <a:off x="10058400" y="85471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8" name="Diamond 57"/>
            <p:cNvSpPr/>
            <p:nvPr/>
          </p:nvSpPr>
          <p:spPr bwMode="auto">
            <a:xfrm>
              <a:off x="901700" y="38989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9" name="Diamond 58"/>
            <p:cNvSpPr/>
            <p:nvPr/>
          </p:nvSpPr>
          <p:spPr bwMode="auto">
            <a:xfrm>
              <a:off x="2208412" y="23622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0" name="Diamond 59"/>
            <p:cNvSpPr/>
            <p:nvPr/>
          </p:nvSpPr>
          <p:spPr bwMode="auto">
            <a:xfrm>
              <a:off x="3517900" y="8128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1" name="Diamond 60"/>
            <p:cNvSpPr/>
            <p:nvPr/>
          </p:nvSpPr>
          <p:spPr bwMode="auto">
            <a:xfrm>
              <a:off x="4826000" y="2363664"/>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2" name="Diamond 61"/>
            <p:cNvSpPr/>
            <p:nvPr/>
          </p:nvSpPr>
          <p:spPr bwMode="auto">
            <a:xfrm>
              <a:off x="6132340" y="38989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3" name="Diamond 62"/>
            <p:cNvSpPr/>
            <p:nvPr/>
          </p:nvSpPr>
          <p:spPr bwMode="auto">
            <a:xfrm>
              <a:off x="7442200" y="2363664"/>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4" name="Diamond 63"/>
            <p:cNvSpPr/>
            <p:nvPr/>
          </p:nvSpPr>
          <p:spPr bwMode="auto">
            <a:xfrm>
              <a:off x="8750300" y="8128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5" name="Diamond 64"/>
            <p:cNvSpPr/>
            <p:nvPr/>
          </p:nvSpPr>
          <p:spPr bwMode="auto">
            <a:xfrm>
              <a:off x="10058400" y="2363664"/>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6" name="Diamond 65"/>
            <p:cNvSpPr/>
            <p:nvPr/>
          </p:nvSpPr>
          <p:spPr bwMode="auto">
            <a:xfrm>
              <a:off x="12674600" y="2363664"/>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7" name="Diamond 66"/>
            <p:cNvSpPr/>
            <p:nvPr/>
          </p:nvSpPr>
          <p:spPr bwMode="auto">
            <a:xfrm>
              <a:off x="13982700" y="8128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8" name="Diamond 67"/>
            <p:cNvSpPr/>
            <p:nvPr/>
          </p:nvSpPr>
          <p:spPr bwMode="auto">
            <a:xfrm>
              <a:off x="15290800" y="2363664"/>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9" name="Diamond 68"/>
            <p:cNvSpPr/>
            <p:nvPr/>
          </p:nvSpPr>
          <p:spPr bwMode="auto">
            <a:xfrm>
              <a:off x="11366500" y="38989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0" name="Diamond 69"/>
            <p:cNvSpPr/>
            <p:nvPr/>
          </p:nvSpPr>
          <p:spPr bwMode="auto">
            <a:xfrm>
              <a:off x="16598900" y="38989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1" name="Diamond 70"/>
            <p:cNvSpPr/>
            <p:nvPr/>
          </p:nvSpPr>
          <p:spPr bwMode="auto">
            <a:xfrm>
              <a:off x="10058400" y="54483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2" name="Diamond 71"/>
            <p:cNvSpPr/>
            <p:nvPr/>
          </p:nvSpPr>
          <p:spPr bwMode="auto">
            <a:xfrm>
              <a:off x="6132340" y="69850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3" name="Diamond 72"/>
            <p:cNvSpPr/>
            <p:nvPr/>
          </p:nvSpPr>
          <p:spPr bwMode="auto">
            <a:xfrm>
              <a:off x="3517900" y="69850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4" name="Diamond 73"/>
            <p:cNvSpPr/>
            <p:nvPr/>
          </p:nvSpPr>
          <p:spPr bwMode="auto">
            <a:xfrm>
              <a:off x="8750300" y="69977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5" name="Diamond 74"/>
            <p:cNvSpPr/>
            <p:nvPr/>
          </p:nvSpPr>
          <p:spPr bwMode="auto">
            <a:xfrm>
              <a:off x="6132340" y="1007745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6" name="Diamond 75"/>
            <p:cNvSpPr/>
            <p:nvPr/>
          </p:nvSpPr>
          <p:spPr bwMode="auto">
            <a:xfrm>
              <a:off x="4826000" y="85471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7" name="Diamond 76"/>
            <p:cNvSpPr/>
            <p:nvPr/>
          </p:nvSpPr>
          <p:spPr bwMode="auto">
            <a:xfrm>
              <a:off x="7442200" y="85471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9" name="Diamond 78"/>
            <p:cNvSpPr/>
            <p:nvPr/>
          </p:nvSpPr>
          <p:spPr bwMode="auto">
            <a:xfrm>
              <a:off x="11468100" y="101092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pic>
        <p:nvPicPr>
          <p:cNvPr id="29" name="图片占位符 28"/>
          <p:cNvPicPr>
            <a:picLocks noGrp="1" noChangeAspect="1"/>
          </p:cNvPicPr>
          <p:nvPr>
            <p:ph type="pic" sz="quarter" idx="11"/>
          </p:nvPr>
        </p:nvPicPr>
        <p:blipFill rotWithShape="1">
          <a:blip r:embed="rId2" cstate="screen">
            <a:grayscl/>
            <a:extLst>
              <a:ext uri="{28A0092B-C50C-407E-A947-70E740481C1C}">
                <a14:useLocalDpi xmlns:a14="http://schemas.microsoft.com/office/drawing/2010/main"/>
              </a:ext>
            </a:extLst>
          </a:blip>
          <a:srcRect/>
          <a:stretch/>
        </p:blipFill>
        <p:spPr/>
      </p:pic>
      <p:pic>
        <p:nvPicPr>
          <p:cNvPr id="30" name="图片占位符 29"/>
          <p:cNvPicPr>
            <a:picLocks noGrp="1" noChangeAspect="1"/>
          </p:cNvPicPr>
          <p:nvPr>
            <p:ph type="pic" sz="quarter" idx="12"/>
          </p:nvPr>
        </p:nvPicPr>
        <p:blipFill rotWithShape="1">
          <a:blip r:embed="rId3" cstate="screen">
            <a:grayscl/>
            <a:extLst>
              <a:ext uri="{28A0092B-C50C-407E-A947-70E740481C1C}">
                <a14:useLocalDpi xmlns:a14="http://schemas.microsoft.com/office/drawing/2010/main"/>
              </a:ext>
            </a:extLst>
          </a:blip>
          <a:srcRect/>
          <a:stretch/>
        </p:blipFill>
        <p:spPr/>
      </p:pic>
      <p:pic>
        <p:nvPicPr>
          <p:cNvPr id="31" name="图片占位符 30"/>
          <p:cNvPicPr>
            <a:picLocks noGrp="1" noChangeAspect="1"/>
          </p:cNvPicPr>
          <p:nvPr>
            <p:ph type="pic" sz="quarter" idx="13"/>
          </p:nvPr>
        </p:nvPicPr>
        <p:blipFill rotWithShape="1">
          <a:blip r:embed="rId4" cstate="screen">
            <a:grayscl/>
            <a:extLst>
              <a:ext uri="{28A0092B-C50C-407E-A947-70E740481C1C}">
                <a14:useLocalDpi xmlns:a14="http://schemas.microsoft.com/office/drawing/2010/main"/>
              </a:ext>
            </a:extLst>
          </a:blip>
          <a:srcRect/>
          <a:stretch/>
        </p:blipFill>
        <p:spPr/>
      </p:pic>
      <p:pic>
        <p:nvPicPr>
          <p:cNvPr id="32" name="图片占位符 31"/>
          <p:cNvPicPr>
            <a:picLocks noGrp="1" noChangeAspect="1"/>
          </p:cNvPicPr>
          <p:nvPr>
            <p:ph type="pic" sz="quarter" idx="14"/>
          </p:nvPr>
        </p:nvPicPr>
        <p:blipFill rotWithShape="1">
          <a:blip r:embed="rId5" cstate="screen">
            <a:grayscl/>
            <a:extLst>
              <a:ext uri="{28A0092B-C50C-407E-A947-70E740481C1C}">
                <a14:useLocalDpi xmlns:a14="http://schemas.microsoft.com/office/drawing/2010/main"/>
              </a:ext>
            </a:extLst>
          </a:blip>
          <a:srcRect/>
          <a:stretch/>
        </p:blipFill>
        <p:spPr/>
      </p:pic>
      <p:pic>
        <p:nvPicPr>
          <p:cNvPr id="33" name="图片占位符 32"/>
          <p:cNvPicPr>
            <a:picLocks noGrp="1" noChangeAspect="1"/>
          </p:cNvPicPr>
          <p:nvPr>
            <p:ph type="pic" sz="quarter" idx="15"/>
          </p:nvPr>
        </p:nvPicPr>
        <p:blipFill rotWithShape="1">
          <a:blip r:embed="rId6" cstate="screen">
            <a:grayscl/>
            <a:extLst>
              <a:ext uri="{28A0092B-C50C-407E-A947-70E740481C1C}">
                <a14:useLocalDpi xmlns:a14="http://schemas.microsoft.com/office/drawing/2010/main"/>
              </a:ext>
            </a:extLst>
          </a:blip>
          <a:srcRect/>
          <a:stretch/>
        </p:blipFill>
        <p:spPr/>
      </p:pic>
      <p:pic>
        <p:nvPicPr>
          <p:cNvPr id="34" name="图片占位符 33"/>
          <p:cNvPicPr>
            <a:picLocks noGrp="1" noChangeAspect="1"/>
          </p:cNvPicPr>
          <p:nvPr>
            <p:ph type="pic" sz="quarter" idx="16"/>
          </p:nvPr>
        </p:nvPicPr>
        <p:blipFill rotWithShape="1">
          <a:blip r:embed="rId7" cstate="screen">
            <a:grayscl/>
            <a:extLst>
              <a:ext uri="{28A0092B-C50C-407E-A947-70E740481C1C}">
                <a14:useLocalDpi xmlns:a14="http://schemas.microsoft.com/office/drawing/2010/main"/>
              </a:ext>
            </a:extLst>
          </a:blip>
          <a:srcRect/>
          <a:stretch/>
        </p:blipFill>
        <p:spPr/>
      </p:pic>
      <p:pic>
        <p:nvPicPr>
          <p:cNvPr id="35" name="图片占位符 34"/>
          <p:cNvPicPr>
            <a:picLocks noGrp="1" noChangeAspect="1"/>
          </p:cNvPicPr>
          <p:nvPr>
            <p:ph type="pic" sz="quarter" idx="17"/>
          </p:nvPr>
        </p:nvPicPr>
        <p:blipFill rotWithShape="1">
          <a:blip r:embed="rId8" cstate="screen">
            <a:grayscl/>
            <a:extLst>
              <a:ext uri="{28A0092B-C50C-407E-A947-70E740481C1C}">
                <a14:useLocalDpi xmlns:a14="http://schemas.microsoft.com/office/drawing/2010/main"/>
              </a:ext>
            </a:extLst>
          </a:blip>
          <a:srcRect/>
          <a:stretch/>
        </p:blipFill>
        <p:spPr/>
      </p:pic>
      <p:pic>
        <p:nvPicPr>
          <p:cNvPr id="36" name="图片占位符 35"/>
          <p:cNvPicPr>
            <a:picLocks noGrp="1" noChangeAspect="1"/>
          </p:cNvPicPr>
          <p:nvPr>
            <p:ph type="pic" sz="quarter" idx="18"/>
          </p:nvPr>
        </p:nvPicPr>
        <p:blipFill rotWithShape="1">
          <a:blip r:embed="rId9" cstate="screen">
            <a:grayscl/>
            <a:extLst>
              <a:ext uri="{28A0092B-C50C-407E-A947-70E740481C1C}">
                <a14:useLocalDpi xmlns:a14="http://schemas.microsoft.com/office/drawing/2010/main"/>
              </a:ext>
            </a:extLst>
          </a:blip>
          <a:srcRect/>
          <a:stretch/>
        </p:blipFill>
        <p:spPr/>
      </p:pic>
      <p:pic>
        <p:nvPicPr>
          <p:cNvPr id="37" name="图片占位符 36"/>
          <p:cNvPicPr>
            <a:picLocks noGrp="1" noChangeAspect="1"/>
          </p:cNvPicPr>
          <p:nvPr>
            <p:ph type="pic" sz="quarter" idx="19"/>
          </p:nvPr>
        </p:nvPicPr>
        <p:blipFill rotWithShape="1">
          <a:blip r:embed="rId10" cstate="screen">
            <a:grayscl/>
            <a:extLst>
              <a:ext uri="{28A0092B-C50C-407E-A947-70E740481C1C}">
                <a14:useLocalDpi xmlns:a14="http://schemas.microsoft.com/office/drawing/2010/main"/>
              </a:ext>
            </a:extLst>
          </a:blip>
          <a:srcRect/>
          <a:stretch/>
        </p:blipFill>
        <p:spPr/>
      </p:pic>
      <p:pic>
        <p:nvPicPr>
          <p:cNvPr id="38" name="图片占位符 37"/>
          <p:cNvPicPr>
            <a:picLocks noGrp="1" noChangeAspect="1"/>
          </p:cNvPicPr>
          <p:nvPr>
            <p:ph type="pic" sz="quarter" idx="20"/>
          </p:nvPr>
        </p:nvPicPr>
        <p:blipFill rotWithShape="1">
          <a:blip r:embed="rId11" cstate="screen">
            <a:grayscl/>
            <a:extLst>
              <a:ext uri="{28A0092B-C50C-407E-A947-70E740481C1C}">
                <a14:useLocalDpi xmlns:a14="http://schemas.microsoft.com/office/drawing/2010/main"/>
              </a:ext>
            </a:extLst>
          </a:blip>
          <a:srcRect t="-2115"/>
          <a:stretch/>
        </p:blipFill>
        <p:spPr/>
      </p:pic>
      <p:pic>
        <p:nvPicPr>
          <p:cNvPr id="39" name="图片占位符 38"/>
          <p:cNvPicPr>
            <a:picLocks noGrp="1" noChangeAspect="1"/>
          </p:cNvPicPr>
          <p:nvPr>
            <p:ph type="pic" sz="quarter" idx="21"/>
          </p:nvPr>
        </p:nvPicPr>
        <p:blipFill rotWithShape="1">
          <a:blip r:embed="rId12" cstate="screen">
            <a:grayscl/>
            <a:extLst>
              <a:ext uri="{28A0092B-C50C-407E-A947-70E740481C1C}">
                <a14:useLocalDpi xmlns:a14="http://schemas.microsoft.com/office/drawing/2010/main"/>
              </a:ext>
            </a:extLst>
          </a:blip>
          <a:srcRect/>
          <a:stretch/>
        </p:blipFill>
        <p:spPr/>
      </p:pic>
      <p:pic>
        <p:nvPicPr>
          <p:cNvPr id="40" name="图片占位符 39"/>
          <p:cNvPicPr>
            <a:picLocks noGrp="1" noChangeAspect="1"/>
          </p:cNvPicPr>
          <p:nvPr>
            <p:ph type="pic" sz="quarter" idx="22"/>
          </p:nvPr>
        </p:nvPicPr>
        <p:blipFill rotWithShape="1">
          <a:blip r:embed="rId13" cstate="screen">
            <a:grayscl/>
            <a:extLst>
              <a:ext uri="{28A0092B-C50C-407E-A947-70E740481C1C}">
                <a14:useLocalDpi xmlns:a14="http://schemas.microsoft.com/office/drawing/2010/main"/>
              </a:ext>
            </a:extLst>
          </a:blip>
          <a:srcRect/>
          <a:stretch/>
        </p:blipFill>
        <p:spPr/>
      </p:pic>
      <p:pic>
        <p:nvPicPr>
          <p:cNvPr id="41" name="图片占位符 40"/>
          <p:cNvPicPr>
            <a:picLocks noGrp="1" noChangeAspect="1"/>
          </p:cNvPicPr>
          <p:nvPr>
            <p:ph type="pic" sz="quarter" idx="23"/>
          </p:nvPr>
        </p:nvPicPr>
        <p:blipFill rotWithShape="1">
          <a:blip r:embed="rId14" cstate="screen">
            <a:grayscl/>
            <a:extLst>
              <a:ext uri="{28A0092B-C50C-407E-A947-70E740481C1C}">
                <a14:useLocalDpi xmlns:a14="http://schemas.microsoft.com/office/drawing/2010/main"/>
              </a:ext>
            </a:extLst>
          </a:blip>
          <a:srcRect/>
          <a:stretch/>
        </p:blipFill>
        <p:spPr/>
      </p:pic>
      <p:pic>
        <p:nvPicPr>
          <p:cNvPr id="43" name="图片占位符 42"/>
          <p:cNvPicPr>
            <a:picLocks noGrp="1" noChangeAspect="1"/>
          </p:cNvPicPr>
          <p:nvPr>
            <p:ph type="pic" sz="quarter" idx="24"/>
          </p:nvPr>
        </p:nvPicPr>
        <p:blipFill rotWithShape="1">
          <a:blip r:embed="rId15" cstate="screen">
            <a:grayscl/>
            <a:extLst>
              <a:ext uri="{28A0092B-C50C-407E-A947-70E740481C1C}">
                <a14:useLocalDpi xmlns:a14="http://schemas.microsoft.com/office/drawing/2010/main"/>
              </a:ext>
            </a:extLst>
          </a:blip>
          <a:srcRect/>
          <a:stretch/>
        </p:blipFill>
        <p:spPr/>
      </p:pic>
      <p:pic>
        <p:nvPicPr>
          <p:cNvPr id="44" name="图片占位符 43"/>
          <p:cNvPicPr>
            <a:picLocks noGrp="1" noChangeAspect="1"/>
          </p:cNvPicPr>
          <p:nvPr>
            <p:ph type="pic" sz="quarter" idx="25"/>
          </p:nvPr>
        </p:nvPicPr>
        <p:blipFill rotWithShape="1">
          <a:blip r:embed="rId16" cstate="screen">
            <a:grayscl/>
            <a:extLst>
              <a:ext uri="{28A0092B-C50C-407E-A947-70E740481C1C}">
                <a14:useLocalDpi xmlns:a14="http://schemas.microsoft.com/office/drawing/2010/main"/>
              </a:ext>
            </a:extLst>
          </a:blip>
          <a:srcRect/>
          <a:stretch/>
        </p:blipFill>
        <p:spPr/>
      </p:pic>
      <p:pic>
        <p:nvPicPr>
          <p:cNvPr id="45" name="图片占位符 44"/>
          <p:cNvPicPr>
            <a:picLocks noGrp="1" noChangeAspect="1"/>
          </p:cNvPicPr>
          <p:nvPr>
            <p:ph type="pic" sz="quarter" idx="26"/>
          </p:nvPr>
        </p:nvPicPr>
        <p:blipFill rotWithShape="1">
          <a:blip r:embed="rId17" cstate="screen">
            <a:grayscl/>
            <a:extLst>
              <a:ext uri="{28A0092B-C50C-407E-A947-70E740481C1C}">
                <a14:useLocalDpi xmlns:a14="http://schemas.microsoft.com/office/drawing/2010/main"/>
              </a:ext>
            </a:extLst>
          </a:blip>
          <a:srcRect/>
          <a:stretch/>
        </p:blipFill>
        <p:spPr/>
      </p:pic>
      <p:pic>
        <p:nvPicPr>
          <p:cNvPr id="46" name="图片占位符 45"/>
          <p:cNvPicPr>
            <a:picLocks noGrp="1" noChangeAspect="1"/>
          </p:cNvPicPr>
          <p:nvPr>
            <p:ph type="pic" sz="quarter" idx="27"/>
          </p:nvPr>
        </p:nvPicPr>
        <p:blipFill rotWithShape="1">
          <a:blip r:embed="rId18" cstate="screen">
            <a:grayscl/>
            <a:extLst>
              <a:ext uri="{28A0092B-C50C-407E-A947-70E740481C1C}">
                <a14:useLocalDpi xmlns:a14="http://schemas.microsoft.com/office/drawing/2010/main"/>
              </a:ext>
            </a:extLst>
          </a:blip>
          <a:srcRect/>
          <a:stretch/>
        </p:blipFill>
        <p:spPr/>
      </p:pic>
      <p:pic>
        <p:nvPicPr>
          <p:cNvPr id="47" name="图片占位符 46"/>
          <p:cNvPicPr>
            <a:picLocks noGrp="1" noChangeAspect="1"/>
          </p:cNvPicPr>
          <p:nvPr>
            <p:ph type="pic" sz="quarter" idx="28"/>
          </p:nvPr>
        </p:nvPicPr>
        <p:blipFill rotWithShape="1">
          <a:blip r:embed="rId19" cstate="screen">
            <a:grayscl/>
            <a:extLst>
              <a:ext uri="{28A0092B-C50C-407E-A947-70E740481C1C}">
                <a14:useLocalDpi xmlns:a14="http://schemas.microsoft.com/office/drawing/2010/main"/>
              </a:ext>
            </a:extLst>
          </a:blip>
          <a:srcRect/>
          <a:stretch/>
        </p:blipFill>
        <p:spPr/>
      </p:pic>
      <p:pic>
        <p:nvPicPr>
          <p:cNvPr id="48" name="图片占位符 47"/>
          <p:cNvPicPr>
            <a:picLocks noGrp="1" noChangeAspect="1"/>
          </p:cNvPicPr>
          <p:nvPr>
            <p:ph type="pic" sz="quarter" idx="29"/>
          </p:nvPr>
        </p:nvPicPr>
        <p:blipFill rotWithShape="1">
          <a:blip r:embed="rId20" cstate="screen">
            <a:grayscl/>
            <a:extLst>
              <a:ext uri="{28A0092B-C50C-407E-A947-70E740481C1C}">
                <a14:useLocalDpi xmlns:a14="http://schemas.microsoft.com/office/drawing/2010/main"/>
              </a:ext>
            </a:extLst>
          </a:blip>
          <a:srcRect/>
          <a:stretch/>
        </p:blipFill>
        <p:spPr/>
      </p:pic>
      <p:pic>
        <p:nvPicPr>
          <p:cNvPr id="49" name="图片占位符 48"/>
          <p:cNvPicPr>
            <a:picLocks noGrp="1" noChangeAspect="1"/>
          </p:cNvPicPr>
          <p:nvPr>
            <p:ph type="pic" sz="quarter" idx="30"/>
          </p:nvPr>
        </p:nvPicPr>
        <p:blipFill rotWithShape="1">
          <a:blip r:embed="rId21" cstate="screen">
            <a:grayscl/>
            <a:extLst>
              <a:ext uri="{28A0092B-C50C-407E-A947-70E740481C1C}">
                <a14:useLocalDpi xmlns:a14="http://schemas.microsoft.com/office/drawing/2010/main"/>
              </a:ext>
            </a:extLst>
          </a:blip>
          <a:srcRect/>
          <a:stretch/>
        </p:blipFill>
        <p:spPr/>
      </p:pic>
      <p:pic>
        <p:nvPicPr>
          <p:cNvPr id="50" name="图片占位符 49"/>
          <p:cNvPicPr>
            <a:picLocks noGrp="1" noChangeAspect="1"/>
          </p:cNvPicPr>
          <p:nvPr>
            <p:ph type="pic" sz="quarter" idx="31"/>
          </p:nvPr>
        </p:nvPicPr>
        <p:blipFill rotWithShape="1">
          <a:blip r:embed="rId22" cstate="screen">
            <a:grayscl/>
            <a:extLst>
              <a:ext uri="{28A0092B-C50C-407E-A947-70E740481C1C}">
                <a14:useLocalDpi xmlns:a14="http://schemas.microsoft.com/office/drawing/2010/main"/>
              </a:ext>
            </a:extLst>
          </a:blip>
          <a:srcRect/>
          <a:stretch/>
        </p:blipFill>
        <p:spPr/>
      </p:pic>
      <p:pic>
        <p:nvPicPr>
          <p:cNvPr id="51" name="图片占位符 50"/>
          <p:cNvPicPr>
            <a:picLocks noGrp="1" noChangeAspect="1"/>
          </p:cNvPicPr>
          <p:nvPr>
            <p:ph type="pic" sz="quarter" idx="32"/>
          </p:nvPr>
        </p:nvPicPr>
        <p:blipFill rotWithShape="1">
          <a:blip r:embed="rId23" cstate="screen">
            <a:grayscl/>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1901557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50" name="Rectangle 14"/>
          <p:cNvSpPr>
            <a:spLocks/>
          </p:cNvSpPr>
          <p:nvPr/>
        </p:nvSpPr>
        <p:spPr bwMode="auto">
          <a:xfrm>
            <a:off x="2641600" y="4584700"/>
            <a:ext cx="1473200"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2013</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9951" name="Rectangle 15"/>
          <p:cNvSpPr>
            <a:spLocks/>
          </p:cNvSpPr>
          <p:nvPr/>
        </p:nvSpPr>
        <p:spPr bwMode="auto">
          <a:xfrm>
            <a:off x="7918450" y="4584700"/>
            <a:ext cx="1473200"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2017</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9952" name="AutoShape 16"/>
          <p:cNvSpPr>
            <a:spLocks/>
          </p:cNvSpPr>
          <p:nvPr/>
        </p:nvSpPr>
        <p:spPr bwMode="auto">
          <a:xfrm>
            <a:off x="3333750" y="4413250"/>
            <a:ext cx="88900" cy="57150"/>
          </a:xfrm>
          <a:prstGeom prst="triangle">
            <a:avLst>
              <a:gd name="adj" fmla="val 50000"/>
            </a:avLst>
          </a:prstGeom>
          <a:solidFill>
            <a:schemeClr val="accent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9953" name="AutoShape 17"/>
          <p:cNvSpPr>
            <a:spLocks/>
          </p:cNvSpPr>
          <p:nvPr/>
        </p:nvSpPr>
        <p:spPr bwMode="auto">
          <a:xfrm>
            <a:off x="8610600" y="4413250"/>
            <a:ext cx="88900" cy="57150"/>
          </a:xfrm>
          <a:prstGeom prst="triangle">
            <a:avLst>
              <a:gd name="adj" fmla="val 50000"/>
            </a:avLst>
          </a:prstGeom>
          <a:solidFill>
            <a:schemeClr val="accent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9954" name="Rectangle 18"/>
          <p:cNvSpPr>
            <a:spLocks/>
          </p:cNvSpPr>
          <p:nvPr/>
        </p:nvSpPr>
        <p:spPr bwMode="auto">
          <a:xfrm>
            <a:off x="5280025" y="4584700"/>
            <a:ext cx="1473200"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2015</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9955" name="AutoShape 19"/>
          <p:cNvSpPr>
            <a:spLocks/>
          </p:cNvSpPr>
          <p:nvPr/>
        </p:nvSpPr>
        <p:spPr bwMode="auto">
          <a:xfrm>
            <a:off x="5969000" y="4413250"/>
            <a:ext cx="88900" cy="57150"/>
          </a:xfrm>
          <a:prstGeom prst="triangle">
            <a:avLst>
              <a:gd name="adj" fmla="val 50000"/>
            </a:avLst>
          </a:prstGeom>
          <a:solidFill>
            <a:schemeClr val="accent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9960" name="Rectangle 24"/>
          <p:cNvSpPr>
            <a:spLocks/>
          </p:cNvSpPr>
          <p:nvPr/>
        </p:nvSpPr>
        <p:spPr bwMode="auto">
          <a:xfrm>
            <a:off x="1333500" y="2292350"/>
            <a:ext cx="1473200"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2012</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9961" name="Rectangle 25"/>
          <p:cNvSpPr>
            <a:spLocks/>
          </p:cNvSpPr>
          <p:nvPr/>
        </p:nvSpPr>
        <p:spPr bwMode="auto">
          <a:xfrm>
            <a:off x="3949700" y="2292350"/>
            <a:ext cx="1473200"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2014</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9962" name="AutoShape 26"/>
          <p:cNvSpPr>
            <a:spLocks/>
          </p:cNvSpPr>
          <p:nvPr/>
        </p:nvSpPr>
        <p:spPr bwMode="auto">
          <a:xfrm rot="10800000" flipH="1">
            <a:off x="2006600" y="2965450"/>
            <a:ext cx="88900" cy="57150"/>
          </a:xfrm>
          <a:prstGeom prst="triangle">
            <a:avLst>
              <a:gd name="adj" fmla="val 50000"/>
            </a:avLst>
          </a:prstGeom>
          <a:solidFill>
            <a:schemeClr val="accent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9963" name="AutoShape 27"/>
          <p:cNvSpPr>
            <a:spLocks/>
          </p:cNvSpPr>
          <p:nvPr/>
        </p:nvSpPr>
        <p:spPr bwMode="auto">
          <a:xfrm rot="10800000" flipH="1">
            <a:off x="4641850" y="2965450"/>
            <a:ext cx="88900" cy="57150"/>
          </a:xfrm>
          <a:prstGeom prst="triangle">
            <a:avLst>
              <a:gd name="adj" fmla="val 50000"/>
            </a:avLst>
          </a:prstGeom>
          <a:solidFill>
            <a:schemeClr val="accent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9964" name="Rectangle 28"/>
          <p:cNvSpPr>
            <a:spLocks/>
          </p:cNvSpPr>
          <p:nvPr/>
        </p:nvSpPr>
        <p:spPr bwMode="auto">
          <a:xfrm>
            <a:off x="6591300" y="2292350"/>
            <a:ext cx="1473200"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2016</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9965" name="Rectangle 29"/>
          <p:cNvSpPr>
            <a:spLocks/>
          </p:cNvSpPr>
          <p:nvPr/>
        </p:nvSpPr>
        <p:spPr bwMode="auto">
          <a:xfrm>
            <a:off x="9207500" y="2292350"/>
            <a:ext cx="1473200"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2018</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39966" name="AutoShape 30"/>
          <p:cNvSpPr>
            <a:spLocks/>
          </p:cNvSpPr>
          <p:nvPr/>
        </p:nvSpPr>
        <p:spPr bwMode="auto">
          <a:xfrm rot="10800000" flipH="1">
            <a:off x="7264400" y="2965450"/>
            <a:ext cx="88900" cy="57150"/>
          </a:xfrm>
          <a:prstGeom prst="triangle">
            <a:avLst>
              <a:gd name="adj" fmla="val 50000"/>
            </a:avLst>
          </a:prstGeom>
          <a:solidFill>
            <a:schemeClr val="accent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9967" name="AutoShape 31"/>
          <p:cNvSpPr>
            <a:spLocks/>
          </p:cNvSpPr>
          <p:nvPr/>
        </p:nvSpPr>
        <p:spPr bwMode="auto">
          <a:xfrm rot="10800000" flipH="1">
            <a:off x="9899650" y="2965450"/>
            <a:ext cx="88900" cy="57150"/>
          </a:xfrm>
          <a:prstGeom prst="triangle">
            <a:avLst>
              <a:gd name="adj" fmla="val 50000"/>
            </a:avLst>
          </a:prstGeom>
          <a:solidFill>
            <a:schemeClr val="accent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9968" name="Rectangle 32"/>
          <p:cNvSpPr>
            <a:spLocks/>
          </p:cNvSpPr>
          <p:nvPr/>
        </p:nvSpPr>
        <p:spPr bwMode="auto">
          <a:xfrm>
            <a:off x="628650" y="544513"/>
            <a:ext cx="4794250" cy="446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6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Picture Timeline</a:t>
            </a:r>
          </a:p>
        </p:txBody>
      </p:sp>
      <p:grpSp>
        <p:nvGrpSpPr>
          <p:cNvPr id="3" name="Group 2"/>
          <p:cNvGrpSpPr/>
          <p:nvPr/>
        </p:nvGrpSpPr>
        <p:grpSpPr>
          <a:xfrm>
            <a:off x="165100" y="2291442"/>
            <a:ext cx="11655425" cy="2953659"/>
            <a:chOff x="330200" y="4582883"/>
            <a:chExt cx="23310850" cy="5907317"/>
          </a:xfrm>
          <a:solidFill>
            <a:schemeClr val="tx1"/>
          </a:solidFill>
        </p:grpSpPr>
        <p:sp>
          <p:nvSpPr>
            <p:cNvPr id="59" name="Diamond 58"/>
            <p:cNvSpPr/>
            <p:nvPr/>
          </p:nvSpPr>
          <p:spPr bwMode="auto">
            <a:xfrm>
              <a:off x="330200" y="4582883"/>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0" name="Diamond 59"/>
            <p:cNvSpPr/>
            <p:nvPr/>
          </p:nvSpPr>
          <p:spPr bwMode="auto">
            <a:xfrm>
              <a:off x="5562600" y="4582883"/>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1" name="Diamond 60"/>
            <p:cNvSpPr/>
            <p:nvPr/>
          </p:nvSpPr>
          <p:spPr bwMode="auto">
            <a:xfrm>
              <a:off x="10788650" y="4582883"/>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2" name="Diamond 61"/>
            <p:cNvSpPr/>
            <p:nvPr/>
          </p:nvSpPr>
          <p:spPr bwMode="auto">
            <a:xfrm>
              <a:off x="16021050" y="4582883"/>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3" name="Diamond 62"/>
            <p:cNvSpPr/>
            <p:nvPr/>
          </p:nvSpPr>
          <p:spPr bwMode="auto">
            <a:xfrm>
              <a:off x="21253450" y="4582883"/>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4" name="Diamond 63"/>
            <p:cNvSpPr/>
            <p:nvPr/>
          </p:nvSpPr>
          <p:spPr bwMode="auto">
            <a:xfrm>
              <a:off x="1644650" y="6140449"/>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5" name="Diamond 64"/>
            <p:cNvSpPr/>
            <p:nvPr/>
          </p:nvSpPr>
          <p:spPr bwMode="auto">
            <a:xfrm>
              <a:off x="4254500" y="6140449"/>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6" name="Diamond 65"/>
            <p:cNvSpPr/>
            <p:nvPr/>
          </p:nvSpPr>
          <p:spPr bwMode="auto">
            <a:xfrm>
              <a:off x="6877050" y="6140449"/>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7" name="Diamond 66"/>
            <p:cNvSpPr/>
            <p:nvPr/>
          </p:nvSpPr>
          <p:spPr bwMode="auto">
            <a:xfrm>
              <a:off x="9486900" y="6140449"/>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8" name="Diamond 67"/>
            <p:cNvSpPr/>
            <p:nvPr/>
          </p:nvSpPr>
          <p:spPr bwMode="auto">
            <a:xfrm>
              <a:off x="12090400" y="6140449"/>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69" name="Diamond 68"/>
            <p:cNvSpPr/>
            <p:nvPr/>
          </p:nvSpPr>
          <p:spPr bwMode="auto">
            <a:xfrm>
              <a:off x="14719300" y="6140449"/>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0" name="Diamond 69"/>
            <p:cNvSpPr/>
            <p:nvPr/>
          </p:nvSpPr>
          <p:spPr bwMode="auto">
            <a:xfrm>
              <a:off x="17341850" y="6140449"/>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1" name="Diamond 70"/>
            <p:cNvSpPr/>
            <p:nvPr/>
          </p:nvSpPr>
          <p:spPr bwMode="auto">
            <a:xfrm>
              <a:off x="19951700" y="6140449"/>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2" name="Diamond 71"/>
            <p:cNvSpPr/>
            <p:nvPr/>
          </p:nvSpPr>
          <p:spPr bwMode="auto">
            <a:xfrm>
              <a:off x="2940050" y="76708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3" name="Diamond 72"/>
            <p:cNvSpPr/>
            <p:nvPr/>
          </p:nvSpPr>
          <p:spPr bwMode="auto">
            <a:xfrm>
              <a:off x="8178800" y="76708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4" name="Diamond 73"/>
            <p:cNvSpPr/>
            <p:nvPr/>
          </p:nvSpPr>
          <p:spPr bwMode="auto">
            <a:xfrm>
              <a:off x="13420006" y="76708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75" name="Diamond 74"/>
            <p:cNvSpPr/>
            <p:nvPr/>
          </p:nvSpPr>
          <p:spPr bwMode="auto">
            <a:xfrm>
              <a:off x="18658756" y="7670800"/>
              <a:ext cx="2387600" cy="2819400"/>
            </a:xfrm>
            <a:prstGeom prst="diamond">
              <a:avLst/>
            </a:prstGeom>
            <a:grpFill/>
            <a:ln w="12700" cap="flat" cmpd="sng" algn="ctr">
              <a:noFill/>
              <a:prstDash val="solid"/>
              <a:round/>
              <a:headEnd type="none" w="med" len="med"/>
              <a:tailEnd type="none" w="med" len="med"/>
            </a:ln>
            <a:effectLst/>
            <a:extLst/>
          </p:spPr>
          <p:txBody>
            <a:bodyPr/>
            <a:lstStyle/>
            <a:p>
              <a:pPr defTabSz="457200">
                <a:defRPr/>
              </a:pPr>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pic>
        <p:nvPicPr>
          <p:cNvPr id="2" name="图片占位符 1"/>
          <p:cNvPicPr>
            <a:picLocks noGrp="1" noChangeAspect="1"/>
          </p:cNvPicPr>
          <p:nvPr>
            <p:ph type="pic" sz="quarter" idx="11"/>
          </p:nvPr>
        </p:nvPicPr>
        <p:blipFill rotWithShape="1">
          <a:blip r:embed="rId2" cstate="screen">
            <a:grayscl/>
            <a:extLst>
              <a:ext uri="{28A0092B-C50C-407E-A947-70E740481C1C}">
                <a14:useLocalDpi xmlns:a14="http://schemas.microsoft.com/office/drawing/2010/main"/>
              </a:ext>
            </a:extLst>
          </a:blip>
          <a:srcRect l="-1451"/>
          <a:stretch/>
        </p:blipFill>
        <p:spPr/>
      </p:pic>
      <p:pic>
        <p:nvPicPr>
          <p:cNvPr id="21" name="图片占位符 20"/>
          <p:cNvPicPr>
            <a:picLocks noGrp="1" noChangeAspect="1"/>
          </p:cNvPicPr>
          <p:nvPr>
            <p:ph type="pic" sz="quarter" idx="12"/>
          </p:nvPr>
        </p:nvPicPr>
        <p:blipFill rotWithShape="1">
          <a:blip r:embed="rId3" cstate="screen">
            <a:grayscl/>
            <a:extLst>
              <a:ext uri="{28A0092B-C50C-407E-A947-70E740481C1C}">
                <a14:useLocalDpi xmlns:a14="http://schemas.microsoft.com/office/drawing/2010/main"/>
              </a:ext>
            </a:extLst>
          </a:blip>
          <a:srcRect/>
          <a:stretch/>
        </p:blipFill>
        <p:spPr/>
      </p:pic>
      <p:pic>
        <p:nvPicPr>
          <p:cNvPr id="22" name="图片占位符 21"/>
          <p:cNvPicPr>
            <a:picLocks noGrp="1" noChangeAspect="1"/>
          </p:cNvPicPr>
          <p:nvPr>
            <p:ph type="pic" sz="quarter" idx="13"/>
          </p:nvPr>
        </p:nvPicPr>
        <p:blipFill rotWithShape="1">
          <a:blip r:embed="rId4" cstate="screen">
            <a:grayscl/>
            <a:extLst>
              <a:ext uri="{28A0092B-C50C-407E-A947-70E740481C1C}">
                <a14:useLocalDpi xmlns:a14="http://schemas.microsoft.com/office/drawing/2010/main"/>
              </a:ext>
            </a:extLst>
          </a:blip>
          <a:srcRect/>
          <a:stretch/>
        </p:blipFill>
        <p:spPr/>
      </p:pic>
      <p:pic>
        <p:nvPicPr>
          <p:cNvPr id="23" name="图片占位符 22"/>
          <p:cNvPicPr>
            <a:picLocks noGrp="1" noChangeAspect="1"/>
          </p:cNvPicPr>
          <p:nvPr>
            <p:ph type="pic" sz="quarter" idx="14"/>
          </p:nvPr>
        </p:nvPicPr>
        <p:blipFill rotWithShape="1">
          <a:blip r:embed="rId5" cstate="screen">
            <a:grayscl/>
            <a:extLst>
              <a:ext uri="{28A0092B-C50C-407E-A947-70E740481C1C}">
                <a14:useLocalDpi xmlns:a14="http://schemas.microsoft.com/office/drawing/2010/main"/>
              </a:ext>
            </a:extLst>
          </a:blip>
          <a:srcRect/>
          <a:stretch/>
        </p:blipFill>
        <p:spPr/>
      </p:pic>
      <p:pic>
        <p:nvPicPr>
          <p:cNvPr id="24" name="图片占位符 23"/>
          <p:cNvPicPr>
            <a:picLocks noGrp="1" noChangeAspect="1"/>
          </p:cNvPicPr>
          <p:nvPr>
            <p:ph type="pic" sz="quarter" idx="15"/>
          </p:nvPr>
        </p:nvPicPr>
        <p:blipFill rotWithShape="1">
          <a:blip r:embed="rId6" cstate="screen">
            <a:grayscl/>
            <a:extLst>
              <a:ext uri="{28A0092B-C50C-407E-A947-70E740481C1C}">
                <a14:useLocalDpi xmlns:a14="http://schemas.microsoft.com/office/drawing/2010/main"/>
              </a:ext>
            </a:extLst>
          </a:blip>
          <a:srcRect/>
          <a:stretch/>
        </p:blipFill>
        <p:spPr/>
      </p:pic>
      <p:pic>
        <p:nvPicPr>
          <p:cNvPr id="25" name="图片占位符 24"/>
          <p:cNvPicPr>
            <a:picLocks noGrp="1" noChangeAspect="1"/>
          </p:cNvPicPr>
          <p:nvPr>
            <p:ph type="pic" sz="quarter" idx="16"/>
          </p:nvPr>
        </p:nvPicPr>
        <p:blipFill rotWithShape="1">
          <a:blip r:embed="rId7" cstate="screen">
            <a:grayscl/>
            <a:extLst>
              <a:ext uri="{28A0092B-C50C-407E-A947-70E740481C1C}">
                <a14:useLocalDpi xmlns:a14="http://schemas.microsoft.com/office/drawing/2010/main"/>
              </a:ext>
            </a:extLst>
          </a:blip>
          <a:srcRect/>
          <a:stretch/>
        </p:blipFill>
        <p:spPr/>
      </p:pic>
      <p:pic>
        <p:nvPicPr>
          <p:cNvPr id="26" name="图片占位符 25"/>
          <p:cNvPicPr>
            <a:picLocks noGrp="1" noChangeAspect="1"/>
          </p:cNvPicPr>
          <p:nvPr>
            <p:ph type="pic" sz="quarter" idx="17"/>
          </p:nvPr>
        </p:nvPicPr>
        <p:blipFill>
          <a:blip r:embed="rId8" cstate="screen">
            <a:grayscl/>
            <a:extLst>
              <a:ext uri="{28A0092B-C50C-407E-A947-70E740481C1C}">
                <a14:useLocalDpi xmlns:a14="http://schemas.microsoft.com/office/drawing/2010/main"/>
              </a:ext>
            </a:extLst>
          </a:blip>
          <a:srcRect/>
          <a:stretch>
            <a:fillRect/>
          </a:stretch>
        </p:blipFill>
        <p:spPr/>
      </p:pic>
      <p:pic>
        <p:nvPicPr>
          <p:cNvPr id="27" name="图片占位符 26"/>
          <p:cNvPicPr>
            <a:picLocks noGrp="1" noChangeAspect="1"/>
          </p:cNvPicPr>
          <p:nvPr>
            <p:ph type="pic" sz="quarter" idx="18"/>
          </p:nvPr>
        </p:nvPicPr>
        <p:blipFill rotWithShape="1">
          <a:blip r:embed="rId9" cstate="screen">
            <a:grayscl/>
            <a:extLst>
              <a:ext uri="{28A0092B-C50C-407E-A947-70E740481C1C}">
                <a14:useLocalDpi xmlns:a14="http://schemas.microsoft.com/office/drawing/2010/main"/>
              </a:ext>
            </a:extLst>
          </a:blip>
          <a:srcRect/>
          <a:stretch/>
        </p:blipFill>
        <p:spPr/>
      </p:pic>
      <p:pic>
        <p:nvPicPr>
          <p:cNvPr id="28" name="图片占位符 27"/>
          <p:cNvPicPr>
            <a:picLocks noGrp="1" noChangeAspect="1"/>
          </p:cNvPicPr>
          <p:nvPr>
            <p:ph type="pic" sz="quarter" idx="19"/>
          </p:nvPr>
        </p:nvPicPr>
        <p:blipFill rotWithShape="1">
          <a:blip r:embed="rId10" cstate="screen">
            <a:grayscl/>
            <a:extLst>
              <a:ext uri="{28A0092B-C50C-407E-A947-70E740481C1C}">
                <a14:useLocalDpi xmlns:a14="http://schemas.microsoft.com/office/drawing/2010/main"/>
              </a:ext>
            </a:extLst>
          </a:blip>
          <a:srcRect/>
          <a:stretch/>
        </p:blipFill>
        <p:spPr/>
      </p:pic>
      <p:pic>
        <p:nvPicPr>
          <p:cNvPr id="29" name="图片占位符 28"/>
          <p:cNvPicPr>
            <a:picLocks noGrp="1" noChangeAspect="1"/>
          </p:cNvPicPr>
          <p:nvPr>
            <p:ph type="pic" sz="quarter" idx="20"/>
          </p:nvPr>
        </p:nvPicPr>
        <p:blipFill rotWithShape="1">
          <a:blip r:embed="rId11" cstate="screen">
            <a:grayscl/>
            <a:extLst>
              <a:ext uri="{28A0092B-C50C-407E-A947-70E740481C1C}">
                <a14:useLocalDpi xmlns:a14="http://schemas.microsoft.com/office/drawing/2010/main"/>
              </a:ext>
            </a:extLst>
          </a:blip>
          <a:srcRect/>
          <a:stretch/>
        </p:blipFill>
        <p:spPr/>
      </p:pic>
      <p:pic>
        <p:nvPicPr>
          <p:cNvPr id="30" name="图片占位符 29"/>
          <p:cNvPicPr>
            <a:picLocks noGrp="1" noChangeAspect="1"/>
          </p:cNvPicPr>
          <p:nvPr>
            <p:ph type="pic" sz="quarter" idx="21"/>
          </p:nvPr>
        </p:nvPicPr>
        <p:blipFill rotWithShape="1">
          <a:blip r:embed="rId12" cstate="screen">
            <a:grayscl/>
            <a:extLst>
              <a:ext uri="{28A0092B-C50C-407E-A947-70E740481C1C}">
                <a14:useLocalDpi xmlns:a14="http://schemas.microsoft.com/office/drawing/2010/main"/>
              </a:ext>
            </a:extLst>
          </a:blip>
          <a:srcRect/>
          <a:stretch/>
        </p:blipFill>
        <p:spPr/>
      </p:pic>
      <p:pic>
        <p:nvPicPr>
          <p:cNvPr id="31" name="图片占位符 30"/>
          <p:cNvPicPr>
            <a:picLocks noGrp="1" noChangeAspect="1"/>
          </p:cNvPicPr>
          <p:nvPr>
            <p:ph type="pic" sz="quarter" idx="22"/>
          </p:nvPr>
        </p:nvPicPr>
        <p:blipFill rotWithShape="1">
          <a:blip r:embed="rId13" cstate="screen">
            <a:grayscl/>
            <a:extLst>
              <a:ext uri="{28A0092B-C50C-407E-A947-70E740481C1C}">
                <a14:useLocalDpi xmlns:a14="http://schemas.microsoft.com/office/drawing/2010/main"/>
              </a:ext>
            </a:extLst>
          </a:blip>
          <a:srcRect/>
          <a:stretch/>
        </p:blipFill>
        <p:spPr/>
      </p:pic>
      <p:pic>
        <p:nvPicPr>
          <p:cNvPr id="32" name="图片占位符 31"/>
          <p:cNvPicPr>
            <a:picLocks noGrp="1" noChangeAspect="1"/>
          </p:cNvPicPr>
          <p:nvPr>
            <p:ph type="pic" sz="quarter" idx="23"/>
          </p:nvPr>
        </p:nvPicPr>
        <p:blipFill rotWithShape="1">
          <a:blip r:embed="rId14" cstate="screen">
            <a:grayscl/>
            <a:extLst>
              <a:ext uri="{28A0092B-C50C-407E-A947-70E740481C1C}">
                <a14:useLocalDpi xmlns:a14="http://schemas.microsoft.com/office/drawing/2010/main"/>
              </a:ext>
            </a:extLst>
          </a:blip>
          <a:srcRect/>
          <a:stretch/>
        </p:blipFill>
        <p:spPr/>
      </p:pic>
      <p:pic>
        <p:nvPicPr>
          <p:cNvPr id="33" name="图片占位符 32"/>
          <p:cNvPicPr>
            <a:picLocks noGrp="1" noChangeAspect="1"/>
          </p:cNvPicPr>
          <p:nvPr>
            <p:ph type="pic" sz="quarter" idx="24"/>
          </p:nvPr>
        </p:nvPicPr>
        <p:blipFill rotWithShape="1">
          <a:blip r:embed="rId15" cstate="screen">
            <a:grayscl/>
            <a:extLst>
              <a:ext uri="{28A0092B-C50C-407E-A947-70E740481C1C}">
                <a14:useLocalDpi xmlns:a14="http://schemas.microsoft.com/office/drawing/2010/main"/>
              </a:ext>
            </a:extLst>
          </a:blip>
          <a:srcRect/>
          <a:stretch/>
        </p:blipFill>
        <p:spPr/>
      </p:pic>
      <p:pic>
        <p:nvPicPr>
          <p:cNvPr id="34" name="图片占位符 33"/>
          <p:cNvPicPr>
            <a:picLocks noGrp="1" noChangeAspect="1"/>
          </p:cNvPicPr>
          <p:nvPr>
            <p:ph type="pic" sz="quarter" idx="25"/>
          </p:nvPr>
        </p:nvPicPr>
        <p:blipFill rotWithShape="1">
          <a:blip r:embed="rId16" cstate="screen">
            <a:grayscl/>
            <a:extLst>
              <a:ext uri="{28A0092B-C50C-407E-A947-70E740481C1C}">
                <a14:useLocalDpi xmlns:a14="http://schemas.microsoft.com/office/drawing/2010/main"/>
              </a:ext>
            </a:extLst>
          </a:blip>
          <a:srcRect/>
          <a:stretch/>
        </p:blipFill>
        <p:spPr/>
      </p:pic>
      <p:pic>
        <p:nvPicPr>
          <p:cNvPr id="35" name="图片占位符 34"/>
          <p:cNvPicPr>
            <a:picLocks noGrp="1" noChangeAspect="1"/>
          </p:cNvPicPr>
          <p:nvPr>
            <p:ph type="pic" sz="quarter" idx="26"/>
          </p:nvPr>
        </p:nvPicPr>
        <p:blipFill rotWithShape="1">
          <a:blip r:embed="rId17" cstate="screen">
            <a:grayscl/>
            <a:extLst>
              <a:ext uri="{28A0092B-C50C-407E-A947-70E740481C1C}">
                <a14:useLocalDpi xmlns:a14="http://schemas.microsoft.com/office/drawing/2010/main"/>
              </a:ext>
            </a:extLst>
          </a:blip>
          <a:srcRect/>
          <a:stretch/>
        </p:blipFill>
        <p:spPr/>
      </p:pic>
      <p:pic>
        <p:nvPicPr>
          <p:cNvPr id="36" name="图片占位符 35"/>
          <p:cNvPicPr>
            <a:picLocks noGrp="1" noChangeAspect="1"/>
          </p:cNvPicPr>
          <p:nvPr>
            <p:ph type="pic" sz="quarter" idx="27"/>
          </p:nvPr>
        </p:nvPicPr>
        <p:blipFill rotWithShape="1">
          <a:blip r:embed="rId18" cstate="screen">
            <a:grayscl/>
            <a:extLst>
              <a:ext uri="{28A0092B-C50C-407E-A947-70E740481C1C}">
                <a14:useLocalDpi xmlns:a14="http://schemas.microsoft.com/office/drawing/2010/main"/>
              </a:ext>
            </a:extLst>
          </a:blip>
          <a:srcRect t="-891"/>
          <a:stretch/>
        </p:blipFill>
        <p:spPr/>
      </p:pic>
    </p:spTree>
    <p:extLst>
      <p:ext uri="{BB962C8B-B14F-4D97-AF65-F5344CB8AC3E}">
        <p14:creationId xmlns:p14="http://schemas.microsoft.com/office/powerpoint/2010/main" val="1047500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p:cNvSpPr>
          <p:nvPr/>
        </p:nvSpPr>
        <p:spPr bwMode="auto">
          <a:xfrm>
            <a:off x="476250" y="2701132"/>
            <a:ext cx="2259807"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50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a:t>
            </a:r>
          </a:p>
        </p:txBody>
      </p:sp>
      <p:sp>
        <p:nvSpPr>
          <p:cNvPr id="40962" name="Rectangle 2"/>
          <p:cNvSpPr>
            <a:spLocks/>
          </p:cNvSpPr>
          <p:nvPr/>
        </p:nvSpPr>
        <p:spPr bwMode="auto">
          <a:xfrm rot="-5400000">
            <a:off x="341789" y="3295725"/>
            <a:ext cx="2527936"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7500" kern="0" dirty="0">
                <a:solidFill>
                  <a:schemeClr val="accent2"/>
                </a:solidFill>
                <a:latin typeface="Roboto" panose="02000000000000000000" pitchFamily="2" charset="0"/>
                <a:ea typeface="Roboto" panose="02000000000000000000" pitchFamily="2" charset="0"/>
                <a:cs typeface="Helvetica Neue" charset="0"/>
                <a:sym typeface="Helvetica Neue" charset="0"/>
              </a:rPr>
              <a:t>01</a:t>
            </a:r>
          </a:p>
        </p:txBody>
      </p:sp>
      <p:sp>
        <p:nvSpPr>
          <p:cNvPr id="40963" name="Rectangle 3"/>
          <p:cNvSpPr>
            <a:spLocks/>
          </p:cNvSpPr>
          <p:nvPr/>
        </p:nvSpPr>
        <p:spPr bwMode="auto">
          <a:xfrm>
            <a:off x="948532" y="1369219"/>
            <a:ext cx="1314450" cy="175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01 TIMELINE</a:t>
            </a:r>
          </a:p>
          <a:p>
            <a:pPr algn="ctr" defTabSz="457200"/>
            <a:endParaRPr lang="en-US" sz="850" kern="0" dirty="0">
              <a:solidFill>
                <a:schemeClr val="bg1">
                  <a:lumMod val="25000"/>
                </a:schemeClr>
              </a:solidFill>
              <a:latin typeface="Roboto Slab" pitchFamily="2" charset="0"/>
              <a:ea typeface="Roboto Slab" pitchFamily="2" charset="0"/>
              <a:cs typeface="Helvetica Neue Medium" charset="0"/>
              <a:sym typeface="Helvetica Neue Medium"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40964" name="Rectangle 4"/>
          <p:cNvSpPr>
            <a:spLocks/>
          </p:cNvSpPr>
          <p:nvPr/>
        </p:nvSpPr>
        <p:spPr bwMode="auto">
          <a:xfrm rot="-5400000">
            <a:off x="2586514" y="1060525"/>
            <a:ext cx="2527936"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7500" kern="0" dirty="0">
                <a:solidFill>
                  <a:schemeClr val="accent2"/>
                </a:solidFill>
                <a:latin typeface="Roboto" panose="02000000000000000000" pitchFamily="2" charset="0"/>
                <a:ea typeface="Roboto" panose="02000000000000000000" pitchFamily="2" charset="0"/>
                <a:cs typeface="Helvetica Neue" charset="0"/>
                <a:sym typeface="Helvetica Neue" charset="0"/>
              </a:rPr>
              <a:t>02</a:t>
            </a:r>
          </a:p>
        </p:txBody>
      </p:sp>
      <p:sp>
        <p:nvSpPr>
          <p:cNvPr id="40965" name="Rectangle 5"/>
          <p:cNvSpPr>
            <a:spLocks/>
          </p:cNvSpPr>
          <p:nvPr/>
        </p:nvSpPr>
        <p:spPr bwMode="auto">
          <a:xfrm>
            <a:off x="2849563" y="5072857"/>
            <a:ext cx="2259013"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50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a:t>
            </a:r>
          </a:p>
        </p:txBody>
      </p:sp>
      <p:sp>
        <p:nvSpPr>
          <p:cNvPr id="40966" name="Rectangle 6"/>
          <p:cNvSpPr>
            <a:spLocks/>
          </p:cNvSpPr>
          <p:nvPr/>
        </p:nvSpPr>
        <p:spPr bwMode="auto">
          <a:xfrm>
            <a:off x="3321844" y="3740944"/>
            <a:ext cx="1314450" cy="175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02 TIMELINE</a:t>
            </a:r>
          </a:p>
          <a:p>
            <a:pPr algn="ctr" defTabSz="457200"/>
            <a:endParaRPr lang="en-US" sz="850" kern="0" dirty="0">
              <a:solidFill>
                <a:schemeClr val="bg1">
                  <a:lumMod val="25000"/>
                </a:schemeClr>
              </a:solidFill>
              <a:latin typeface="Roboto Slab" pitchFamily="2" charset="0"/>
              <a:ea typeface="Roboto Slab" pitchFamily="2" charset="0"/>
              <a:cs typeface="Helvetica Neue Medium" charset="0"/>
              <a:sym typeface="Helvetica Neue Medium"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40967" name="Rectangle 7"/>
          <p:cNvSpPr>
            <a:spLocks/>
          </p:cNvSpPr>
          <p:nvPr/>
        </p:nvSpPr>
        <p:spPr bwMode="auto">
          <a:xfrm>
            <a:off x="5015707" y="2701132"/>
            <a:ext cx="2259806"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50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a:t>
            </a:r>
          </a:p>
        </p:txBody>
      </p:sp>
      <p:sp>
        <p:nvSpPr>
          <p:cNvPr id="40968" name="Rectangle 8"/>
          <p:cNvSpPr>
            <a:spLocks/>
          </p:cNvSpPr>
          <p:nvPr/>
        </p:nvSpPr>
        <p:spPr bwMode="auto">
          <a:xfrm rot="-5400000">
            <a:off x="4882038" y="3296122"/>
            <a:ext cx="2527936"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7500" kern="0" dirty="0">
                <a:solidFill>
                  <a:schemeClr val="accent2"/>
                </a:solidFill>
                <a:latin typeface="Roboto" panose="02000000000000000000" pitchFamily="2" charset="0"/>
                <a:ea typeface="Roboto" panose="02000000000000000000" pitchFamily="2" charset="0"/>
                <a:cs typeface="Helvetica Neue" charset="0"/>
                <a:sym typeface="Helvetica Neue" charset="0"/>
              </a:rPr>
              <a:t>03</a:t>
            </a:r>
          </a:p>
        </p:txBody>
      </p:sp>
      <p:sp>
        <p:nvSpPr>
          <p:cNvPr id="40969" name="Rectangle 9"/>
          <p:cNvSpPr>
            <a:spLocks/>
          </p:cNvSpPr>
          <p:nvPr/>
        </p:nvSpPr>
        <p:spPr bwMode="auto">
          <a:xfrm>
            <a:off x="5488782" y="1369219"/>
            <a:ext cx="1314450" cy="175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03 TIMELINE</a:t>
            </a:r>
          </a:p>
          <a:p>
            <a:pPr algn="ctr" defTabSz="457200"/>
            <a:endParaRPr lang="en-US" sz="850" kern="0" dirty="0">
              <a:solidFill>
                <a:schemeClr val="bg1">
                  <a:lumMod val="25000"/>
                </a:schemeClr>
              </a:solidFill>
              <a:latin typeface="Roboto Slab" pitchFamily="2" charset="0"/>
              <a:ea typeface="Roboto Slab" pitchFamily="2" charset="0"/>
              <a:cs typeface="Helvetica Neue Medium" charset="0"/>
              <a:sym typeface="Helvetica Neue Medium"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40970" name="Rectangle 10"/>
          <p:cNvSpPr>
            <a:spLocks/>
          </p:cNvSpPr>
          <p:nvPr/>
        </p:nvSpPr>
        <p:spPr bwMode="auto">
          <a:xfrm rot="-5400000">
            <a:off x="7119619" y="1060922"/>
            <a:ext cx="2527936"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7500" kern="0" dirty="0">
                <a:solidFill>
                  <a:schemeClr val="accent2"/>
                </a:solidFill>
                <a:latin typeface="Roboto" panose="02000000000000000000" pitchFamily="2" charset="0"/>
                <a:ea typeface="Roboto" panose="02000000000000000000" pitchFamily="2" charset="0"/>
                <a:cs typeface="Helvetica Neue" charset="0"/>
                <a:sym typeface="Helvetica Neue" charset="0"/>
              </a:rPr>
              <a:t>04</a:t>
            </a:r>
          </a:p>
        </p:txBody>
      </p:sp>
      <p:sp>
        <p:nvSpPr>
          <p:cNvPr id="40971" name="Rectangle 11"/>
          <p:cNvSpPr>
            <a:spLocks/>
          </p:cNvSpPr>
          <p:nvPr/>
        </p:nvSpPr>
        <p:spPr bwMode="auto">
          <a:xfrm>
            <a:off x="7381875" y="5072857"/>
            <a:ext cx="2259807"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50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a:t>
            </a:r>
          </a:p>
        </p:txBody>
      </p:sp>
      <p:sp>
        <p:nvSpPr>
          <p:cNvPr id="40972" name="Rectangle 12"/>
          <p:cNvSpPr>
            <a:spLocks/>
          </p:cNvSpPr>
          <p:nvPr/>
        </p:nvSpPr>
        <p:spPr bwMode="auto">
          <a:xfrm>
            <a:off x="7854950" y="3740944"/>
            <a:ext cx="1314450" cy="175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04 TIMELINE</a:t>
            </a:r>
          </a:p>
          <a:p>
            <a:pPr algn="ctr" defTabSz="457200"/>
            <a:endParaRPr lang="en-US" sz="850" kern="0" dirty="0">
              <a:solidFill>
                <a:schemeClr val="bg1">
                  <a:lumMod val="25000"/>
                </a:schemeClr>
              </a:solidFill>
              <a:latin typeface="Roboto Slab" pitchFamily="2" charset="0"/>
              <a:ea typeface="Roboto Slab" pitchFamily="2" charset="0"/>
              <a:cs typeface="Helvetica Neue Medium" charset="0"/>
              <a:sym typeface="Helvetica Neue Medium"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40973" name="Rectangle 13"/>
          <p:cNvSpPr>
            <a:spLocks/>
          </p:cNvSpPr>
          <p:nvPr/>
        </p:nvSpPr>
        <p:spPr bwMode="auto">
          <a:xfrm>
            <a:off x="9455150" y="2701132"/>
            <a:ext cx="2259807"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50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a:t>
            </a:r>
          </a:p>
        </p:txBody>
      </p:sp>
      <p:sp>
        <p:nvSpPr>
          <p:cNvPr id="40974" name="Rectangle 14"/>
          <p:cNvSpPr>
            <a:spLocks/>
          </p:cNvSpPr>
          <p:nvPr/>
        </p:nvSpPr>
        <p:spPr bwMode="auto">
          <a:xfrm rot="-5400000">
            <a:off x="9320689" y="3295725"/>
            <a:ext cx="2527936"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7500" kern="0" dirty="0">
                <a:solidFill>
                  <a:schemeClr val="accent2"/>
                </a:solidFill>
                <a:latin typeface="Roboto" panose="02000000000000000000" pitchFamily="2" charset="0"/>
                <a:ea typeface="Roboto" panose="02000000000000000000" pitchFamily="2" charset="0"/>
                <a:cs typeface="Helvetica Neue" charset="0"/>
                <a:sym typeface="Helvetica Neue" charset="0"/>
              </a:rPr>
              <a:t>05</a:t>
            </a:r>
          </a:p>
        </p:txBody>
      </p:sp>
      <p:sp>
        <p:nvSpPr>
          <p:cNvPr id="40975" name="Rectangle 15"/>
          <p:cNvSpPr>
            <a:spLocks/>
          </p:cNvSpPr>
          <p:nvPr/>
        </p:nvSpPr>
        <p:spPr bwMode="auto">
          <a:xfrm>
            <a:off x="9928225" y="1369219"/>
            <a:ext cx="1314450" cy="175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05 TIMELINE</a:t>
            </a:r>
          </a:p>
          <a:p>
            <a:pPr algn="ctr" defTabSz="457200"/>
            <a:endParaRPr lang="en-US" sz="850" kern="0" dirty="0">
              <a:solidFill>
                <a:schemeClr val="bg1">
                  <a:lumMod val="25000"/>
                </a:schemeClr>
              </a:solidFill>
              <a:latin typeface="Roboto Slab" pitchFamily="2" charset="0"/>
              <a:ea typeface="Roboto Slab" pitchFamily="2" charset="0"/>
              <a:cs typeface="Helvetica Neue Medium" charset="0"/>
              <a:sym typeface="Helvetica Neue Medium"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40976" name="Rectangle 16"/>
          <p:cNvSpPr>
            <a:spLocks/>
          </p:cNvSpPr>
          <p:nvPr/>
        </p:nvSpPr>
        <p:spPr bwMode="auto">
          <a:xfrm>
            <a:off x="628650" y="581025"/>
            <a:ext cx="4794250" cy="37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150" b="1" kern="0" dirty="0">
                <a:solidFill>
                  <a:schemeClr val="bg1">
                    <a:lumMod val="75000"/>
                  </a:schemeClr>
                </a:solidFill>
                <a:latin typeface="Roboto" panose="02000000000000000000" pitchFamily="2" charset="0"/>
                <a:ea typeface="Roboto" panose="02000000000000000000" pitchFamily="2" charset="0"/>
                <a:cs typeface="Helvetica Neue" charset="0"/>
                <a:sym typeface="Helvetica Neue" charset="0"/>
              </a:rPr>
              <a:t>Numeric Timeline</a:t>
            </a:r>
          </a:p>
        </p:txBody>
      </p:sp>
    </p:spTree>
    <p:extLst>
      <p:ext uri="{BB962C8B-B14F-4D97-AF65-F5344CB8AC3E}">
        <p14:creationId xmlns:p14="http://schemas.microsoft.com/office/powerpoint/2010/main" val="20288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p:cNvSpPr>
          <p:nvPr/>
        </p:nvSpPr>
        <p:spPr bwMode="auto">
          <a:xfrm>
            <a:off x="628650" y="581025"/>
            <a:ext cx="4794250" cy="37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150" b="1" kern="0" dirty="0">
                <a:solidFill>
                  <a:schemeClr val="bg1">
                    <a:lumMod val="75000"/>
                  </a:schemeClr>
                </a:solidFill>
                <a:latin typeface="Roboto" panose="02000000000000000000" pitchFamily="2" charset="0"/>
                <a:ea typeface="Roboto" panose="02000000000000000000" pitchFamily="2" charset="0"/>
                <a:cs typeface="Helvetica Neue" charset="0"/>
                <a:sym typeface="Helvetica Neue" charset="0"/>
              </a:rPr>
              <a:t>Numeric Timeline</a:t>
            </a:r>
          </a:p>
        </p:txBody>
      </p:sp>
      <p:sp>
        <p:nvSpPr>
          <p:cNvPr id="41986" name="Rectangle 2"/>
          <p:cNvSpPr>
            <a:spLocks/>
          </p:cNvSpPr>
          <p:nvPr/>
        </p:nvSpPr>
        <p:spPr bwMode="auto">
          <a:xfrm>
            <a:off x="679450" y="2701132"/>
            <a:ext cx="2259807"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50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a:t>
            </a:r>
          </a:p>
        </p:txBody>
      </p:sp>
      <p:sp>
        <p:nvSpPr>
          <p:cNvPr id="41987" name="Rectangle 3"/>
          <p:cNvSpPr>
            <a:spLocks/>
          </p:cNvSpPr>
          <p:nvPr/>
        </p:nvSpPr>
        <p:spPr bwMode="auto">
          <a:xfrm rot="-5400000">
            <a:off x="544989" y="3295725"/>
            <a:ext cx="2527936"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7500" kern="0" dirty="0">
                <a:solidFill>
                  <a:schemeClr val="accent2"/>
                </a:solidFill>
                <a:latin typeface="Roboto" panose="02000000000000000000" pitchFamily="2" charset="0"/>
                <a:ea typeface="Roboto" panose="02000000000000000000" pitchFamily="2" charset="0"/>
                <a:cs typeface="Helvetica Neue" charset="0"/>
                <a:sym typeface="Helvetica Neue" charset="0"/>
              </a:rPr>
              <a:t>01</a:t>
            </a:r>
          </a:p>
        </p:txBody>
      </p:sp>
      <p:sp>
        <p:nvSpPr>
          <p:cNvPr id="41988" name="Rectangle 4"/>
          <p:cNvSpPr>
            <a:spLocks/>
          </p:cNvSpPr>
          <p:nvPr/>
        </p:nvSpPr>
        <p:spPr bwMode="auto">
          <a:xfrm>
            <a:off x="1151732" y="1369219"/>
            <a:ext cx="1314450" cy="175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01 TIMELINE</a:t>
            </a:r>
          </a:p>
          <a:p>
            <a:pPr algn="ctr" defTabSz="457200"/>
            <a:endParaRPr lang="en-US" sz="850" kern="0" dirty="0">
              <a:solidFill>
                <a:schemeClr val="bg1">
                  <a:lumMod val="25000"/>
                </a:schemeClr>
              </a:solidFill>
              <a:latin typeface="Roboto Slab" pitchFamily="2" charset="0"/>
              <a:ea typeface="Roboto Slab" pitchFamily="2" charset="0"/>
              <a:cs typeface="Helvetica Neue Medium" charset="0"/>
              <a:sym typeface="Helvetica Neue Medium"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41989" name="Rectangle 5"/>
          <p:cNvSpPr>
            <a:spLocks/>
          </p:cNvSpPr>
          <p:nvPr/>
        </p:nvSpPr>
        <p:spPr bwMode="auto">
          <a:xfrm>
            <a:off x="3028950" y="1377950"/>
            <a:ext cx="2501900" cy="361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130000"/>
              </a:lnSpc>
            </a:pPr>
            <a:r>
              <a:rPr lang="en-US" sz="9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a:t>
            </a:r>
          </a:p>
        </p:txBody>
      </p:sp>
      <p:sp>
        <p:nvSpPr>
          <p:cNvPr id="41990" name="Rectangle 6"/>
          <p:cNvSpPr>
            <a:spLocks/>
          </p:cNvSpPr>
          <p:nvPr/>
        </p:nvSpPr>
        <p:spPr bwMode="auto">
          <a:xfrm rot="-5400000">
            <a:off x="6161564" y="1060525"/>
            <a:ext cx="2527936"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7500" kern="0" dirty="0">
                <a:solidFill>
                  <a:schemeClr val="accent2"/>
                </a:solidFill>
                <a:latin typeface="Roboto" panose="02000000000000000000" pitchFamily="2" charset="0"/>
                <a:ea typeface="Roboto" panose="02000000000000000000" pitchFamily="2" charset="0"/>
                <a:cs typeface="Helvetica Neue" charset="0"/>
                <a:sym typeface="Helvetica Neue" charset="0"/>
              </a:rPr>
              <a:t>02</a:t>
            </a:r>
          </a:p>
        </p:txBody>
      </p:sp>
      <p:sp>
        <p:nvSpPr>
          <p:cNvPr id="41991" name="Rectangle 7"/>
          <p:cNvSpPr>
            <a:spLocks/>
          </p:cNvSpPr>
          <p:nvPr/>
        </p:nvSpPr>
        <p:spPr bwMode="auto">
          <a:xfrm>
            <a:off x="6424613" y="5072857"/>
            <a:ext cx="2259013"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50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a:t>
            </a:r>
          </a:p>
        </p:txBody>
      </p:sp>
      <p:sp>
        <p:nvSpPr>
          <p:cNvPr id="41992" name="Rectangle 8"/>
          <p:cNvSpPr>
            <a:spLocks/>
          </p:cNvSpPr>
          <p:nvPr/>
        </p:nvSpPr>
        <p:spPr bwMode="auto">
          <a:xfrm>
            <a:off x="6896894" y="3740944"/>
            <a:ext cx="1314450" cy="175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0</a:t>
            </a:r>
            <a:r>
              <a:rPr lang="id-ID"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2</a:t>
            </a:r>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 TIMELINE</a:t>
            </a:r>
          </a:p>
          <a:p>
            <a:pPr algn="ctr" defTabSz="457200"/>
            <a:endParaRPr lang="en-US" sz="850" kern="0" dirty="0">
              <a:solidFill>
                <a:schemeClr val="bg1">
                  <a:lumMod val="25000"/>
                </a:schemeClr>
              </a:solidFill>
              <a:latin typeface="Roboto Slab" pitchFamily="2" charset="0"/>
              <a:ea typeface="Roboto Slab" pitchFamily="2" charset="0"/>
              <a:cs typeface="Helvetica Neue Medium" charset="0"/>
              <a:sym typeface="Helvetica Neue Medium"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41993" name="Rectangle 9"/>
          <p:cNvSpPr>
            <a:spLocks/>
          </p:cNvSpPr>
          <p:nvPr/>
        </p:nvSpPr>
        <p:spPr bwMode="auto">
          <a:xfrm>
            <a:off x="8743950" y="1377950"/>
            <a:ext cx="2501900" cy="3625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130000"/>
              </a:lnSpc>
            </a:pPr>
            <a:r>
              <a:rPr lang="en-US" sz="9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a:t>
            </a:r>
          </a:p>
          <a:p>
            <a:pPr defTabSz="457200">
              <a:lnSpc>
                <a:spcPct val="130000"/>
              </a:lnSpc>
            </a:pPr>
            <a:endPar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a:t>
            </a:r>
          </a:p>
        </p:txBody>
      </p:sp>
    </p:spTree>
    <p:extLst>
      <p:ext uri="{BB962C8B-B14F-4D97-AF65-F5344CB8AC3E}">
        <p14:creationId xmlns:p14="http://schemas.microsoft.com/office/powerpoint/2010/main" val="1006822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212850" y="558800"/>
            <a:ext cx="4279900" cy="26797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7" name="Rectangle 16"/>
          <p:cNvSpPr/>
          <p:nvPr/>
        </p:nvSpPr>
        <p:spPr bwMode="auto">
          <a:xfrm>
            <a:off x="6731000" y="558800"/>
            <a:ext cx="4279900" cy="26797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14" name="图片占位符 13"/>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pic>
        <p:nvPicPr>
          <p:cNvPr id="21" name="图片占位符 20"/>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p:pic>
      <p:sp>
        <p:nvSpPr>
          <p:cNvPr id="18" name="Rectangle 17"/>
          <p:cNvSpPr/>
          <p:nvPr/>
        </p:nvSpPr>
        <p:spPr bwMode="auto">
          <a:xfrm>
            <a:off x="8953500" y="3625850"/>
            <a:ext cx="2057400" cy="10414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20481" name="Line 1"/>
          <p:cNvSpPr>
            <a:spLocks noChangeShapeType="1"/>
          </p:cNvSpPr>
          <p:nvPr/>
        </p:nvSpPr>
        <p:spPr bwMode="auto">
          <a:xfrm>
            <a:off x="622300" y="1758950"/>
            <a:ext cx="0" cy="2245519"/>
          </a:xfrm>
          <a:prstGeom prst="line">
            <a:avLst/>
          </a:prstGeom>
          <a:noFill/>
          <a:ln w="63500" cap="flat">
            <a:solidFill>
              <a:srgbClr val="FFFEFE"/>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0483" name="Rectangle 3"/>
          <p:cNvSpPr>
            <a:spLocks/>
          </p:cNvSpPr>
          <p:nvPr/>
        </p:nvSpPr>
        <p:spPr bwMode="auto">
          <a:xfrm>
            <a:off x="1206500" y="4667250"/>
            <a:ext cx="2025650" cy="1631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LOREM IPSUM STYLE </a:t>
            </a: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a:t>
            </a:r>
          </a:p>
        </p:txBody>
      </p:sp>
      <p:sp>
        <p:nvSpPr>
          <p:cNvPr id="20484" name="Rectangle 4"/>
          <p:cNvSpPr>
            <a:spLocks/>
          </p:cNvSpPr>
          <p:nvPr/>
        </p:nvSpPr>
        <p:spPr bwMode="auto">
          <a:xfrm>
            <a:off x="3473450" y="3581400"/>
            <a:ext cx="2025650" cy="2679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a:t>
            </a:r>
          </a:p>
        </p:txBody>
      </p:sp>
      <p:sp>
        <p:nvSpPr>
          <p:cNvPr id="20485" name="Rectangle 5"/>
          <p:cNvSpPr>
            <a:spLocks/>
          </p:cNvSpPr>
          <p:nvPr/>
        </p:nvSpPr>
        <p:spPr bwMode="auto">
          <a:xfrm>
            <a:off x="1206500" y="3581400"/>
            <a:ext cx="2025650" cy="7739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b="1" kern="0" dirty="0">
                <a:solidFill>
                  <a:srgbClr val="23CB9E"/>
                </a:solidFill>
                <a:latin typeface="Roboto" panose="02000000000000000000" pitchFamily="2" charset="0"/>
                <a:ea typeface="Roboto" panose="02000000000000000000" pitchFamily="2" charset="0"/>
                <a:cs typeface="Helvetica Neue" charset="0"/>
                <a:sym typeface="Helvetica Neue" charset="0"/>
              </a:rPr>
              <a:t>Trend Mode</a:t>
            </a:r>
          </a:p>
          <a:p>
            <a:pPr defTabSz="457200">
              <a:lnSpc>
                <a:spcPct val="80000"/>
              </a:lnSpc>
            </a:pPr>
            <a:r>
              <a:rPr lang="en-US" b="1" kern="0" dirty="0">
                <a:solidFill>
                  <a:srgbClr val="23CB9E"/>
                </a:solidFill>
                <a:latin typeface="Roboto" panose="02000000000000000000" pitchFamily="2" charset="0"/>
                <a:ea typeface="Roboto" panose="02000000000000000000" pitchFamily="2" charset="0"/>
                <a:cs typeface="Helvetica Neue" charset="0"/>
                <a:sym typeface="Helvetica Neue" charset="0"/>
              </a:rPr>
              <a:t>and everything behind it.</a:t>
            </a:r>
          </a:p>
        </p:txBody>
      </p:sp>
      <p:sp>
        <p:nvSpPr>
          <p:cNvPr id="20486" name="Rectangle 6"/>
          <p:cNvSpPr>
            <a:spLocks/>
          </p:cNvSpPr>
          <p:nvPr/>
        </p:nvSpPr>
        <p:spPr bwMode="auto">
          <a:xfrm>
            <a:off x="1327944" y="2147888"/>
            <a:ext cx="1301750" cy="109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2400"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JOHN</a:t>
            </a:r>
          </a:p>
          <a:p>
            <a:pPr defTabSz="457200">
              <a:lnSpc>
                <a:spcPct val="80000"/>
              </a:lnSpc>
            </a:pPr>
            <a:r>
              <a:rPr lang="en-US" sz="2400"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DOE</a:t>
            </a:r>
          </a:p>
          <a:p>
            <a:pPr defTabSz="457200">
              <a:lnSpc>
                <a:spcPct val="80000"/>
              </a:lnSpc>
            </a:pPr>
            <a:r>
              <a:rPr lang="en-US" sz="1200"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(musician)</a:t>
            </a:r>
          </a:p>
        </p:txBody>
      </p:sp>
      <p:sp>
        <p:nvSpPr>
          <p:cNvPr id="20490" name="Rectangle 10"/>
          <p:cNvSpPr>
            <a:spLocks/>
          </p:cNvSpPr>
          <p:nvPr/>
        </p:nvSpPr>
        <p:spPr bwMode="auto">
          <a:xfrm>
            <a:off x="6731000" y="3581400"/>
            <a:ext cx="2025650" cy="2679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a:t>
            </a:r>
          </a:p>
        </p:txBody>
      </p:sp>
      <p:sp>
        <p:nvSpPr>
          <p:cNvPr id="20491" name="Rectangle 11"/>
          <p:cNvSpPr>
            <a:spLocks/>
          </p:cNvSpPr>
          <p:nvPr/>
        </p:nvSpPr>
        <p:spPr bwMode="auto">
          <a:xfrm>
            <a:off x="8953500" y="4918075"/>
            <a:ext cx="2057400" cy="895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1600" b="1" kern="0" dirty="0">
                <a:solidFill>
                  <a:schemeClr val="bg1">
                    <a:lumMod val="50000"/>
                  </a:schemeClr>
                </a:solidFill>
                <a:latin typeface="Roboto" panose="02000000000000000000" pitchFamily="2" charset="0"/>
                <a:ea typeface="Roboto" panose="02000000000000000000" pitchFamily="2" charset="0"/>
                <a:cs typeface="Helvetica Neue" charset="0"/>
                <a:sym typeface="Helvetica Neue" charset="0"/>
              </a:rPr>
              <a:t>"Someone said, i          am a dreamer but i am not the only one"</a:t>
            </a:r>
          </a:p>
        </p:txBody>
      </p:sp>
      <p:sp>
        <p:nvSpPr>
          <p:cNvPr id="20492" name="Rectangle 12"/>
          <p:cNvSpPr>
            <a:spLocks/>
          </p:cNvSpPr>
          <p:nvPr/>
        </p:nvSpPr>
        <p:spPr bwMode="auto">
          <a:xfrm>
            <a:off x="6870700" y="2146300"/>
            <a:ext cx="1301750" cy="109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2400"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ALIEF</a:t>
            </a:r>
          </a:p>
          <a:p>
            <a:pPr defTabSz="457200">
              <a:lnSpc>
                <a:spcPct val="80000"/>
              </a:lnSpc>
            </a:pPr>
            <a:r>
              <a:rPr lang="en-US" sz="2400"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SADIKIN</a:t>
            </a:r>
          </a:p>
          <a:p>
            <a:pPr defTabSz="457200">
              <a:lnSpc>
                <a:spcPct val="80000"/>
              </a:lnSpc>
            </a:pPr>
            <a:r>
              <a:rPr lang="en-US" sz="1200"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(businessman)</a:t>
            </a:r>
          </a:p>
        </p:txBody>
      </p:sp>
      <p:pic>
        <p:nvPicPr>
          <p:cNvPr id="24" name="图片占位符 23"/>
          <p:cNvPicPr>
            <a:picLocks noGrp="1" noChangeAspect="1"/>
          </p:cNvPicPr>
          <p:nvPr>
            <p:ph type="pic" sz="quarter" idx="12"/>
          </p:nvPr>
        </p:nvPicPr>
        <p:blipFill>
          <a:blip r:embed="rId5" cstate="screen">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025255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729707" y="1369219"/>
            <a:ext cx="2731294" cy="4352131"/>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3" name="Rectangle 12"/>
          <p:cNvSpPr/>
          <p:nvPr/>
        </p:nvSpPr>
        <p:spPr bwMode="auto">
          <a:xfrm>
            <a:off x="8540750" y="1369219"/>
            <a:ext cx="2731294" cy="4352131"/>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3009" name="Rectangle 1"/>
          <p:cNvSpPr>
            <a:spLocks/>
          </p:cNvSpPr>
          <p:nvPr/>
        </p:nvSpPr>
        <p:spPr bwMode="auto">
          <a:xfrm>
            <a:off x="628650" y="581025"/>
            <a:ext cx="4794250" cy="37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150" b="1" kern="0" dirty="0">
                <a:solidFill>
                  <a:schemeClr val="bg1">
                    <a:lumMod val="75000"/>
                  </a:schemeClr>
                </a:solidFill>
                <a:latin typeface="Roboto" panose="02000000000000000000" pitchFamily="2" charset="0"/>
                <a:ea typeface="Roboto" panose="02000000000000000000" pitchFamily="2" charset="0"/>
                <a:cs typeface="Helvetica Neue" charset="0"/>
                <a:sym typeface="Helvetica Neue" charset="0"/>
              </a:rPr>
              <a:t>Numeric Timeline</a:t>
            </a:r>
          </a:p>
        </p:txBody>
      </p:sp>
      <p:sp>
        <p:nvSpPr>
          <p:cNvPr id="43010" name="Rectangle 2"/>
          <p:cNvSpPr>
            <a:spLocks/>
          </p:cNvSpPr>
          <p:nvPr/>
        </p:nvSpPr>
        <p:spPr bwMode="auto">
          <a:xfrm>
            <a:off x="469900" y="2701132"/>
            <a:ext cx="2259807"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50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a:t>
            </a:r>
          </a:p>
        </p:txBody>
      </p:sp>
      <p:sp>
        <p:nvSpPr>
          <p:cNvPr id="43011" name="Rectangle 3"/>
          <p:cNvSpPr>
            <a:spLocks/>
          </p:cNvSpPr>
          <p:nvPr/>
        </p:nvSpPr>
        <p:spPr bwMode="auto">
          <a:xfrm rot="-5400000">
            <a:off x="335439" y="3295725"/>
            <a:ext cx="2527936"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7500" kern="0" dirty="0">
                <a:solidFill>
                  <a:schemeClr val="accent2"/>
                </a:solidFill>
                <a:latin typeface="Roboto" panose="02000000000000000000" pitchFamily="2" charset="0"/>
                <a:ea typeface="Roboto" panose="02000000000000000000" pitchFamily="2" charset="0"/>
                <a:cs typeface="Helvetica Neue" charset="0"/>
                <a:sym typeface="Helvetica Neue" charset="0"/>
              </a:rPr>
              <a:t>03</a:t>
            </a:r>
          </a:p>
        </p:txBody>
      </p:sp>
      <p:sp>
        <p:nvSpPr>
          <p:cNvPr id="43012" name="Rectangle 4"/>
          <p:cNvSpPr>
            <a:spLocks/>
          </p:cNvSpPr>
          <p:nvPr/>
        </p:nvSpPr>
        <p:spPr bwMode="auto">
          <a:xfrm>
            <a:off x="942182" y="1369219"/>
            <a:ext cx="1314450" cy="175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0</a:t>
            </a:r>
            <a:r>
              <a:rPr lang="id-ID"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3</a:t>
            </a:r>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 TIMELINE</a:t>
            </a:r>
          </a:p>
          <a:p>
            <a:pPr algn="ctr" defTabSz="457200"/>
            <a:endParaRPr lang="en-US" sz="850" kern="0" dirty="0">
              <a:solidFill>
                <a:schemeClr val="bg1">
                  <a:lumMod val="25000"/>
                </a:schemeClr>
              </a:solidFill>
              <a:latin typeface="Roboto Slab" pitchFamily="2" charset="0"/>
              <a:ea typeface="Roboto Slab" pitchFamily="2" charset="0"/>
              <a:cs typeface="Helvetica Neue Medium" charset="0"/>
              <a:sym typeface="Helvetica Neue Medium"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43013" name="Rectangle 5"/>
          <p:cNvSpPr>
            <a:spLocks/>
          </p:cNvSpPr>
          <p:nvPr/>
        </p:nvSpPr>
        <p:spPr bwMode="auto">
          <a:xfrm rot="-5400000">
            <a:off x="5952014" y="1060525"/>
            <a:ext cx="2527936" cy="26930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7500" kern="0" dirty="0">
                <a:solidFill>
                  <a:schemeClr val="accent2"/>
                </a:solidFill>
                <a:latin typeface="Roboto" panose="02000000000000000000" pitchFamily="2" charset="0"/>
                <a:ea typeface="Roboto" panose="02000000000000000000" pitchFamily="2" charset="0"/>
                <a:cs typeface="Helvetica Neue" charset="0"/>
                <a:sym typeface="Helvetica Neue" charset="0"/>
              </a:rPr>
              <a:t>04</a:t>
            </a:r>
          </a:p>
        </p:txBody>
      </p:sp>
      <p:sp>
        <p:nvSpPr>
          <p:cNvPr id="43014" name="Rectangle 6"/>
          <p:cNvSpPr>
            <a:spLocks/>
          </p:cNvSpPr>
          <p:nvPr/>
        </p:nvSpPr>
        <p:spPr bwMode="auto">
          <a:xfrm>
            <a:off x="6215063" y="5072857"/>
            <a:ext cx="2259013"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50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a:t>
            </a:r>
          </a:p>
        </p:txBody>
      </p:sp>
      <p:sp>
        <p:nvSpPr>
          <p:cNvPr id="43015" name="Rectangle 7"/>
          <p:cNvSpPr>
            <a:spLocks/>
          </p:cNvSpPr>
          <p:nvPr/>
        </p:nvSpPr>
        <p:spPr bwMode="auto">
          <a:xfrm>
            <a:off x="6687344" y="3740944"/>
            <a:ext cx="1314450" cy="175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0</a:t>
            </a:r>
            <a:r>
              <a:rPr lang="id-ID"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4</a:t>
            </a:r>
            <a:r>
              <a:rPr lang="en-US" sz="95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 TIMELINE</a:t>
            </a:r>
          </a:p>
          <a:p>
            <a:pPr algn="ctr" defTabSz="457200"/>
            <a:endParaRPr lang="en-US" sz="850" kern="0" dirty="0">
              <a:solidFill>
                <a:schemeClr val="bg1">
                  <a:lumMod val="25000"/>
                </a:schemeClr>
              </a:solidFill>
              <a:latin typeface="Roboto Slab" pitchFamily="2" charset="0"/>
              <a:ea typeface="Roboto Slab" pitchFamily="2" charset="0"/>
              <a:cs typeface="Helvetica Neue Medium" charset="0"/>
              <a:sym typeface="Helvetica Neue Medium"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algn="ctr" defTabSz="457200"/>
            <a:r>
              <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a:p>
            <a:pPr algn="ctr" defTabSz="457200"/>
            <a:r>
              <a:rPr lang="en-US" sz="8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a:t>
            </a:r>
          </a:p>
          <a:p>
            <a:pPr algn="ctr" defTabSz="457200"/>
            <a:endParaRPr lang="en-US" sz="8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p:txBody>
      </p:sp>
      <p:pic>
        <p:nvPicPr>
          <p:cNvPr id="5" name="图片占位符 4"/>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pic>
        <p:nvPicPr>
          <p:cNvPr id="6" name="图片占位符 5"/>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210408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033" name="Group 1"/>
          <p:cNvGraphicFramePr>
            <a:graphicFrameLocks noGrp="1"/>
          </p:cNvGraphicFramePr>
          <p:nvPr>
            <p:extLst/>
          </p:nvPr>
        </p:nvGraphicFramePr>
        <p:xfrm>
          <a:off x="0" y="3943350"/>
          <a:ext cx="12192000" cy="2683674"/>
        </p:xfrm>
        <a:graphic>
          <a:graphicData uri="http://schemas.openxmlformats.org/drawingml/2006/table">
            <a:tbl>
              <a:tblPr/>
              <a:tblGrid>
                <a:gridCol w="1524000">
                  <a:extLst>
                    <a:ext uri="{9D8B030D-6E8A-4147-A177-3AD203B41FA5}">
                      <a16:colId xmlns:a16="http://schemas.microsoft.com/office/drawing/2014/main" val="20000"/>
                    </a:ext>
                  </a:extLst>
                </a:gridCol>
                <a:gridCol w="1451769">
                  <a:extLst>
                    <a:ext uri="{9D8B030D-6E8A-4147-A177-3AD203B41FA5}">
                      <a16:colId xmlns:a16="http://schemas.microsoft.com/office/drawing/2014/main" val="20001"/>
                    </a:ext>
                  </a:extLst>
                </a:gridCol>
                <a:gridCol w="1596231">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gridCol w="1524000">
                  <a:extLst>
                    <a:ext uri="{9D8B030D-6E8A-4147-A177-3AD203B41FA5}">
                      <a16:colId xmlns:a16="http://schemas.microsoft.com/office/drawing/2014/main" val="20006"/>
                    </a:ext>
                  </a:extLst>
                </a:gridCol>
                <a:gridCol w="1524000">
                  <a:extLst>
                    <a:ext uri="{9D8B030D-6E8A-4147-A177-3AD203B41FA5}">
                      <a16:colId xmlns:a16="http://schemas.microsoft.com/office/drawing/2014/main" val="20007"/>
                    </a:ext>
                  </a:extLst>
                </a:gridCol>
              </a:tblGrid>
              <a:tr h="383382">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pPr>
                      <a:r>
                        <a:rPr kumimoji="0" lang="en-US" sz="800" b="0"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Modern Design</a:t>
                      </a:r>
                    </a:p>
                  </a:txBody>
                  <a:tcPr marL="31750" marR="31750" marT="31750" marB="31750" anchor="ctr" horzOverflow="overflow">
                    <a:lnL w="12700" cap="flat" cmpd="sng" algn="ctr">
                      <a:solidFill>
                        <a:srgbClr val="B3B2B2"/>
                      </a:solidFill>
                      <a:prstDash val="sysDot"/>
                      <a:round/>
                      <a:headEnd type="none" w="med" len="med"/>
                      <a:tailEnd type="none" w="med" len="med"/>
                    </a:lnL>
                    <a:lnR w="12700" cap="flat" cmpd="sng" algn="ctr">
                      <a:solidFill>
                        <a:schemeClr val="bg2">
                          <a:lumMod val="90000"/>
                        </a:schemeClr>
                      </a:solidFill>
                      <a:prstDash val="solid"/>
                      <a:round/>
                      <a:headEnd type="none" w="med" len="med"/>
                      <a:tailEnd type="none" w="med" len="med"/>
                    </a:lnR>
                    <a:lnT cap="flat">
                      <a:noFill/>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pPr>
                      <a:r>
                        <a:rPr kumimoji="0" lang="en-US" sz="800" b="0"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Modern Design</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cap="flat">
                      <a:noFill/>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pPr>
                      <a:r>
                        <a:rPr kumimoji="0" lang="en-US" sz="800" b="0"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Modern Design</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cap="flat">
                      <a:noFill/>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pPr>
                      <a:r>
                        <a:rPr kumimoji="0" lang="en-US" sz="800" b="0"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Modern Design</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cap="flat">
                      <a:noFill/>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pPr>
                      <a:r>
                        <a:rPr kumimoji="0" lang="en-US" sz="800" b="0"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Modern Design</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cap="flat">
                      <a:noFill/>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pPr>
                      <a:r>
                        <a:rPr kumimoji="0" lang="en-US" sz="800" b="0"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Modern Design</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cap="flat">
                      <a:noFill/>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pPr>
                      <a:r>
                        <a:rPr kumimoji="0" lang="en-US" sz="800" b="0"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Modern Design</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cap="flat">
                      <a:noFill/>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pPr>
                      <a:r>
                        <a:rPr kumimoji="0" lang="en-US" sz="800" b="0"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Modern Design</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rgbClr val="B3B2B2"/>
                      </a:solidFill>
                      <a:prstDash val="sysDot"/>
                      <a:round/>
                      <a:headEnd type="none" w="med" len="med"/>
                      <a:tailEnd type="none" w="med" len="med"/>
                    </a:lnR>
                    <a:lnT cap="flat">
                      <a:noFill/>
                    </a:lnT>
                    <a:lnB w="12700" cap="flat" cmpd="sng" algn="ctr">
                      <a:solidFill>
                        <a:schemeClr val="bg2">
                          <a:lumMod val="9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83382">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rgbClr val="B3B2B2"/>
                      </a:solidFill>
                      <a:prstDash val="sysDot"/>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rgbClr val="B3B2B2"/>
                      </a:solidFill>
                      <a:prstDash val="sysDot"/>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3382">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rgbClr val="B3B2B2"/>
                      </a:solidFill>
                      <a:prstDash val="sysDot"/>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rgbClr val="B3B2B2"/>
                      </a:solidFill>
                      <a:prstDash val="sysDot"/>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3382">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rgbClr val="B3B2B2"/>
                      </a:solidFill>
                      <a:prstDash val="sysDot"/>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rgbClr val="B3B2B2"/>
                      </a:solidFill>
                      <a:prstDash val="sysDot"/>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3382">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rgbClr val="B3B2B2"/>
                      </a:solidFill>
                      <a:prstDash val="sysDot"/>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rgbClr val="B3B2B2"/>
                      </a:solidFill>
                      <a:prstDash val="sysDot"/>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3382">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rgbClr val="B3B2B2"/>
                      </a:solidFill>
                      <a:prstDash val="sysDot"/>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endParaRPr kumimoji="0" lang="en-US" sz="900" b="1" i="0" u="none" strike="noStrike" cap="none" normalizeH="0" baseline="0" dirty="0">
                        <a:ln>
                          <a:noFill/>
                        </a:ln>
                        <a:solidFill>
                          <a:schemeClr val="bg1">
                            <a:lumMod val="25000"/>
                          </a:schemeClr>
                        </a:solidFill>
                        <a:effectLst/>
                        <a:latin typeface="Roboto" panose="02000000000000000000" pitchFamily="2" charset="0"/>
                        <a:ea typeface="Heiti SC Medium" charset="0"/>
                        <a:cs typeface="Heiti SC Medium" charset="0"/>
                        <a:sym typeface="Helvetica Neue" charset="0"/>
                      </a:endParaRP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rgbClr val="B3B2B2"/>
                      </a:solidFill>
                      <a:prstDash val="sysDot"/>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83382">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r>
                        <a:rPr kumimoji="0" lang="en-US" sz="900" b="1"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2010</a:t>
                      </a:r>
                    </a:p>
                  </a:txBody>
                  <a:tcPr marL="31750" marR="31750" marT="31750" marB="31750" anchor="ctr" horzOverflow="overflow">
                    <a:lnL w="12700" cap="flat" cmpd="sng" algn="ctr">
                      <a:solidFill>
                        <a:srgbClr val="B3B2B2"/>
                      </a:solidFill>
                      <a:prstDash val="sysDot"/>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r>
                        <a:rPr kumimoji="0" lang="en-US" sz="900" b="1"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2011</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r>
                        <a:rPr kumimoji="0" lang="en-US" sz="900" b="1"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2012</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r>
                        <a:rPr kumimoji="0" lang="en-US" sz="900" b="1"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2013</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r>
                        <a:rPr kumimoji="0" lang="en-US" sz="900" b="1"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2014</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r>
                        <a:rPr kumimoji="0" lang="en-US" sz="900" b="1"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2015</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r>
                        <a:rPr kumimoji="0" lang="en-US" sz="900" b="1"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2016</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Pct val="171000"/>
                        <a:buFont typeface="Gill Sans" charset="0"/>
                        <a:buNone/>
                        <a:tabLst>
                          <a:tab pos="914400" algn="l"/>
                        </a:tabLst>
                      </a:pPr>
                      <a:r>
                        <a:rPr kumimoji="0" lang="en-US" sz="900" b="1" i="0" u="none" strike="noStrike" cap="none" normalizeH="0" baseline="0" dirty="0">
                          <a:ln>
                            <a:noFill/>
                          </a:ln>
                          <a:solidFill>
                            <a:schemeClr val="bg1">
                              <a:lumMod val="25000"/>
                            </a:schemeClr>
                          </a:solidFill>
                          <a:effectLst/>
                          <a:latin typeface="Roboto" panose="02000000000000000000" pitchFamily="2" charset="0"/>
                          <a:ea typeface="Roboto" panose="02000000000000000000" pitchFamily="2" charset="0"/>
                          <a:cs typeface="Helvetica Neue" charset="0"/>
                          <a:sym typeface="Helvetica Neue" charset="0"/>
                        </a:rPr>
                        <a:t>2017</a:t>
                      </a:r>
                    </a:p>
                  </a:txBody>
                  <a:tcPr marL="31750" marR="31750" marT="31750" marB="31750" anchor="ctr" horzOverflow="overflow">
                    <a:lnL w="12700" cap="flat" cmpd="sng" algn="ctr">
                      <a:solidFill>
                        <a:schemeClr val="bg2">
                          <a:lumMod val="90000"/>
                        </a:schemeClr>
                      </a:solidFill>
                      <a:prstDash val="solid"/>
                      <a:round/>
                      <a:headEnd type="none" w="med" len="med"/>
                      <a:tailEnd type="none" w="med" len="med"/>
                    </a:lnL>
                    <a:lnR w="12700" cap="flat" cmpd="sng" algn="ctr">
                      <a:solidFill>
                        <a:srgbClr val="B3B2B2"/>
                      </a:solidFill>
                      <a:prstDash val="sysDot"/>
                      <a:round/>
                      <a:headEnd type="none" w="med" len="med"/>
                      <a:tailEnd type="none" w="med" len="med"/>
                    </a:lnR>
                    <a:lnT w="12700" cap="flat" cmpd="sng" algn="ctr">
                      <a:solidFill>
                        <a:schemeClr val="bg2">
                          <a:lumMod val="90000"/>
                        </a:schemeClr>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6"/>
                  </a:ext>
                </a:extLst>
              </a:tr>
            </a:tbl>
          </a:graphicData>
        </a:graphic>
      </p:graphicFrame>
      <p:sp>
        <p:nvSpPr>
          <p:cNvPr id="44217" name="Line 185"/>
          <p:cNvSpPr>
            <a:spLocks noChangeShapeType="1"/>
          </p:cNvSpPr>
          <p:nvPr/>
        </p:nvSpPr>
        <p:spPr bwMode="auto">
          <a:xfrm>
            <a:off x="-53975" y="6242050"/>
            <a:ext cx="12253913" cy="0"/>
          </a:xfrm>
          <a:prstGeom prst="line">
            <a:avLst/>
          </a:prstGeom>
          <a:noFill/>
          <a:ln w="12700" cap="flat">
            <a:solidFill>
              <a:schemeClr val="tx1"/>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18" name="AutoShape 186"/>
          <p:cNvSpPr>
            <a:spLocks/>
          </p:cNvSpPr>
          <p:nvPr/>
        </p:nvSpPr>
        <p:spPr bwMode="auto">
          <a:xfrm>
            <a:off x="160338" y="5628482"/>
            <a:ext cx="2438400" cy="615950"/>
          </a:xfrm>
          <a:custGeom>
            <a:avLst/>
            <a:gdLst/>
            <a:ahLst/>
            <a:cxnLst/>
            <a:rect l="0" t="0" r="r" b="b"/>
            <a:pathLst>
              <a:path w="21600" h="21600">
                <a:moveTo>
                  <a:pt x="1720" y="21600"/>
                </a:moveTo>
                <a:lnTo>
                  <a:pt x="21600" y="21600"/>
                </a:lnTo>
                <a:cubicBezTo>
                  <a:pt x="21600" y="21600"/>
                  <a:pt x="17880" y="11679"/>
                  <a:pt x="17216" y="8679"/>
                </a:cubicBezTo>
                <a:cubicBezTo>
                  <a:pt x="16553" y="5678"/>
                  <a:pt x="16026" y="3356"/>
                  <a:pt x="15746" y="3779"/>
                </a:cubicBezTo>
                <a:cubicBezTo>
                  <a:pt x="15465" y="4201"/>
                  <a:pt x="14366" y="6973"/>
                  <a:pt x="14366" y="6973"/>
                </a:cubicBezTo>
                <a:cubicBezTo>
                  <a:pt x="14366" y="6973"/>
                  <a:pt x="14082" y="4111"/>
                  <a:pt x="13896" y="4111"/>
                </a:cubicBezTo>
                <a:cubicBezTo>
                  <a:pt x="13710" y="4111"/>
                  <a:pt x="12572" y="5871"/>
                  <a:pt x="12292" y="6523"/>
                </a:cubicBezTo>
                <a:cubicBezTo>
                  <a:pt x="12011" y="7176"/>
                  <a:pt x="10374" y="7176"/>
                  <a:pt x="10374" y="7176"/>
                </a:cubicBezTo>
                <a:lnTo>
                  <a:pt x="9722" y="9222"/>
                </a:lnTo>
                <a:cubicBezTo>
                  <a:pt x="9722" y="9222"/>
                  <a:pt x="8932" y="3001"/>
                  <a:pt x="8465" y="2120"/>
                </a:cubicBezTo>
                <a:cubicBezTo>
                  <a:pt x="7999" y="1239"/>
                  <a:pt x="7370" y="0"/>
                  <a:pt x="7370" y="0"/>
                </a:cubicBezTo>
                <a:cubicBezTo>
                  <a:pt x="7370" y="0"/>
                  <a:pt x="6742" y="2064"/>
                  <a:pt x="6457" y="3001"/>
                </a:cubicBezTo>
                <a:cubicBezTo>
                  <a:pt x="6173" y="3937"/>
                  <a:pt x="5295" y="6653"/>
                  <a:pt x="4948" y="8414"/>
                </a:cubicBezTo>
                <a:cubicBezTo>
                  <a:pt x="4600" y="10176"/>
                  <a:pt x="4347" y="11854"/>
                  <a:pt x="4347" y="12369"/>
                </a:cubicBezTo>
                <a:cubicBezTo>
                  <a:pt x="4347" y="12883"/>
                  <a:pt x="3185" y="13241"/>
                  <a:pt x="2964" y="14113"/>
                </a:cubicBezTo>
                <a:cubicBezTo>
                  <a:pt x="2743" y="14985"/>
                  <a:pt x="1419" y="16839"/>
                  <a:pt x="1324" y="17904"/>
                </a:cubicBezTo>
                <a:cubicBezTo>
                  <a:pt x="1229" y="18969"/>
                  <a:pt x="0" y="21553"/>
                  <a:pt x="0" y="21553"/>
                </a:cubicBezTo>
                <a:lnTo>
                  <a:pt x="1720" y="21600"/>
                </a:lnTo>
                <a:close/>
                <a:moveTo>
                  <a:pt x="1720" y="21600"/>
                </a:moveTo>
              </a:path>
            </a:pathLst>
          </a:custGeom>
          <a:solidFill>
            <a:schemeClr val="accent3">
              <a:alpha val="50000"/>
            </a:schemeClr>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19" name="AutoShape 187"/>
          <p:cNvSpPr>
            <a:spLocks/>
          </p:cNvSpPr>
          <p:nvPr/>
        </p:nvSpPr>
        <p:spPr bwMode="auto">
          <a:xfrm>
            <a:off x="1131094" y="5380038"/>
            <a:ext cx="3772694" cy="873919"/>
          </a:xfrm>
          <a:custGeom>
            <a:avLst/>
            <a:gdLst/>
            <a:ahLst/>
            <a:cxnLst/>
            <a:rect l="0" t="0" r="r" b="b"/>
            <a:pathLst>
              <a:path w="21600" h="21600">
                <a:moveTo>
                  <a:pt x="0" y="21452"/>
                </a:moveTo>
                <a:cubicBezTo>
                  <a:pt x="0" y="21452"/>
                  <a:pt x="2809" y="15647"/>
                  <a:pt x="2927" y="15490"/>
                </a:cubicBezTo>
                <a:cubicBezTo>
                  <a:pt x="3044" y="15333"/>
                  <a:pt x="3389" y="14012"/>
                  <a:pt x="3389" y="14012"/>
                </a:cubicBezTo>
                <a:cubicBezTo>
                  <a:pt x="3389" y="14012"/>
                  <a:pt x="3804" y="10429"/>
                  <a:pt x="4039" y="9136"/>
                </a:cubicBezTo>
                <a:cubicBezTo>
                  <a:pt x="4274" y="7843"/>
                  <a:pt x="4701" y="3291"/>
                  <a:pt x="4823" y="3133"/>
                </a:cubicBezTo>
                <a:cubicBezTo>
                  <a:pt x="4946" y="2976"/>
                  <a:pt x="5313" y="0"/>
                  <a:pt x="5313" y="0"/>
                </a:cubicBezTo>
                <a:lnTo>
                  <a:pt x="5844" y="3221"/>
                </a:lnTo>
                <a:cubicBezTo>
                  <a:pt x="5844" y="3221"/>
                  <a:pt x="6560" y="3930"/>
                  <a:pt x="6900" y="5015"/>
                </a:cubicBezTo>
                <a:cubicBezTo>
                  <a:pt x="7240" y="6100"/>
                  <a:pt x="7482" y="7420"/>
                  <a:pt x="7482" y="7420"/>
                </a:cubicBezTo>
                <a:lnTo>
                  <a:pt x="8026" y="7420"/>
                </a:lnTo>
                <a:cubicBezTo>
                  <a:pt x="8026" y="7420"/>
                  <a:pt x="8350" y="7183"/>
                  <a:pt x="8590" y="7578"/>
                </a:cubicBezTo>
                <a:cubicBezTo>
                  <a:pt x="8830" y="7973"/>
                  <a:pt x="9667" y="7420"/>
                  <a:pt x="9667" y="7420"/>
                </a:cubicBezTo>
                <a:cubicBezTo>
                  <a:pt x="9667" y="7420"/>
                  <a:pt x="9748" y="7735"/>
                  <a:pt x="10052" y="8129"/>
                </a:cubicBezTo>
                <a:cubicBezTo>
                  <a:pt x="10355" y="8524"/>
                  <a:pt x="11004" y="7430"/>
                  <a:pt x="11004" y="7430"/>
                </a:cubicBezTo>
                <a:cubicBezTo>
                  <a:pt x="11004" y="7430"/>
                  <a:pt x="11838" y="8454"/>
                  <a:pt x="12078" y="8691"/>
                </a:cubicBezTo>
                <a:cubicBezTo>
                  <a:pt x="12318" y="8927"/>
                  <a:pt x="12672" y="5469"/>
                  <a:pt x="13030" y="4996"/>
                </a:cubicBezTo>
                <a:cubicBezTo>
                  <a:pt x="13388" y="4524"/>
                  <a:pt x="13775" y="3666"/>
                  <a:pt x="13952" y="3666"/>
                </a:cubicBezTo>
                <a:cubicBezTo>
                  <a:pt x="14128" y="3666"/>
                  <a:pt x="14414" y="4611"/>
                  <a:pt x="14414" y="4611"/>
                </a:cubicBezTo>
                <a:lnTo>
                  <a:pt x="15021" y="2827"/>
                </a:lnTo>
                <a:cubicBezTo>
                  <a:pt x="15021" y="2827"/>
                  <a:pt x="15718" y="8294"/>
                  <a:pt x="15896" y="9438"/>
                </a:cubicBezTo>
                <a:cubicBezTo>
                  <a:pt x="16075" y="10582"/>
                  <a:pt x="16825" y="11291"/>
                  <a:pt x="16825" y="11291"/>
                </a:cubicBezTo>
                <a:cubicBezTo>
                  <a:pt x="16825" y="11291"/>
                  <a:pt x="17637" y="11302"/>
                  <a:pt x="18042" y="12632"/>
                </a:cubicBezTo>
                <a:cubicBezTo>
                  <a:pt x="18448" y="13962"/>
                  <a:pt x="18665" y="14495"/>
                  <a:pt x="18767" y="15125"/>
                </a:cubicBezTo>
                <a:cubicBezTo>
                  <a:pt x="18869" y="15755"/>
                  <a:pt x="19849" y="17342"/>
                  <a:pt x="19969" y="17569"/>
                </a:cubicBezTo>
                <a:cubicBezTo>
                  <a:pt x="20089" y="17795"/>
                  <a:pt x="20314" y="19274"/>
                  <a:pt x="20492" y="19658"/>
                </a:cubicBezTo>
                <a:cubicBezTo>
                  <a:pt x="20671" y="20043"/>
                  <a:pt x="21600" y="21600"/>
                  <a:pt x="21600" y="21600"/>
                </a:cubicBezTo>
                <a:lnTo>
                  <a:pt x="0" y="21452"/>
                </a:lnTo>
                <a:close/>
                <a:moveTo>
                  <a:pt x="0" y="21452"/>
                </a:moveTo>
              </a:path>
            </a:pathLst>
          </a:custGeom>
          <a:solidFill>
            <a:schemeClr val="accent3">
              <a:alpha val="50000"/>
            </a:schemeClr>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20" name="AutoShape 188"/>
          <p:cNvSpPr>
            <a:spLocks/>
          </p:cNvSpPr>
          <p:nvPr/>
        </p:nvSpPr>
        <p:spPr bwMode="auto">
          <a:xfrm>
            <a:off x="3330575" y="5338763"/>
            <a:ext cx="2915444" cy="915194"/>
          </a:xfrm>
          <a:custGeom>
            <a:avLst/>
            <a:gdLst/>
            <a:ahLst/>
            <a:cxnLst/>
            <a:rect l="0" t="0" r="r" b="b"/>
            <a:pathLst>
              <a:path w="21600" h="21600">
                <a:moveTo>
                  <a:pt x="0" y="21275"/>
                </a:moveTo>
                <a:cubicBezTo>
                  <a:pt x="0" y="21275"/>
                  <a:pt x="1107" y="15937"/>
                  <a:pt x="1367" y="15352"/>
                </a:cubicBezTo>
                <a:cubicBezTo>
                  <a:pt x="1628" y="14766"/>
                  <a:pt x="2698" y="8908"/>
                  <a:pt x="3005" y="8684"/>
                </a:cubicBezTo>
                <a:cubicBezTo>
                  <a:pt x="3313" y="8461"/>
                  <a:pt x="3931" y="8089"/>
                  <a:pt x="3931" y="8089"/>
                </a:cubicBezTo>
                <a:cubicBezTo>
                  <a:pt x="3931" y="8089"/>
                  <a:pt x="4542" y="2380"/>
                  <a:pt x="5067" y="2380"/>
                </a:cubicBezTo>
                <a:cubicBezTo>
                  <a:pt x="5592" y="2380"/>
                  <a:pt x="6062" y="3635"/>
                  <a:pt x="6062" y="3635"/>
                </a:cubicBezTo>
                <a:lnTo>
                  <a:pt x="6531" y="3858"/>
                </a:lnTo>
                <a:lnTo>
                  <a:pt x="7528" y="0"/>
                </a:lnTo>
                <a:lnTo>
                  <a:pt x="8130" y="1469"/>
                </a:lnTo>
                <a:cubicBezTo>
                  <a:pt x="8130" y="1469"/>
                  <a:pt x="8282" y="2874"/>
                  <a:pt x="8592" y="3460"/>
                </a:cubicBezTo>
                <a:cubicBezTo>
                  <a:pt x="8903" y="4046"/>
                  <a:pt x="9505" y="4641"/>
                  <a:pt x="9505" y="4641"/>
                </a:cubicBezTo>
                <a:lnTo>
                  <a:pt x="9657" y="2939"/>
                </a:lnTo>
                <a:cubicBezTo>
                  <a:pt x="9657" y="2939"/>
                  <a:pt x="9630" y="2214"/>
                  <a:pt x="10281" y="1767"/>
                </a:cubicBezTo>
                <a:cubicBezTo>
                  <a:pt x="10932" y="1320"/>
                  <a:pt x="11560" y="428"/>
                  <a:pt x="11560" y="428"/>
                </a:cubicBezTo>
                <a:cubicBezTo>
                  <a:pt x="11560" y="428"/>
                  <a:pt x="12267" y="818"/>
                  <a:pt x="12346" y="1255"/>
                </a:cubicBezTo>
                <a:cubicBezTo>
                  <a:pt x="12425" y="1693"/>
                  <a:pt x="12663" y="3486"/>
                  <a:pt x="12822" y="3849"/>
                </a:cubicBezTo>
                <a:cubicBezTo>
                  <a:pt x="12980" y="4212"/>
                  <a:pt x="13852" y="5328"/>
                  <a:pt x="13852" y="5328"/>
                </a:cubicBezTo>
                <a:cubicBezTo>
                  <a:pt x="13852" y="5328"/>
                  <a:pt x="14724" y="7699"/>
                  <a:pt x="14932" y="8518"/>
                </a:cubicBezTo>
                <a:cubicBezTo>
                  <a:pt x="15140" y="9336"/>
                  <a:pt x="15751" y="11642"/>
                  <a:pt x="16435" y="12758"/>
                </a:cubicBezTo>
                <a:cubicBezTo>
                  <a:pt x="17118" y="13873"/>
                  <a:pt x="17327" y="14467"/>
                  <a:pt x="18066" y="14989"/>
                </a:cubicBezTo>
                <a:cubicBezTo>
                  <a:pt x="18806" y="15510"/>
                  <a:pt x="19308" y="17072"/>
                  <a:pt x="19836" y="18188"/>
                </a:cubicBezTo>
                <a:cubicBezTo>
                  <a:pt x="20365" y="19303"/>
                  <a:pt x="21600" y="21600"/>
                  <a:pt x="21600" y="21600"/>
                </a:cubicBezTo>
                <a:lnTo>
                  <a:pt x="0" y="21275"/>
                </a:lnTo>
                <a:close/>
                <a:moveTo>
                  <a:pt x="0" y="21275"/>
                </a:moveTo>
              </a:path>
            </a:pathLst>
          </a:custGeom>
          <a:solidFill>
            <a:schemeClr val="accent2">
              <a:lumMod val="60000"/>
              <a:lumOff val="40000"/>
              <a:alpha val="50000"/>
            </a:schemeClr>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21" name="AutoShape 189"/>
          <p:cNvSpPr>
            <a:spLocks/>
          </p:cNvSpPr>
          <p:nvPr/>
        </p:nvSpPr>
        <p:spPr bwMode="auto">
          <a:xfrm>
            <a:off x="5133975" y="4989513"/>
            <a:ext cx="2012157" cy="1256507"/>
          </a:xfrm>
          <a:custGeom>
            <a:avLst/>
            <a:gdLst/>
            <a:ahLst/>
            <a:cxnLst/>
            <a:rect l="0" t="0" r="r" b="b"/>
            <a:pathLst>
              <a:path w="21600" h="21600">
                <a:moveTo>
                  <a:pt x="0" y="21600"/>
                </a:moveTo>
                <a:cubicBezTo>
                  <a:pt x="0" y="21600"/>
                  <a:pt x="2334" y="16445"/>
                  <a:pt x="2903" y="15089"/>
                </a:cubicBezTo>
                <a:cubicBezTo>
                  <a:pt x="3473" y="13733"/>
                  <a:pt x="3788" y="9564"/>
                  <a:pt x="4582" y="7545"/>
                </a:cubicBezTo>
                <a:cubicBezTo>
                  <a:pt x="5377" y="5525"/>
                  <a:pt x="6860" y="2293"/>
                  <a:pt x="6860" y="2293"/>
                </a:cubicBezTo>
                <a:lnTo>
                  <a:pt x="8573" y="2513"/>
                </a:lnTo>
                <a:lnTo>
                  <a:pt x="9252" y="3169"/>
                </a:lnTo>
                <a:lnTo>
                  <a:pt x="10108" y="0"/>
                </a:lnTo>
                <a:cubicBezTo>
                  <a:pt x="10108" y="0"/>
                  <a:pt x="11600" y="1315"/>
                  <a:pt x="11897" y="1739"/>
                </a:cubicBezTo>
                <a:cubicBezTo>
                  <a:pt x="12194" y="2164"/>
                  <a:pt x="12050" y="3095"/>
                  <a:pt x="12615" y="3417"/>
                </a:cubicBezTo>
                <a:cubicBezTo>
                  <a:pt x="13179" y="3739"/>
                  <a:pt x="14055" y="3849"/>
                  <a:pt x="14055" y="3849"/>
                </a:cubicBezTo>
                <a:lnTo>
                  <a:pt x="14471" y="1384"/>
                </a:lnTo>
                <a:lnTo>
                  <a:pt x="15959" y="789"/>
                </a:lnTo>
                <a:lnTo>
                  <a:pt x="18934" y="12988"/>
                </a:lnTo>
                <a:cubicBezTo>
                  <a:pt x="18934" y="12988"/>
                  <a:pt x="20345" y="18574"/>
                  <a:pt x="20761" y="19917"/>
                </a:cubicBezTo>
                <a:cubicBezTo>
                  <a:pt x="21178" y="21261"/>
                  <a:pt x="21600" y="21536"/>
                  <a:pt x="21600" y="21536"/>
                </a:cubicBezTo>
                <a:lnTo>
                  <a:pt x="0" y="21600"/>
                </a:lnTo>
                <a:close/>
                <a:moveTo>
                  <a:pt x="0" y="21600"/>
                </a:moveTo>
              </a:path>
            </a:pathLst>
          </a:custGeom>
          <a:solidFill>
            <a:schemeClr val="accent2">
              <a:lumMod val="75000"/>
              <a:alpha val="50000"/>
            </a:schemeClr>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22" name="AutoShape 190"/>
          <p:cNvSpPr>
            <a:spLocks/>
          </p:cNvSpPr>
          <p:nvPr/>
        </p:nvSpPr>
        <p:spPr bwMode="auto">
          <a:xfrm flipH="1">
            <a:off x="6017419" y="4708525"/>
            <a:ext cx="3778250" cy="1543050"/>
          </a:xfrm>
          <a:custGeom>
            <a:avLst/>
            <a:gdLst/>
            <a:ahLst/>
            <a:cxnLst/>
            <a:rect l="0" t="0" r="r" b="b"/>
            <a:pathLst>
              <a:path w="21600" h="21600">
                <a:moveTo>
                  <a:pt x="0" y="21452"/>
                </a:moveTo>
                <a:cubicBezTo>
                  <a:pt x="0" y="21452"/>
                  <a:pt x="2809" y="15647"/>
                  <a:pt x="2927" y="15490"/>
                </a:cubicBezTo>
                <a:cubicBezTo>
                  <a:pt x="3044" y="15333"/>
                  <a:pt x="3389" y="14012"/>
                  <a:pt x="3389" y="14012"/>
                </a:cubicBezTo>
                <a:cubicBezTo>
                  <a:pt x="3389" y="14012"/>
                  <a:pt x="3804" y="10429"/>
                  <a:pt x="4039" y="9136"/>
                </a:cubicBezTo>
                <a:cubicBezTo>
                  <a:pt x="4274" y="7843"/>
                  <a:pt x="4701" y="3291"/>
                  <a:pt x="4823" y="3133"/>
                </a:cubicBezTo>
                <a:cubicBezTo>
                  <a:pt x="4946" y="2976"/>
                  <a:pt x="5313" y="0"/>
                  <a:pt x="5313" y="0"/>
                </a:cubicBezTo>
                <a:lnTo>
                  <a:pt x="5844" y="3221"/>
                </a:lnTo>
                <a:cubicBezTo>
                  <a:pt x="5844" y="3221"/>
                  <a:pt x="6560" y="3930"/>
                  <a:pt x="6900" y="5015"/>
                </a:cubicBezTo>
                <a:cubicBezTo>
                  <a:pt x="7240" y="6100"/>
                  <a:pt x="7482" y="7420"/>
                  <a:pt x="7482" y="7420"/>
                </a:cubicBezTo>
                <a:lnTo>
                  <a:pt x="8026" y="7420"/>
                </a:lnTo>
                <a:cubicBezTo>
                  <a:pt x="8026" y="7420"/>
                  <a:pt x="8350" y="7183"/>
                  <a:pt x="8590" y="7578"/>
                </a:cubicBezTo>
                <a:cubicBezTo>
                  <a:pt x="8830" y="7973"/>
                  <a:pt x="9667" y="7420"/>
                  <a:pt x="9667" y="7420"/>
                </a:cubicBezTo>
                <a:cubicBezTo>
                  <a:pt x="9667" y="7420"/>
                  <a:pt x="9748" y="7735"/>
                  <a:pt x="10052" y="8129"/>
                </a:cubicBezTo>
                <a:cubicBezTo>
                  <a:pt x="10355" y="8524"/>
                  <a:pt x="11004" y="7430"/>
                  <a:pt x="11004" y="7430"/>
                </a:cubicBezTo>
                <a:cubicBezTo>
                  <a:pt x="11004" y="7430"/>
                  <a:pt x="11838" y="8454"/>
                  <a:pt x="12078" y="8691"/>
                </a:cubicBezTo>
                <a:cubicBezTo>
                  <a:pt x="12318" y="8927"/>
                  <a:pt x="12672" y="5469"/>
                  <a:pt x="13030" y="4996"/>
                </a:cubicBezTo>
                <a:cubicBezTo>
                  <a:pt x="13388" y="4524"/>
                  <a:pt x="13775" y="3666"/>
                  <a:pt x="13952" y="3666"/>
                </a:cubicBezTo>
                <a:cubicBezTo>
                  <a:pt x="14128" y="3666"/>
                  <a:pt x="14414" y="4611"/>
                  <a:pt x="14414" y="4611"/>
                </a:cubicBezTo>
                <a:lnTo>
                  <a:pt x="15021" y="2827"/>
                </a:lnTo>
                <a:cubicBezTo>
                  <a:pt x="15021" y="2827"/>
                  <a:pt x="15718" y="8294"/>
                  <a:pt x="15896" y="9438"/>
                </a:cubicBezTo>
                <a:cubicBezTo>
                  <a:pt x="16075" y="10582"/>
                  <a:pt x="16825" y="11291"/>
                  <a:pt x="16825" y="11291"/>
                </a:cubicBezTo>
                <a:cubicBezTo>
                  <a:pt x="16825" y="11291"/>
                  <a:pt x="17637" y="11302"/>
                  <a:pt x="18042" y="12632"/>
                </a:cubicBezTo>
                <a:cubicBezTo>
                  <a:pt x="18448" y="13962"/>
                  <a:pt x="18665" y="14495"/>
                  <a:pt x="18767" y="15125"/>
                </a:cubicBezTo>
                <a:cubicBezTo>
                  <a:pt x="18869" y="15755"/>
                  <a:pt x="19849" y="17342"/>
                  <a:pt x="19969" y="17569"/>
                </a:cubicBezTo>
                <a:cubicBezTo>
                  <a:pt x="20089" y="17795"/>
                  <a:pt x="20314" y="19273"/>
                  <a:pt x="20492" y="19658"/>
                </a:cubicBezTo>
                <a:cubicBezTo>
                  <a:pt x="20671" y="20043"/>
                  <a:pt x="21600" y="21600"/>
                  <a:pt x="21600" y="21600"/>
                </a:cubicBezTo>
                <a:lnTo>
                  <a:pt x="0" y="21452"/>
                </a:lnTo>
                <a:close/>
                <a:moveTo>
                  <a:pt x="0" y="21452"/>
                </a:moveTo>
              </a:path>
            </a:pathLst>
          </a:custGeom>
          <a:solidFill>
            <a:schemeClr val="accent2">
              <a:alpha val="70000"/>
            </a:schemeClr>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23" name="AutoShape 191"/>
          <p:cNvSpPr>
            <a:spLocks/>
          </p:cNvSpPr>
          <p:nvPr/>
        </p:nvSpPr>
        <p:spPr bwMode="auto">
          <a:xfrm flipH="1">
            <a:off x="8352632" y="4528344"/>
            <a:ext cx="3105150" cy="1720850"/>
          </a:xfrm>
          <a:custGeom>
            <a:avLst/>
            <a:gdLst/>
            <a:ahLst/>
            <a:cxnLst/>
            <a:rect l="0" t="0" r="r" b="b"/>
            <a:pathLst>
              <a:path w="21600" h="21600">
                <a:moveTo>
                  <a:pt x="0" y="21452"/>
                </a:moveTo>
                <a:cubicBezTo>
                  <a:pt x="0" y="21452"/>
                  <a:pt x="2809" y="15647"/>
                  <a:pt x="2927" y="15490"/>
                </a:cubicBezTo>
                <a:cubicBezTo>
                  <a:pt x="3044" y="15333"/>
                  <a:pt x="3389" y="14012"/>
                  <a:pt x="3389" y="14012"/>
                </a:cubicBezTo>
                <a:cubicBezTo>
                  <a:pt x="3389" y="14012"/>
                  <a:pt x="3804" y="10429"/>
                  <a:pt x="4039" y="9136"/>
                </a:cubicBezTo>
                <a:cubicBezTo>
                  <a:pt x="4274" y="7843"/>
                  <a:pt x="4701" y="3291"/>
                  <a:pt x="4823" y="3133"/>
                </a:cubicBezTo>
                <a:cubicBezTo>
                  <a:pt x="4946" y="2976"/>
                  <a:pt x="5313" y="0"/>
                  <a:pt x="5313" y="0"/>
                </a:cubicBezTo>
                <a:lnTo>
                  <a:pt x="5844" y="3221"/>
                </a:lnTo>
                <a:cubicBezTo>
                  <a:pt x="5844" y="3221"/>
                  <a:pt x="6560" y="3930"/>
                  <a:pt x="6900" y="5015"/>
                </a:cubicBezTo>
                <a:cubicBezTo>
                  <a:pt x="7240" y="6100"/>
                  <a:pt x="7482" y="7420"/>
                  <a:pt x="7482" y="7420"/>
                </a:cubicBezTo>
                <a:lnTo>
                  <a:pt x="8026" y="7420"/>
                </a:lnTo>
                <a:cubicBezTo>
                  <a:pt x="8026" y="7420"/>
                  <a:pt x="8350" y="7183"/>
                  <a:pt x="8590" y="7578"/>
                </a:cubicBezTo>
                <a:cubicBezTo>
                  <a:pt x="8830" y="7973"/>
                  <a:pt x="9667" y="7420"/>
                  <a:pt x="9667" y="7420"/>
                </a:cubicBezTo>
                <a:cubicBezTo>
                  <a:pt x="9667" y="7420"/>
                  <a:pt x="9748" y="7735"/>
                  <a:pt x="10052" y="8129"/>
                </a:cubicBezTo>
                <a:cubicBezTo>
                  <a:pt x="10355" y="8524"/>
                  <a:pt x="11004" y="7430"/>
                  <a:pt x="11004" y="7430"/>
                </a:cubicBezTo>
                <a:cubicBezTo>
                  <a:pt x="11004" y="7430"/>
                  <a:pt x="11838" y="8454"/>
                  <a:pt x="12078" y="8691"/>
                </a:cubicBezTo>
                <a:cubicBezTo>
                  <a:pt x="12318" y="8927"/>
                  <a:pt x="12672" y="5469"/>
                  <a:pt x="13030" y="4996"/>
                </a:cubicBezTo>
                <a:cubicBezTo>
                  <a:pt x="13388" y="4524"/>
                  <a:pt x="13775" y="3666"/>
                  <a:pt x="13952" y="3666"/>
                </a:cubicBezTo>
                <a:cubicBezTo>
                  <a:pt x="14128" y="3666"/>
                  <a:pt x="14414" y="4611"/>
                  <a:pt x="14414" y="4611"/>
                </a:cubicBezTo>
                <a:lnTo>
                  <a:pt x="15021" y="2827"/>
                </a:lnTo>
                <a:cubicBezTo>
                  <a:pt x="15021" y="2827"/>
                  <a:pt x="15718" y="8294"/>
                  <a:pt x="15896" y="9438"/>
                </a:cubicBezTo>
                <a:cubicBezTo>
                  <a:pt x="16075" y="10582"/>
                  <a:pt x="16825" y="11291"/>
                  <a:pt x="16825" y="11291"/>
                </a:cubicBezTo>
                <a:cubicBezTo>
                  <a:pt x="16825" y="11291"/>
                  <a:pt x="17637" y="11302"/>
                  <a:pt x="18042" y="12632"/>
                </a:cubicBezTo>
                <a:cubicBezTo>
                  <a:pt x="18448" y="13962"/>
                  <a:pt x="18665" y="14495"/>
                  <a:pt x="18767" y="15125"/>
                </a:cubicBezTo>
                <a:cubicBezTo>
                  <a:pt x="18869" y="15755"/>
                  <a:pt x="19849" y="17342"/>
                  <a:pt x="19969" y="17569"/>
                </a:cubicBezTo>
                <a:cubicBezTo>
                  <a:pt x="20089" y="17796"/>
                  <a:pt x="20314" y="19273"/>
                  <a:pt x="20492" y="19658"/>
                </a:cubicBezTo>
                <a:cubicBezTo>
                  <a:pt x="20671" y="20043"/>
                  <a:pt x="21600" y="21600"/>
                  <a:pt x="21600" y="21600"/>
                </a:cubicBezTo>
                <a:lnTo>
                  <a:pt x="0" y="21452"/>
                </a:lnTo>
                <a:close/>
                <a:moveTo>
                  <a:pt x="0" y="21452"/>
                </a:moveTo>
              </a:path>
            </a:pathLst>
          </a:custGeom>
          <a:solidFill>
            <a:schemeClr val="accent1">
              <a:alpha val="70000"/>
            </a:schemeClr>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24" name="AutoShape 192"/>
          <p:cNvSpPr>
            <a:spLocks/>
          </p:cNvSpPr>
          <p:nvPr/>
        </p:nvSpPr>
        <p:spPr bwMode="auto">
          <a:xfrm>
            <a:off x="9648032" y="4139407"/>
            <a:ext cx="2139950" cy="2108200"/>
          </a:xfrm>
          <a:custGeom>
            <a:avLst/>
            <a:gdLst/>
            <a:ahLst/>
            <a:cxnLst/>
            <a:rect l="0" t="0" r="r" b="b"/>
            <a:pathLst>
              <a:path w="21600" h="21600">
                <a:moveTo>
                  <a:pt x="0" y="21600"/>
                </a:moveTo>
                <a:cubicBezTo>
                  <a:pt x="0" y="21600"/>
                  <a:pt x="2334" y="16445"/>
                  <a:pt x="2903" y="15089"/>
                </a:cubicBezTo>
                <a:cubicBezTo>
                  <a:pt x="3473" y="13733"/>
                  <a:pt x="3788" y="9564"/>
                  <a:pt x="4582" y="7545"/>
                </a:cubicBezTo>
                <a:cubicBezTo>
                  <a:pt x="5377" y="5525"/>
                  <a:pt x="6860" y="2293"/>
                  <a:pt x="6860" y="2293"/>
                </a:cubicBezTo>
                <a:lnTo>
                  <a:pt x="8573" y="2513"/>
                </a:lnTo>
                <a:lnTo>
                  <a:pt x="9252" y="3169"/>
                </a:lnTo>
                <a:lnTo>
                  <a:pt x="10108" y="0"/>
                </a:lnTo>
                <a:cubicBezTo>
                  <a:pt x="10108" y="0"/>
                  <a:pt x="11600" y="1315"/>
                  <a:pt x="11897" y="1739"/>
                </a:cubicBezTo>
                <a:cubicBezTo>
                  <a:pt x="12194" y="2164"/>
                  <a:pt x="12050" y="3095"/>
                  <a:pt x="12615" y="3417"/>
                </a:cubicBezTo>
                <a:cubicBezTo>
                  <a:pt x="13179" y="3739"/>
                  <a:pt x="14055" y="3849"/>
                  <a:pt x="14055" y="3849"/>
                </a:cubicBezTo>
                <a:lnTo>
                  <a:pt x="14471" y="1384"/>
                </a:lnTo>
                <a:lnTo>
                  <a:pt x="15959" y="789"/>
                </a:lnTo>
                <a:lnTo>
                  <a:pt x="18934" y="12988"/>
                </a:lnTo>
                <a:cubicBezTo>
                  <a:pt x="18934" y="12988"/>
                  <a:pt x="20345" y="18574"/>
                  <a:pt x="20761" y="19917"/>
                </a:cubicBezTo>
                <a:cubicBezTo>
                  <a:pt x="21178" y="21260"/>
                  <a:pt x="21600" y="21536"/>
                  <a:pt x="21600" y="21536"/>
                </a:cubicBezTo>
                <a:lnTo>
                  <a:pt x="0" y="21600"/>
                </a:lnTo>
                <a:close/>
                <a:moveTo>
                  <a:pt x="0" y="21600"/>
                </a:moveTo>
              </a:path>
            </a:pathLst>
          </a:custGeom>
          <a:solidFill>
            <a:schemeClr val="tx2">
              <a:lumMod val="85000"/>
              <a:lumOff val="15000"/>
              <a:alpha val="70000"/>
            </a:schemeClr>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25" name="Rectangle 193"/>
          <p:cNvSpPr>
            <a:spLocks/>
          </p:cNvSpPr>
          <p:nvPr/>
        </p:nvSpPr>
        <p:spPr bwMode="auto">
          <a:xfrm>
            <a:off x="3773488" y="686594"/>
            <a:ext cx="75946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a:p>
            <a:pPr defTabSz="457200"/>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p:txBody>
      </p:sp>
      <p:sp>
        <p:nvSpPr>
          <p:cNvPr id="44226" name="Rectangle 194"/>
          <p:cNvSpPr>
            <a:spLocks/>
          </p:cNvSpPr>
          <p:nvPr/>
        </p:nvSpPr>
        <p:spPr bwMode="auto">
          <a:xfrm>
            <a:off x="673100" y="676275"/>
            <a:ext cx="2832100" cy="187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457200">
              <a:lnSpc>
                <a:spcPct val="90000"/>
              </a:lnSpc>
            </a:pPr>
            <a:r>
              <a:rPr lang="en-US" sz="3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Do it Yourself:</a:t>
            </a:r>
          </a:p>
          <a:p>
            <a:pPr algn="r" defTabSz="457200">
              <a:lnSpc>
                <a:spcPct val="90000"/>
              </a:lnSpc>
            </a:pPr>
            <a:r>
              <a:rPr lang="en-US" sz="3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Multi-Purpose</a:t>
            </a:r>
          </a:p>
          <a:p>
            <a:pPr algn="r" defTabSz="457200">
              <a:lnSpc>
                <a:spcPct val="90000"/>
              </a:lnSpc>
            </a:pPr>
            <a:r>
              <a:rPr lang="en-US" sz="3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Business</a:t>
            </a:r>
          </a:p>
          <a:p>
            <a:pPr algn="r" defTabSz="457200">
              <a:lnSpc>
                <a:spcPct val="90000"/>
              </a:lnSpc>
            </a:pPr>
            <a:r>
              <a:rPr lang="en-US" sz="3200" b="1" kern="0" dirty="0">
                <a:solidFill>
                  <a:sysClr val="windowText" lastClr="000000"/>
                </a:solidFill>
                <a:latin typeface="Roboto" panose="02000000000000000000" pitchFamily="2" charset="0"/>
                <a:ea typeface="Roboto" panose="02000000000000000000" pitchFamily="2" charset="0"/>
                <a:cs typeface="Helvetica Neue" charset="0"/>
                <a:sym typeface="Helvetica Neue" charset="0"/>
              </a:rPr>
              <a:t>Infographics</a:t>
            </a:r>
          </a:p>
        </p:txBody>
      </p:sp>
      <p:sp>
        <p:nvSpPr>
          <p:cNvPr id="44227" name="AutoShape 195"/>
          <p:cNvSpPr>
            <a:spLocks/>
          </p:cNvSpPr>
          <p:nvPr/>
        </p:nvSpPr>
        <p:spPr bwMode="auto">
          <a:xfrm>
            <a:off x="10160000" y="3619500"/>
            <a:ext cx="1816100" cy="2635250"/>
          </a:xfrm>
          <a:custGeom>
            <a:avLst/>
            <a:gdLst/>
            <a:ahLst/>
            <a:cxnLst/>
            <a:rect l="0" t="0" r="r" b="b"/>
            <a:pathLst>
              <a:path w="21600" h="21600">
                <a:moveTo>
                  <a:pt x="0" y="21597"/>
                </a:moveTo>
                <a:cubicBezTo>
                  <a:pt x="0" y="21597"/>
                  <a:pt x="5011" y="16167"/>
                  <a:pt x="5406" y="15636"/>
                </a:cubicBezTo>
                <a:cubicBezTo>
                  <a:pt x="7180" y="13246"/>
                  <a:pt x="7328" y="8908"/>
                  <a:pt x="7561" y="8684"/>
                </a:cubicBezTo>
                <a:cubicBezTo>
                  <a:pt x="7793" y="8461"/>
                  <a:pt x="8260" y="8089"/>
                  <a:pt x="8260" y="8089"/>
                </a:cubicBezTo>
                <a:cubicBezTo>
                  <a:pt x="8260" y="8089"/>
                  <a:pt x="8721" y="2380"/>
                  <a:pt x="9117" y="2380"/>
                </a:cubicBezTo>
                <a:cubicBezTo>
                  <a:pt x="9514" y="2380"/>
                  <a:pt x="10193" y="1415"/>
                  <a:pt x="10193" y="1415"/>
                </a:cubicBezTo>
                <a:lnTo>
                  <a:pt x="10948" y="379"/>
                </a:lnTo>
                <a:lnTo>
                  <a:pt x="10976" y="0"/>
                </a:lnTo>
                <a:lnTo>
                  <a:pt x="11430" y="1469"/>
                </a:lnTo>
                <a:cubicBezTo>
                  <a:pt x="11430" y="1469"/>
                  <a:pt x="11691" y="666"/>
                  <a:pt x="11925" y="1251"/>
                </a:cubicBezTo>
                <a:cubicBezTo>
                  <a:pt x="12160" y="1837"/>
                  <a:pt x="12533" y="2342"/>
                  <a:pt x="12533" y="2342"/>
                </a:cubicBezTo>
                <a:lnTo>
                  <a:pt x="12583" y="2939"/>
                </a:lnTo>
                <a:cubicBezTo>
                  <a:pt x="12583" y="2939"/>
                  <a:pt x="12563" y="2214"/>
                  <a:pt x="13054" y="1767"/>
                </a:cubicBezTo>
                <a:cubicBezTo>
                  <a:pt x="13545" y="1320"/>
                  <a:pt x="14019" y="428"/>
                  <a:pt x="14019" y="428"/>
                </a:cubicBezTo>
                <a:cubicBezTo>
                  <a:pt x="14019" y="428"/>
                  <a:pt x="14553" y="818"/>
                  <a:pt x="14613" y="1255"/>
                </a:cubicBezTo>
                <a:cubicBezTo>
                  <a:pt x="14673" y="1693"/>
                  <a:pt x="14853" y="3486"/>
                  <a:pt x="14972" y="3849"/>
                </a:cubicBezTo>
                <a:cubicBezTo>
                  <a:pt x="15092" y="4212"/>
                  <a:pt x="15750" y="5328"/>
                  <a:pt x="15750" y="5328"/>
                </a:cubicBezTo>
                <a:cubicBezTo>
                  <a:pt x="15750" y="5328"/>
                  <a:pt x="16408" y="7699"/>
                  <a:pt x="16565" y="8518"/>
                </a:cubicBezTo>
                <a:cubicBezTo>
                  <a:pt x="16723" y="9336"/>
                  <a:pt x="17184" y="11642"/>
                  <a:pt x="17700" y="12758"/>
                </a:cubicBezTo>
                <a:cubicBezTo>
                  <a:pt x="18216" y="13873"/>
                  <a:pt x="18374" y="14467"/>
                  <a:pt x="18932" y="14989"/>
                </a:cubicBezTo>
                <a:cubicBezTo>
                  <a:pt x="19491" y="15510"/>
                  <a:pt x="19869" y="17072"/>
                  <a:pt x="20268" y="18188"/>
                </a:cubicBezTo>
                <a:cubicBezTo>
                  <a:pt x="20667" y="19303"/>
                  <a:pt x="21600" y="21600"/>
                  <a:pt x="21600" y="21600"/>
                </a:cubicBezTo>
                <a:lnTo>
                  <a:pt x="0" y="21597"/>
                </a:lnTo>
                <a:close/>
                <a:moveTo>
                  <a:pt x="0" y="21597"/>
                </a:moveTo>
              </a:path>
            </a:pathLst>
          </a:custGeom>
          <a:solidFill>
            <a:schemeClr val="tx2">
              <a:alpha val="50000"/>
            </a:schemeClr>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nvGrpSpPr>
          <p:cNvPr id="44230" name="Group 198"/>
          <p:cNvGrpSpPr>
            <a:grpSpLocks/>
          </p:cNvGrpSpPr>
          <p:nvPr/>
        </p:nvGrpSpPr>
        <p:grpSpPr bwMode="auto">
          <a:xfrm>
            <a:off x="3841750" y="2032000"/>
            <a:ext cx="7581900" cy="1079500"/>
            <a:chOff x="0" y="0"/>
            <a:chExt cx="9552" cy="1360"/>
          </a:xfrm>
        </p:grpSpPr>
        <p:sp>
          <p:nvSpPr>
            <p:cNvPr id="44228" name="AutoShape 196"/>
            <p:cNvSpPr>
              <a:spLocks/>
            </p:cNvSpPr>
            <p:nvPr/>
          </p:nvSpPr>
          <p:spPr bwMode="auto">
            <a:xfrm rot="10800000">
              <a:off x="9328" y="1120"/>
              <a:ext cx="216" cy="240"/>
            </a:xfrm>
            <a:prstGeom prst="rtTriangle">
              <a:avLst/>
            </a:prstGeom>
            <a:solidFill>
              <a:schemeClr val="bg2">
                <a:lumMod val="25000"/>
              </a:schemeClr>
            </a:solidFill>
            <a:ln w="25400" cap="flat">
              <a:no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29" name="Rectangle 197"/>
            <p:cNvSpPr>
              <a:spLocks/>
            </p:cNvSpPr>
            <p:nvPr/>
          </p:nvSpPr>
          <p:spPr bwMode="auto">
            <a:xfrm>
              <a:off x="0" y="0"/>
              <a:ext cx="9552" cy="1224"/>
            </a:xfrm>
            <a:prstGeom prst="rect">
              <a:avLst/>
            </a:prstGeom>
            <a:solidFill>
              <a:schemeClr val="bg2">
                <a:lumMod val="90000"/>
              </a:schemeClr>
            </a:solidFill>
            <a:ln w="25400" cap="flat">
              <a:no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44231" name="Rectangle 199"/>
          <p:cNvSpPr>
            <a:spLocks/>
          </p:cNvSpPr>
          <p:nvPr/>
        </p:nvSpPr>
        <p:spPr bwMode="auto">
          <a:xfrm>
            <a:off x="3956050" y="2146300"/>
            <a:ext cx="127000" cy="127000"/>
          </a:xfrm>
          <a:prstGeom prst="rect">
            <a:avLst/>
          </a:prstGeom>
          <a:solidFill>
            <a:schemeClr val="accent2"/>
          </a:solidFill>
          <a:ln w="25400" cap="flat">
            <a:no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32" name="Rectangle 200"/>
          <p:cNvSpPr>
            <a:spLocks/>
          </p:cNvSpPr>
          <p:nvPr/>
        </p:nvSpPr>
        <p:spPr bwMode="auto">
          <a:xfrm>
            <a:off x="4159250" y="2152092"/>
            <a:ext cx="1649491" cy="1154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7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44233" name="Rectangle 201"/>
          <p:cNvSpPr>
            <a:spLocks/>
          </p:cNvSpPr>
          <p:nvPr/>
        </p:nvSpPr>
        <p:spPr bwMode="auto">
          <a:xfrm>
            <a:off x="3956050" y="2355850"/>
            <a:ext cx="127000" cy="127000"/>
          </a:xfrm>
          <a:prstGeom prst="rect">
            <a:avLst/>
          </a:prstGeom>
          <a:solidFill>
            <a:schemeClr val="accent3"/>
          </a:solidFill>
          <a:ln w="25400" cap="flat">
            <a:no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34" name="Rectangle 202"/>
          <p:cNvSpPr>
            <a:spLocks/>
          </p:cNvSpPr>
          <p:nvPr/>
        </p:nvSpPr>
        <p:spPr bwMode="auto">
          <a:xfrm>
            <a:off x="4159250" y="2361642"/>
            <a:ext cx="1522853" cy="1154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7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a:t>
            </a:r>
          </a:p>
        </p:txBody>
      </p:sp>
      <p:sp>
        <p:nvSpPr>
          <p:cNvPr id="44235" name="Rectangle 203"/>
          <p:cNvSpPr>
            <a:spLocks/>
          </p:cNvSpPr>
          <p:nvPr/>
        </p:nvSpPr>
        <p:spPr bwMode="auto">
          <a:xfrm>
            <a:off x="3956050" y="2559050"/>
            <a:ext cx="127000" cy="127000"/>
          </a:xfrm>
          <a:prstGeom prst="rect">
            <a:avLst/>
          </a:prstGeom>
          <a:solidFill>
            <a:schemeClr val="accent1"/>
          </a:solidFill>
          <a:ln w="25400" cap="flat">
            <a:no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36" name="Rectangle 204"/>
          <p:cNvSpPr>
            <a:spLocks/>
          </p:cNvSpPr>
          <p:nvPr/>
        </p:nvSpPr>
        <p:spPr bwMode="auto">
          <a:xfrm>
            <a:off x="4159250" y="2564842"/>
            <a:ext cx="1649491" cy="1154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7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a:t>
            </a:r>
          </a:p>
        </p:txBody>
      </p:sp>
      <p:sp>
        <p:nvSpPr>
          <p:cNvPr id="44237" name="Rectangle 205"/>
          <p:cNvSpPr>
            <a:spLocks/>
          </p:cNvSpPr>
          <p:nvPr/>
        </p:nvSpPr>
        <p:spPr bwMode="auto">
          <a:xfrm>
            <a:off x="3956050" y="2762250"/>
            <a:ext cx="127000" cy="127000"/>
          </a:xfrm>
          <a:prstGeom prst="rect">
            <a:avLst/>
          </a:prstGeom>
          <a:solidFill>
            <a:schemeClr val="tx2">
              <a:lumMod val="75000"/>
              <a:lumOff val="25000"/>
            </a:schemeClr>
          </a:solidFill>
          <a:ln w="25400" cap="flat">
            <a:no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4238" name="Rectangle 206"/>
          <p:cNvSpPr>
            <a:spLocks/>
          </p:cNvSpPr>
          <p:nvPr/>
        </p:nvSpPr>
        <p:spPr bwMode="auto">
          <a:xfrm>
            <a:off x="4159250" y="2768042"/>
            <a:ext cx="1522853" cy="1154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75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a:t>
            </a:r>
          </a:p>
        </p:txBody>
      </p:sp>
      <p:sp>
        <p:nvSpPr>
          <p:cNvPr id="44239" name="Rectangle 207"/>
          <p:cNvSpPr>
            <a:spLocks/>
          </p:cNvSpPr>
          <p:nvPr/>
        </p:nvSpPr>
        <p:spPr bwMode="auto">
          <a:xfrm>
            <a:off x="6654800" y="2278063"/>
            <a:ext cx="4013200" cy="4849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900" b="1" i="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 Phenomenon whereby something new and somehow valuable is formed the created item may be intangible "</a:t>
            </a:r>
          </a:p>
        </p:txBody>
      </p:sp>
      <p:grpSp>
        <p:nvGrpSpPr>
          <p:cNvPr id="44242" name="Group 210"/>
          <p:cNvGrpSpPr>
            <a:grpSpLocks/>
          </p:cNvGrpSpPr>
          <p:nvPr/>
        </p:nvGrpSpPr>
        <p:grpSpPr bwMode="auto">
          <a:xfrm>
            <a:off x="5244307" y="4394994"/>
            <a:ext cx="1041400" cy="563563"/>
            <a:chOff x="0" y="0"/>
            <a:chExt cx="1312" cy="710"/>
          </a:xfrm>
        </p:grpSpPr>
        <p:sp>
          <p:nvSpPr>
            <p:cNvPr id="44240" name="AutoShape 208"/>
            <p:cNvSpPr>
              <a:spLocks/>
            </p:cNvSpPr>
            <p:nvPr/>
          </p:nvSpPr>
          <p:spPr bwMode="auto">
            <a:xfrm rot="10800000">
              <a:off x="1207" y="593"/>
              <a:ext cx="104" cy="117"/>
            </a:xfrm>
            <a:prstGeom prst="rtTriangle">
              <a:avLst/>
            </a:prstGeom>
            <a:solidFill>
              <a:schemeClr val="bg2">
                <a:lumMod val="50000"/>
              </a:schemeClr>
            </a:solidFill>
            <a:ln w="25400" cap="flat">
              <a:noFill/>
              <a:prstDash val="solid"/>
              <a:miter lim="800000"/>
              <a:headEnd type="none" w="med" len="med"/>
              <a:tailEnd type="none" w="med" len="med"/>
            </a:ln>
          </p:spPr>
          <p:txBody>
            <a:bodyPr lIns="0" tIns="0" rIns="0" bIns="0"/>
            <a:lstStyle/>
            <a:p>
              <a:pPr algn="ct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44241" name="Rectangle 209"/>
            <p:cNvSpPr>
              <a:spLocks/>
            </p:cNvSpPr>
            <p:nvPr/>
          </p:nvSpPr>
          <p:spPr bwMode="auto">
            <a:xfrm>
              <a:off x="0" y="0"/>
              <a:ext cx="1312" cy="592"/>
            </a:xfrm>
            <a:prstGeom prst="rect">
              <a:avLst/>
            </a:prstGeom>
            <a:solidFill>
              <a:schemeClr val="bg2">
                <a:lumMod val="90000"/>
              </a:schemeClr>
            </a:solidFill>
            <a:ln w="25400" cap="flat">
              <a:noFill/>
              <a:prstDash val="solid"/>
              <a:miter lim="800000"/>
              <a:headEnd type="none" w="med" len="med"/>
              <a:tailEnd type="none" w="med" len="med"/>
            </a:ln>
          </p:spPr>
          <p:txBody>
            <a:bodyPr lIns="0" tIns="0" rIns="0" bIns="0" anchor="ctr"/>
            <a:lstStyle/>
            <a:p>
              <a:pPr algn="ctr" defTabSz="457200">
                <a:lnSpc>
                  <a:spcPct val="80000"/>
                </a:lnSpc>
              </a:pPr>
              <a:r>
                <a:rPr lang="en-US" sz="12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60%</a:t>
              </a:r>
            </a:p>
            <a:p>
              <a:pPr algn="ctr" defTabSz="457200">
                <a:lnSpc>
                  <a:spcPct val="80000"/>
                </a:lnSpc>
              </a:pPr>
              <a:r>
                <a:rPr lang="en-US" sz="7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p:txBody>
        </p:sp>
      </p:grpSp>
      <p:grpSp>
        <p:nvGrpSpPr>
          <p:cNvPr id="44245" name="Group 213"/>
          <p:cNvGrpSpPr>
            <a:grpSpLocks/>
          </p:cNvGrpSpPr>
          <p:nvPr/>
        </p:nvGrpSpPr>
        <p:grpSpPr bwMode="auto">
          <a:xfrm>
            <a:off x="2590800" y="4902200"/>
            <a:ext cx="1041400" cy="563563"/>
            <a:chOff x="0" y="0"/>
            <a:chExt cx="1312" cy="710"/>
          </a:xfrm>
        </p:grpSpPr>
        <p:sp>
          <p:nvSpPr>
            <p:cNvPr id="44243" name="AutoShape 211"/>
            <p:cNvSpPr>
              <a:spLocks/>
            </p:cNvSpPr>
            <p:nvPr/>
          </p:nvSpPr>
          <p:spPr bwMode="auto">
            <a:xfrm rot="10800000">
              <a:off x="1207" y="593"/>
              <a:ext cx="104" cy="117"/>
            </a:xfrm>
            <a:prstGeom prst="rtTriangle">
              <a:avLst/>
            </a:prstGeom>
            <a:solidFill>
              <a:schemeClr val="bg2">
                <a:lumMod val="50000"/>
              </a:schemeClr>
            </a:solidFill>
            <a:ln w="25400" cap="flat">
              <a:noFill/>
              <a:prstDash val="solid"/>
              <a:miter lim="800000"/>
              <a:headEnd type="none" w="med" len="med"/>
              <a:tailEnd type="none" w="med" len="med"/>
            </a:ln>
          </p:spPr>
          <p:txBody>
            <a:bodyPr lIns="0" tIns="0" rIns="0" bIns="0"/>
            <a:lstStyle/>
            <a:p>
              <a:pP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44244" name="Rectangle 212"/>
            <p:cNvSpPr>
              <a:spLocks/>
            </p:cNvSpPr>
            <p:nvPr/>
          </p:nvSpPr>
          <p:spPr bwMode="auto">
            <a:xfrm>
              <a:off x="0" y="0"/>
              <a:ext cx="1312" cy="592"/>
            </a:xfrm>
            <a:prstGeom prst="rect">
              <a:avLst/>
            </a:prstGeom>
            <a:solidFill>
              <a:schemeClr val="bg2">
                <a:lumMod val="90000"/>
              </a:schemeClr>
            </a:solidFill>
            <a:ln w="25400" cap="flat">
              <a:noFill/>
              <a:prstDash val="solid"/>
              <a:miter lim="800000"/>
              <a:headEnd type="none" w="med" len="med"/>
              <a:tailEnd type="none" w="med" len="med"/>
            </a:ln>
          </p:spPr>
          <p:txBody>
            <a:bodyPr lIns="0" tIns="0" rIns="0" bIns="0" anchor="ctr"/>
            <a:lstStyle/>
            <a:p>
              <a:pPr algn="ctr" defTabSz="457200"/>
              <a:r>
                <a:rPr lang="en-US" sz="7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a:t>
              </a:r>
            </a:p>
          </p:txBody>
        </p:sp>
      </p:grpSp>
      <p:grpSp>
        <p:nvGrpSpPr>
          <p:cNvPr id="44248" name="Group 216"/>
          <p:cNvGrpSpPr>
            <a:grpSpLocks/>
          </p:cNvGrpSpPr>
          <p:nvPr/>
        </p:nvGrpSpPr>
        <p:grpSpPr bwMode="auto">
          <a:xfrm>
            <a:off x="7816850" y="4076700"/>
            <a:ext cx="1041400" cy="563563"/>
            <a:chOff x="0" y="0"/>
            <a:chExt cx="1312" cy="710"/>
          </a:xfrm>
        </p:grpSpPr>
        <p:sp>
          <p:nvSpPr>
            <p:cNvPr id="44246" name="AutoShape 214"/>
            <p:cNvSpPr>
              <a:spLocks/>
            </p:cNvSpPr>
            <p:nvPr/>
          </p:nvSpPr>
          <p:spPr bwMode="auto">
            <a:xfrm rot="10800000">
              <a:off x="1207" y="593"/>
              <a:ext cx="104" cy="117"/>
            </a:xfrm>
            <a:prstGeom prst="rtTriangle">
              <a:avLst/>
            </a:prstGeom>
            <a:solidFill>
              <a:schemeClr val="bg2">
                <a:lumMod val="25000"/>
              </a:schemeClr>
            </a:solidFill>
            <a:ln w="25400" cap="flat">
              <a:noFill/>
              <a:prstDash val="solid"/>
              <a:miter lim="800000"/>
              <a:headEnd type="none" w="med" len="med"/>
              <a:tailEnd type="none" w="med" len="med"/>
            </a:ln>
          </p:spPr>
          <p:txBody>
            <a:bodyPr lIns="0" tIns="0" rIns="0" bIns="0"/>
            <a:lstStyle/>
            <a:p>
              <a:pPr algn="ct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44247" name="Rectangle 215"/>
            <p:cNvSpPr>
              <a:spLocks/>
            </p:cNvSpPr>
            <p:nvPr/>
          </p:nvSpPr>
          <p:spPr bwMode="auto">
            <a:xfrm>
              <a:off x="0" y="0"/>
              <a:ext cx="1312" cy="592"/>
            </a:xfrm>
            <a:prstGeom prst="rect">
              <a:avLst/>
            </a:prstGeom>
            <a:solidFill>
              <a:schemeClr val="bg2">
                <a:lumMod val="90000"/>
              </a:schemeClr>
            </a:solidFill>
            <a:ln w="25400" cap="flat">
              <a:noFill/>
              <a:prstDash val="solid"/>
              <a:miter lim="800000"/>
              <a:headEnd type="none" w="med" len="med"/>
              <a:tailEnd type="none" w="med" len="med"/>
            </a:ln>
          </p:spPr>
          <p:txBody>
            <a:bodyPr lIns="0" tIns="0" rIns="0" bIns="0" anchor="ctr"/>
            <a:lstStyle/>
            <a:p>
              <a:pPr algn="ctr" defTabSz="457200"/>
              <a:r>
                <a:rPr lang="en-US" sz="7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a:t>
              </a:r>
            </a:p>
          </p:txBody>
        </p:sp>
      </p:grpSp>
      <p:grpSp>
        <p:nvGrpSpPr>
          <p:cNvPr id="44251" name="Group 219"/>
          <p:cNvGrpSpPr>
            <a:grpSpLocks/>
          </p:cNvGrpSpPr>
          <p:nvPr/>
        </p:nvGrpSpPr>
        <p:grpSpPr bwMode="auto">
          <a:xfrm>
            <a:off x="9620250" y="3467100"/>
            <a:ext cx="1041400" cy="563563"/>
            <a:chOff x="0" y="0"/>
            <a:chExt cx="1312" cy="710"/>
          </a:xfrm>
        </p:grpSpPr>
        <p:sp>
          <p:nvSpPr>
            <p:cNvPr id="44249" name="AutoShape 217"/>
            <p:cNvSpPr>
              <a:spLocks/>
            </p:cNvSpPr>
            <p:nvPr/>
          </p:nvSpPr>
          <p:spPr bwMode="auto">
            <a:xfrm rot="10800000">
              <a:off x="1207" y="593"/>
              <a:ext cx="104" cy="117"/>
            </a:xfrm>
            <a:prstGeom prst="rtTriangle">
              <a:avLst/>
            </a:prstGeom>
            <a:solidFill>
              <a:schemeClr val="bg2">
                <a:lumMod val="25000"/>
              </a:schemeClr>
            </a:solidFill>
            <a:ln w="25400" cap="flat">
              <a:noFill/>
              <a:prstDash val="solid"/>
              <a:miter lim="800000"/>
              <a:headEnd type="none" w="med" len="med"/>
              <a:tailEnd type="none" w="med" len="med"/>
            </a:ln>
          </p:spPr>
          <p:txBody>
            <a:bodyPr lIns="0" tIns="0" rIns="0" bIns="0"/>
            <a:lstStyle/>
            <a:p>
              <a:pPr algn="ctr" defTabSz="457200"/>
              <a:endParaRPr lang="id-ID" sz="900" kern="0" dirty="0">
                <a:solidFill>
                  <a:schemeClr val="bg1">
                    <a:lumMod val="25000"/>
                  </a:schemeClr>
                </a:solidFill>
                <a:latin typeface="Roboto" panose="02000000000000000000" pitchFamily="2" charset="0"/>
                <a:ea typeface="Adobe 明體 Std L" panose="02020300000000000000" pitchFamily="18" charset="-120"/>
              </a:endParaRPr>
            </a:p>
          </p:txBody>
        </p:sp>
        <p:sp>
          <p:nvSpPr>
            <p:cNvPr id="44250" name="Rectangle 218"/>
            <p:cNvSpPr>
              <a:spLocks/>
            </p:cNvSpPr>
            <p:nvPr/>
          </p:nvSpPr>
          <p:spPr bwMode="auto">
            <a:xfrm>
              <a:off x="0" y="0"/>
              <a:ext cx="1312" cy="592"/>
            </a:xfrm>
            <a:prstGeom prst="rect">
              <a:avLst/>
            </a:prstGeom>
            <a:solidFill>
              <a:schemeClr val="bg2">
                <a:lumMod val="90000"/>
              </a:schemeClr>
            </a:solidFill>
            <a:ln w="25400" cap="flat">
              <a:noFill/>
              <a:prstDash val="solid"/>
              <a:miter lim="800000"/>
              <a:headEnd type="none" w="med" len="med"/>
              <a:tailEnd type="none" w="med" len="med"/>
            </a:ln>
          </p:spPr>
          <p:txBody>
            <a:bodyPr lIns="0" tIns="0" rIns="0" bIns="0" anchor="ctr"/>
            <a:lstStyle/>
            <a:p>
              <a:pPr algn="ctr" defTabSz="457200">
                <a:lnSpc>
                  <a:spcPct val="80000"/>
                </a:lnSpc>
              </a:pPr>
              <a:r>
                <a:rPr lang="en-US" sz="12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60%</a:t>
              </a:r>
            </a:p>
            <a:p>
              <a:pPr algn="ctr" defTabSz="457200">
                <a:lnSpc>
                  <a:spcPct val="80000"/>
                </a:lnSpc>
              </a:pPr>
              <a:r>
                <a:rPr lang="en-US" sz="75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Modern Design</a:t>
              </a:r>
            </a:p>
          </p:txBody>
        </p:sp>
      </p:grpSp>
    </p:spTree>
    <p:extLst>
      <p:ext uri="{BB962C8B-B14F-4D97-AF65-F5344CB8AC3E}">
        <p14:creationId xmlns:p14="http://schemas.microsoft.com/office/powerpoint/2010/main" val="41348969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6513" y="-27385"/>
            <a:ext cx="12253913" cy="6985397"/>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3" name="图片占位符 2"/>
          <p:cNvPicPr>
            <a:picLocks noGrp="1" noChangeAspect="1"/>
          </p:cNvPicPr>
          <p:nvPr>
            <p:ph type="pic" idx="1"/>
          </p:nvPr>
        </p:nvPicPr>
        <p:blipFill>
          <a:blip r:embed="rId2" cstate="screen">
            <a:extLst>
              <a:ext uri="{BEBA8EAE-BF5A-486C-A8C5-ECC9F3942E4B}">
                <a14:imgProps xmlns:a14="http://schemas.microsoft.com/office/drawing/2010/main">
                  <a14:imgLayer r:embed="rId3">
                    <a14:imgEffect>
                      <a14:saturation sat="0"/>
                    </a14:imgEffect>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a:xfrm>
            <a:off x="-36513" y="-28575"/>
            <a:ext cx="12253913" cy="7000875"/>
          </a:xfrm>
        </p:spPr>
      </p:pic>
      <p:sp>
        <p:nvSpPr>
          <p:cNvPr id="45059" name="Rectangle 3"/>
          <p:cNvSpPr>
            <a:spLocks/>
          </p:cNvSpPr>
          <p:nvPr/>
        </p:nvSpPr>
        <p:spPr bwMode="auto">
          <a:xfrm>
            <a:off x="-36513" y="1711325"/>
            <a:ext cx="12242007" cy="1924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lnSpc>
                <a:spcPct val="80000"/>
              </a:lnSpc>
            </a:pPr>
            <a:r>
              <a:rPr lang="en-US" sz="7200" kern="0" dirty="0">
                <a:solidFill>
                  <a:schemeClr val="bg1"/>
                </a:solidFill>
                <a:latin typeface="Roboto Medium" panose="02000000000000000000" pitchFamily="2" charset="0"/>
                <a:ea typeface="Roboto Medium" panose="02000000000000000000" pitchFamily="2" charset="0"/>
                <a:cs typeface="Helvetica Neue UltraLight" charset="0"/>
                <a:sym typeface="Helvetica Neue UltraLight" charset="0"/>
              </a:rPr>
              <a:t>MOCKUP</a:t>
            </a:r>
          </a:p>
          <a:p>
            <a:pPr algn="ctr" defTabSz="457200">
              <a:lnSpc>
                <a:spcPct val="80000"/>
              </a:lnSpc>
            </a:pPr>
            <a:r>
              <a:rPr lang="en-US" sz="7200" kern="0" dirty="0">
                <a:solidFill>
                  <a:schemeClr val="bg1"/>
                </a:solidFill>
                <a:latin typeface="Roboto Medium" panose="02000000000000000000" pitchFamily="2" charset="0"/>
                <a:ea typeface="Roboto Medium" panose="02000000000000000000" pitchFamily="2" charset="0"/>
                <a:cs typeface="Helvetica Neue UltraLight" charset="0"/>
                <a:sym typeface="Helvetica Neue UltraLight" charset="0"/>
              </a:rPr>
              <a:t>SLIDES</a:t>
            </a:r>
          </a:p>
        </p:txBody>
      </p:sp>
      <p:sp>
        <p:nvSpPr>
          <p:cNvPr id="45060" name="Line 4"/>
          <p:cNvSpPr>
            <a:spLocks noChangeShapeType="1"/>
          </p:cNvSpPr>
          <p:nvPr/>
        </p:nvSpPr>
        <p:spPr bwMode="auto">
          <a:xfrm>
            <a:off x="3416300" y="39243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5061" name="Line 5"/>
          <p:cNvSpPr>
            <a:spLocks noChangeShapeType="1"/>
          </p:cNvSpPr>
          <p:nvPr/>
        </p:nvSpPr>
        <p:spPr bwMode="auto">
          <a:xfrm>
            <a:off x="3416300" y="39751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5062" name="Line 6"/>
          <p:cNvSpPr>
            <a:spLocks noChangeShapeType="1"/>
          </p:cNvSpPr>
          <p:nvPr/>
        </p:nvSpPr>
        <p:spPr bwMode="auto">
          <a:xfrm>
            <a:off x="3416300" y="40259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5063" name="Line 7"/>
          <p:cNvSpPr>
            <a:spLocks noChangeShapeType="1"/>
          </p:cNvSpPr>
          <p:nvPr/>
        </p:nvSpPr>
        <p:spPr bwMode="auto">
          <a:xfrm>
            <a:off x="3416300" y="40767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5064" name="Rectangle 8"/>
          <p:cNvSpPr>
            <a:spLocks/>
          </p:cNvSpPr>
          <p:nvPr/>
        </p:nvSpPr>
        <p:spPr bwMode="auto">
          <a:xfrm>
            <a:off x="4762500" y="4364832"/>
            <a:ext cx="2667000" cy="254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1350" b="1" kern="0" dirty="0">
                <a:solidFill>
                  <a:schemeClr val="bg1"/>
                </a:solidFill>
                <a:latin typeface="Roboto" panose="02000000000000000000" pitchFamily="2" charset="0"/>
                <a:ea typeface="Roboto" panose="02000000000000000000" pitchFamily="2" charset="0"/>
                <a:cs typeface="Helvetica Neue" charset="0"/>
                <a:sym typeface="Helvetica Neue" charset="0"/>
              </a:rPr>
              <a:t>pie, bar, custom infographics</a:t>
            </a:r>
          </a:p>
        </p:txBody>
      </p:sp>
      <p:sp>
        <p:nvSpPr>
          <p:cNvPr id="45065" name="Oval 9"/>
          <p:cNvSpPr>
            <a:spLocks/>
          </p:cNvSpPr>
          <p:nvPr/>
        </p:nvSpPr>
        <p:spPr bwMode="auto">
          <a:xfrm>
            <a:off x="5778500" y="3676650"/>
            <a:ext cx="635000" cy="635000"/>
          </a:xfrm>
          <a:prstGeom prst="ellipse">
            <a:avLst/>
          </a:prstGeom>
          <a:solidFill>
            <a:schemeClr val="bg2"/>
          </a:solidFill>
          <a:ln w="25400" cap="flat">
            <a:solidFill>
              <a:srgbClr val="FFFEFE"/>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nvGrpSpPr>
          <p:cNvPr id="45070" name="Group 14"/>
          <p:cNvGrpSpPr>
            <a:grpSpLocks/>
          </p:cNvGrpSpPr>
          <p:nvPr/>
        </p:nvGrpSpPr>
        <p:grpSpPr bwMode="auto">
          <a:xfrm>
            <a:off x="5949950" y="3848100"/>
            <a:ext cx="265907" cy="264319"/>
            <a:chOff x="0" y="0"/>
            <a:chExt cx="335" cy="333"/>
          </a:xfrm>
          <a:solidFill>
            <a:schemeClr val="tx2"/>
          </a:solidFill>
        </p:grpSpPr>
        <p:sp>
          <p:nvSpPr>
            <p:cNvPr id="45066" name="AutoShape 10"/>
            <p:cNvSpPr>
              <a:spLocks/>
            </p:cNvSpPr>
            <p:nvPr/>
          </p:nvSpPr>
          <p:spPr bwMode="auto">
            <a:xfrm>
              <a:off x="56" y="40"/>
              <a:ext cx="29" cy="30"/>
            </a:xfrm>
            <a:custGeom>
              <a:avLst/>
              <a:gdLst/>
              <a:ahLst/>
              <a:cxnLst/>
              <a:rect l="0" t="0" r="r" b="b"/>
              <a:pathLst>
                <a:path w="16200" h="21600">
                  <a:moveTo>
                    <a:pt x="8097" y="0"/>
                  </a:moveTo>
                  <a:cubicBezTo>
                    <a:pt x="-2699" y="0"/>
                    <a:pt x="-2699" y="21600"/>
                    <a:pt x="8097" y="21600"/>
                  </a:cubicBezTo>
                  <a:cubicBezTo>
                    <a:pt x="18901" y="21600"/>
                    <a:pt x="18901" y="0"/>
                    <a:pt x="8097" y="0"/>
                  </a:cubicBezTo>
                  <a:cubicBezTo>
                    <a:pt x="3484" y="0"/>
                    <a:pt x="12718" y="0"/>
                    <a:pt x="8097" y="0"/>
                  </a:cubicBezTo>
                  <a:close/>
                  <a:moveTo>
                    <a:pt x="8097" y="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5067" name="AutoShape 11"/>
            <p:cNvSpPr>
              <a:spLocks/>
            </p:cNvSpPr>
            <p:nvPr/>
          </p:nvSpPr>
          <p:spPr bwMode="auto">
            <a:xfrm>
              <a:off x="96" y="40"/>
              <a:ext cx="29" cy="30"/>
            </a:xfrm>
            <a:custGeom>
              <a:avLst/>
              <a:gdLst/>
              <a:ahLst/>
              <a:cxnLst/>
              <a:rect l="0" t="0" r="r" b="b"/>
              <a:pathLst>
                <a:path w="16200" h="21600">
                  <a:moveTo>
                    <a:pt x="8097" y="0"/>
                  </a:moveTo>
                  <a:cubicBezTo>
                    <a:pt x="-2699" y="0"/>
                    <a:pt x="-2699" y="21600"/>
                    <a:pt x="8097" y="21600"/>
                  </a:cubicBezTo>
                  <a:cubicBezTo>
                    <a:pt x="18901" y="21600"/>
                    <a:pt x="18901" y="0"/>
                    <a:pt x="8097" y="0"/>
                  </a:cubicBezTo>
                  <a:cubicBezTo>
                    <a:pt x="3484" y="0"/>
                    <a:pt x="12718" y="0"/>
                    <a:pt x="8097" y="0"/>
                  </a:cubicBezTo>
                  <a:close/>
                  <a:moveTo>
                    <a:pt x="8097" y="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5068" name="AutoShape 12"/>
            <p:cNvSpPr>
              <a:spLocks/>
            </p:cNvSpPr>
            <p:nvPr/>
          </p:nvSpPr>
          <p:spPr bwMode="auto">
            <a:xfrm>
              <a:off x="136" y="40"/>
              <a:ext cx="29" cy="30"/>
            </a:xfrm>
            <a:custGeom>
              <a:avLst/>
              <a:gdLst/>
              <a:ahLst/>
              <a:cxnLst/>
              <a:rect l="0" t="0" r="r" b="b"/>
              <a:pathLst>
                <a:path w="16200" h="21600">
                  <a:moveTo>
                    <a:pt x="8096" y="0"/>
                  </a:moveTo>
                  <a:cubicBezTo>
                    <a:pt x="-2698" y="0"/>
                    <a:pt x="-2698" y="21600"/>
                    <a:pt x="8096" y="21600"/>
                  </a:cubicBezTo>
                  <a:cubicBezTo>
                    <a:pt x="18902" y="21600"/>
                    <a:pt x="18902" y="0"/>
                    <a:pt x="8096" y="0"/>
                  </a:cubicBezTo>
                  <a:cubicBezTo>
                    <a:pt x="3480" y="0"/>
                    <a:pt x="12720" y="0"/>
                    <a:pt x="8096" y="0"/>
                  </a:cubicBezTo>
                  <a:close/>
                  <a:moveTo>
                    <a:pt x="8096" y="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5069" name="AutoShape 13"/>
            <p:cNvSpPr>
              <a:spLocks/>
            </p:cNvSpPr>
            <p:nvPr/>
          </p:nvSpPr>
          <p:spPr bwMode="auto">
            <a:xfrm>
              <a:off x="0" y="0"/>
              <a:ext cx="335" cy="333"/>
            </a:xfrm>
            <a:custGeom>
              <a:avLst/>
              <a:gdLst/>
              <a:ahLst/>
              <a:cxnLst/>
              <a:rect l="0" t="0" r="r" b="b"/>
              <a:pathLst>
                <a:path w="20154" h="20618">
                  <a:moveTo>
                    <a:pt x="18723" y="7783"/>
                  </a:moveTo>
                  <a:cubicBezTo>
                    <a:pt x="17968" y="7783"/>
                    <a:pt x="17215" y="7783"/>
                    <a:pt x="16459" y="7783"/>
                  </a:cubicBezTo>
                  <a:cubicBezTo>
                    <a:pt x="15999" y="7783"/>
                    <a:pt x="16244" y="6119"/>
                    <a:pt x="16244" y="5693"/>
                  </a:cubicBezTo>
                  <a:cubicBezTo>
                    <a:pt x="16244" y="4941"/>
                    <a:pt x="17250" y="5076"/>
                    <a:pt x="17874" y="5291"/>
                  </a:cubicBezTo>
                  <a:cubicBezTo>
                    <a:pt x="18920" y="5652"/>
                    <a:pt x="18723" y="6896"/>
                    <a:pt x="18723" y="7783"/>
                  </a:cubicBezTo>
                  <a:cubicBezTo>
                    <a:pt x="18723" y="7783"/>
                    <a:pt x="18723" y="7783"/>
                    <a:pt x="18723" y="7783"/>
                  </a:cubicBezTo>
                  <a:close/>
                  <a:moveTo>
                    <a:pt x="18723" y="18011"/>
                  </a:moveTo>
                  <a:cubicBezTo>
                    <a:pt x="18723" y="19869"/>
                    <a:pt x="15471" y="19290"/>
                    <a:pt x="14388" y="19290"/>
                  </a:cubicBezTo>
                  <a:cubicBezTo>
                    <a:pt x="12032" y="19290"/>
                    <a:pt x="9676" y="19290"/>
                    <a:pt x="7321" y="19290"/>
                  </a:cubicBezTo>
                  <a:cubicBezTo>
                    <a:pt x="6776" y="19290"/>
                    <a:pt x="6068" y="19396"/>
                    <a:pt x="5601" y="19042"/>
                  </a:cubicBezTo>
                  <a:cubicBezTo>
                    <a:pt x="5291" y="18808"/>
                    <a:pt x="4678" y="16733"/>
                    <a:pt x="5246" y="16733"/>
                  </a:cubicBezTo>
                  <a:cubicBezTo>
                    <a:pt x="7403" y="16733"/>
                    <a:pt x="9560" y="16733"/>
                    <a:pt x="11717" y="16733"/>
                  </a:cubicBezTo>
                  <a:cubicBezTo>
                    <a:pt x="13651" y="16733"/>
                    <a:pt x="16244" y="16859"/>
                    <a:pt x="16244" y="14056"/>
                  </a:cubicBezTo>
                  <a:cubicBezTo>
                    <a:pt x="16244" y="13014"/>
                    <a:pt x="16244" y="11972"/>
                    <a:pt x="16244" y="10929"/>
                  </a:cubicBezTo>
                  <a:cubicBezTo>
                    <a:pt x="16244" y="10196"/>
                    <a:pt x="15866" y="9062"/>
                    <a:pt x="16697" y="9062"/>
                  </a:cubicBezTo>
                  <a:cubicBezTo>
                    <a:pt x="17033" y="9062"/>
                    <a:pt x="18723" y="8860"/>
                    <a:pt x="18723" y="9220"/>
                  </a:cubicBezTo>
                  <a:cubicBezTo>
                    <a:pt x="18723" y="10195"/>
                    <a:pt x="18723" y="11169"/>
                    <a:pt x="18723" y="12144"/>
                  </a:cubicBezTo>
                  <a:cubicBezTo>
                    <a:pt x="18723" y="14100"/>
                    <a:pt x="18723" y="16056"/>
                    <a:pt x="18723" y="18011"/>
                  </a:cubicBezTo>
                  <a:cubicBezTo>
                    <a:pt x="18723" y="18714"/>
                    <a:pt x="18723" y="18011"/>
                    <a:pt x="18723" y="18011"/>
                  </a:cubicBezTo>
                  <a:close/>
                  <a:moveTo>
                    <a:pt x="2614" y="15454"/>
                  </a:moveTo>
                  <a:cubicBezTo>
                    <a:pt x="660" y="15454"/>
                    <a:pt x="1375" y="10992"/>
                    <a:pt x="1375" y="9818"/>
                  </a:cubicBezTo>
                  <a:cubicBezTo>
                    <a:pt x="1375" y="8818"/>
                    <a:pt x="1375" y="7816"/>
                    <a:pt x="1375" y="6815"/>
                  </a:cubicBezTo>
                  <a:cubicBezTo>
                    <a:pt x="1375" y="6336"/>
                    <a:pt x="1612" y="6505"/>
                    <a:pt x="2059" y="6505"/>
                  </a:cubicBezTo>
                  <a:cubicBezTo>
                    <a:pt x="6281" y="6505"/>
                    <a:pt x="10505" y="6505"/>
                    <a:pt x="14728" y="6505"/>
                  </a:cubicBezTo>
                  <a:cubicBezTo>
                    <a:pt x="15351" y="6505"/>
                    <a:pt x="15005" y="10229"/>
                    <a:pt x="15005" y="10862"/>
                  </a:cubicBezTo>
                  <a:cubicBezTo>
                    <a:pt x="15005" y="12142"/>
                    <a:pt x="15614" y="15454"/>
                    <a:pt x="13647" y="15454"/>
                  </a:cubicBezTo>
                  <a:cubicBezTo>
                    <a:pt x="9969" y="15454"/>
                    <a:pt x="6291" y="15454"/>
                    <a:pt x="2614" y="15454"/>
                  </a:cubicBezTo>
                  <a:cubicBezTo>
                    <a:pt x="1933" y="15454"/>
                    <a:pt x="2614" y="15454"/>
                    <a:pt x="2614" y="15454"/>
                  </a:cubicBezTo>
                  <a:close/>
                  <a:moveTo>
                    <a:pt x="1375" y="2669"/>
                  </a:moveTo>
                  <a:cubicBezTo>
                    <a:pt x="1375" y="1081"/>
                    <a:pt x="3295" y="1391"/>
                    <a:pt x="4292" y="1391"/>
                  </a:cubicBezTo>
                  <a:cubicBezTo>
                    <a:pt x="6208" y="1391"/>
                    <a:pt x="8122" y="1391"/>
                    <a:pt x="10036" y="1391"/>
                  </a:cubicBezTo>
                  <a:cubicBezTo>
                    <a:pt x="11261" y="1391"/>
                    <a:pt x="12486" y="1391"/>
                    <a:pt x="13711" y="1391"/>
                  </a:cubicBezTo>
                  <a:cubicBezTo>
                    <a:pt x="14572" y="1391"/>
                    <a:pt x="15005" y="2079"/>
                    <a:pt x="15005" y="2892"/>
                  </a:cubicBezTo>
                  <a:cubicBezTo>
                    <a:pt x="15005" y="3237"/>
                    <a:pt x="15231" y="5027"/>
                    <a:pt x="15005" y="5226"/>
                  </a:cubicBezTo>
                  <a:cubicBezTo>
                    <a:pt x="14649" y="5539"/>
                    <a:pt x="12709" y="5226"/>
                    <a:pt x="12261" y="5226"/>
                  </a:cubicBezTo>
                  <a:cubicBezTo>
                    <a:pt x="10277" y="5226"/>
                    <a:pt x="8291" y="5226"/>
                    <a:pt x="6305" y="5226"/>
                  </a:cubicBezTo>
                  <a:cubicBezTo>
                    <a:pt x="4839" y="5226"/>
                    <a:pt x="3371" y="5226"/>
                    <a:pt x="1904" y="5226"/>
                  </a:cubicBezTo>
                  <a:cubicBezTo>
                    <a:pt x="843" y="5226"/>
                    <a:pt x="1375" y="3568"/>
                    <a:pt x="1375" y="2669"/>
                  </a:cubicBezTo>
                  <a:cubicBezTo>
                    <a:pt x="1375" y="1966"/>
                    <a:pt x="1375" y="2669"/>
                    <a:pt x="1375" y="2669"/>
                  </a:cubicBezTo>
                  <a:close/>
                  <a:moveTo>
                    <a:pt x="17484" y="3947"/>
                  </a:moveTo>
                  <a:cubicBezTo>
                    <a:pt x="16068" y="3947"/>
                    <a:pt x="16363" y="4019"/>
                    <a:pt x="16244" y="2669"/>
                  </a:cubicBezTo>
                  <a:cubicBezTo>
                    <a:pt x="16244" y="1109"/>
                    <a:pt x="14977" y="112"/>
                    <a:pt x="13555" y="112"/>
                  </a:cubicBezTo>
                  <a:cubicBezTo>
                    <a:pt x="11260" y="112"/>
                    <a:pt x="8965" y="112"/>
                    <a:pt x="6671" y="112"/>
                  </a:cubicBezTo>
                  <a:cubicBezTo>
                    <a:pt x="5017" y="112"/>
                    <a:pt x="1940" y="-470"/>
                    <a:pt x="719" y="1023"/>
                  </a:cubicBezTo>
                  <a:cubicBezTo>
                    <a:pt x="-420" y="2415"/>
                    <a:pt x="135" y="5548"/>
                    <a:pt x="135" y="7198"/>
                  </a:cubicBezTo>
                  <a:cubicBezTo>
                    <a:pt x="135" y="9482"/>
                    <a:pt x="135" y="11767"/>
                    <a:pt x="135" y="14051"/>
                  </a:cubicBezTo>
                  <a:cubicBezTo>
                    <a:pt x="135" y="15488"/>
                    <a:pt x="1171" y="16733"/>
                    <a:pt x="2614" y="16733"/>
                  </a:cubicBezTo>
                  <a:cubicBezTo>
                    <a:pt x="2845" y="16755"/>
                    <a:pt x="3704" y="16579"/>
                    <a:pt x="3852" y="16733"/>
                  </a:cubicBezTo>
                  <a:cubicBezTo>
                    <a:pt x="4028" y="16914"/>
                    <a:pt x="3837" y="18154"/>
                    <a:pt x="3893" y="18470"/>
                  </a:cubicBezTo>
                  <a:cubicBezTo>
                    <a:pt x="4362" y="21130"/>
                    <a:pt x="7532" y="20568"/>
                    <a:pt x="9427" y="20568"/>
                  </a:cubicBezTo>
                  <a:cubicBezTo>
                    <a:pt x="11906" y="20568"/>
                    <a:pt x="14385" y="20568"/>
                    <a:pt x="16866" y="20568"/>
                  </a:cubicBezTo>
                  <a:cubicBezTo>
                    <a:pt x="20770" y="20568"/>
                    <a:pt x="19961" y="16312"/>
                    <a:pt x="19961" y="13482"/>
                  </a:cubicBezTo>
                  <a:cubicBezTo>
                    <a:pt x="19961" y="11181"/>
                    <a:pt x="21180" y="3947"/>
                    <a:pt x="17484" y="3947"/>
                  </a:cubicBezTo>
                  <a:cubicBezTo>
                    <a:pt x="17484" y="3947"/>
                    <a:pt x="18850" y="3947"/>
                    <a:pt x="17484" y="3947"/>
                  </a:cubicBezTo>
                  <a:close/>
                  <a:moveTo>
                    <a:pt x="17484" y="394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Tree>
    <p:extLst>
      <p:ext uri="{BB962C8B-B14F-4D97-AF65-F5344CB8AC3E}">
        <p14:creationId xmlns:p14="http://schemas.microsoft.com/office/powerpoint/2010/main" val="358892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p:cNvSpPr>
          <p:nvPr/>
        </p:nvSpPr>
        <p:spPr bwMode="auto">
          <a:xfrm>
            <a:off x="-31750" y="-25400"/>
            <a:ext cx="6121400" cy="6978650"/>
          </a:xfrm>
          <a:prstGeom prst="rect">
            <a:avLst/>
          </a:prstGeom>
          <a:solidFill>
            <a:schemeClr val="accent3">
              <a:lumMod val="75000"/>
            </a:schemeClr>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nvGrpSpPr>
          <p:cNvPr id="2" name="Group 1"/>
          <p:cNvGrpSpPr/>
          <p:nvPr/>
        </p:nvGrpSpPr>
        <p:grpSpPr>
          <a:xfrm>
            <a:off x="6449219" y="1031082"/>
            <a:ext cx="5484019" cy="5191125"/>
            <a:chOff x="12898438" y="2062163"/>
            <a:chExt cx="10968037" cy="10382250"/>
          </a:xfrm>
          <a:solidFill>
            <a:schemeClr val="bg2">
              <a:lumMod val="25000"/>
            </a:schemeClr>
          </a:solidFill>
        </p:grpSpPr>
        <p:grpSp>
          <p:nvGrpSpPr>
            <p:cNvPr id="46092" name="Group 12"/>
            <p:cNvGrpSpPr>
              <a:grpSpLocks/>
            </p:cNvGrpSpPr>
            <p:nvPr/>
          </p:nvGrpSpPr>
          <p:grpSpPr bwMode="auto">
            <a:xfrm rot="1083130">
              <a:off x="15501938" y="2730500"/>
              <a:ext cx="1876425" cy="2254250"/>
              <a:chOff x="0" y="0"/>
              <a:chExt cx="1182" cy="1419"/>
            </a:xfrm>
            <a:grpFill/>
          </p:grpSpPr>
          <p:sp>
            <p:nvSpPr>
              <p:cNvPr id="46082" name="AutoShape 2"/>
              <p:cNvSpPr>
                <a:spLocks/>
              </p:cNvSpPr>
              <p:nvPr/>
            </p:nvSpPr>
            <p:spPr bwMode="auto">
              <a:xfrm>
                <a:off x="0" y="0"/>
                <a:ext cx="1182" cy="1419"/>
              </a:xfrm>
              <a:custGeom>
                <a:avLst/>
                <a:gdLst/>
                <a:ahLst/>
                <a:cxnLst/>
                <a:rect l="0" t="0" r="r" b="b"/>
                <a:pathLst>
                  <a:path w="21435" h="20955">
                    <a:moveTo>
                      <a:pt x="4520" y="5585"/>
                    </a:moveTo>
                    <a:cubicBezTo>
                      <a:pt x="4290" y="5901"/>
                      <a:pt x="4381" y="6235"/>
                      <a:pt x="4419" y="6580"/>
                    </a:cubicBezTo>
                    <a:cubicBezTo>
                      <a:pt x="4466" y="6999"/>
                      <a:pt x="4427" y="7421"/>
                      <a:pt x="4425" y="7841"/>
                    </a:cubicBezTo>
                    <a:cubicBezTo>
                      <a:pt x="4487" y="7792"/>
                      <a:pt x="4549" y="7743"/>
                      <a:pt x="4611" y="7693"/>
                    </a:cubicBezTo>
                    <a:cubicBezTo>
                      <a:pt x="3942" y="7648"/>
                      <a:pt x="3311" y="7461"/>
                      <a:pt x="2637" y="7430"/>
                    </a:cubicBezTo>
                    <a:cubicBezTo>
                      <a:pt x="2060" y="7402"/>
                      <a:pt x="1490" y="7307"/>
                      <a:pt x="910" y="7344"/>
                    </a:cubicBezTo>
                    <a:cubicBezTo>
                      <a:pt x="472" y="7372"/>
                      <a:pt x="51" y="7495"/>
                      <a:pt x="6" y="7887"/>
                    </a:cubicBezTo>
                    <a:cubicBezTo>
                      <a:pt x="-35" y="8241"/>
                      <a:pt x="144" y="8589"/>
                      <a:pt x="252" y="8925"/>
                    </a:cubicBezTo>
                    <a:cubicBezTo>
                      <a:pt x="323" y="9149"/>
                      <a:pt x="345" y="9382"/>
                      <a:pt x="387" y="9610"/>
                    </a:cubicBezTo>
                    <a:cubicBezTo>
                      <a:pt x="436" y="9876"/>
                      <a:pt x="526" y="10083"/>
                      <a:pt x="701" y="10312"/>
                    </a:cubicBezTo>
                    <a:cubicBezTo>
                      <a:pt x="791" y="10430"/>
                      <a:pt x="836" y="10531"/>
                      <a:pt x="766" y="10664"/>
                    </a:cubicBezTo>
                    <a:cubicBezTo>
                      <a:pt x="714" y="10762"/>
                      <a:pt x="648" y="10855"/>
                      <a:pt x="597" y="10953"/>
                    </a:cubicBezTo>
                    <a:cubicBezTo>
                      <a:pt x="468" y="11207"/>
                      <a:pt x="488" y="11523"/>
                      <a:pt x="527" y="11788"/>
                    </a:cubicBezTo>
                    <a:cubicBezTo>
                      <a:pt x="609" y="12346"/>
                      <a:pt x="854" y="12890"/>
                      <a:pt x="1018" y="13436"/>
                    </a:cubicBezTo>
                    <a:cubicBezTo>
                      <a:pt x="1189" y="14003"/>
                      <a:pt x="1311" y="14577"/>
                      <a:pt x="1322" y="15161"/>
                    </a:cubicBezTo>
                    <a:cubicBezTo>
                      <a:pt x="1331" y="15612"/>
                      <a:pt x="1221" y="16035"/>
                      <a:pt x="1117" y="16475"/>
                    </a:cubicBezTo>
                    <a:cubicBezTo>
                      <a:pt x="1025" y="16866"/>
                      <a:pt x="956" y="17271"/>
                      <a:pt x="1071" y="17663"/>
                    </a:cubicBezTo>
                    <a:cubicBezTo>
                      <a:pt x="1340" y="18583"/>
                      <a:pt x="2909" y="18740"/>
                      <a:pt x="3866" y="18901"/>
                    </a:cubicBezTo>
                    <a:cubicBezTo>
                      <a:pt x="5318" y="19146"/>
                      <a:pt x="6782" y="19319"/>
                      <a:pt x="8224" y="19606"/>
                    </a:cubicBezTo>
                    <a:cubicBezTo>
                      <a:pt x="9631" y="19886"/>
                      <a:pt x="11021" y="20221"/>
                      <a:pt x="12414" y="20540"/>
                    </a:cubicBezTo>
                    <a:cubicBezTo>
                      <a:pt x="13863" y="20872"/>
                      <a:pt x="16149" y="21426"/>
                      <a:pt x="17176" y="20186"/>
                    </a:cubicBezTo>
                    <a:cubicBezTo>
                      <a:pt x="17502" y="19793"/>
                      <a:pt x="17590" y="19292"/>
                      <a:pt x="17634" y="18834"/>
                    </a:cubicBezTo>
                    <a:cubicBezTo>
                      <a:pt x="17687" y="18294"/>
                      <a:pt x="17670" y="17753"/>
                      <a:pt x="17736" y="17214"/>
                    </a:cubicBezTo>
                    <a:cubicBezTo>
                      <a:pt x="17806" y="16639"/>
                      <a:pt x="17985" y="16085"/>
                      <a:pt x="18289" y="15560"/>
                    </a:cubicBezTo>
                    <a:cubicBezTo>
                      <a:pt x="18572" y="15072"/>
                      <a:pt x="18938" y="14616"/>
                      <a:pt x="19301" y="14164"/>
                    </a:cubicBezTo>
                    <a:cubicBezTo>
                      <a:pt x="19657" y="13722"/>
                      <a:pt x="19993" y="13274"/>
                      <a:pt x="20320" y="12818"/>
                    </a:cubicBezTo>
                    <a:cubicBezTo>
                      <a:pt x="20628" y="12390"/>
                      <a:pt x="20951" y="11971"/>
                      <a:pt x="21190" y="11514"/>
                    </a:cubicBezTo>
                    <a:cubicBezTo>
                      <a:pt x="21562" y="10803"/>
                      <a:pt x="21565" y="9994"/>
                      <a:pt x="20810" y="9449"/>
                    </a:cubicBezTo>
                    <a:cubicBezTo>
                      <a:pt x="20188" y="9000"/>
                      <a:pt x="19296" y="8832"/>
                      <a:pt x="18489" y="8734"/>
                    </a:cubicBezTo>
                    <a:cubicBezTo>
                      <a:pt x="18093" y="8686"/>
                      <a:pt x="17694" y="8658"/>
                      <a:pt x="17295" y="8638"/>
                    </a:cubicBezTo>
                    <a:cubicBezTo>
                      <a:pt x="17030" y="8625"/>
                      <a:pt x="16765" y="8616"/>
                      <a:pt x="16501" y="8610"/>
                    </a:cubicBezTo>
                    <a:cubicBezTo>
                      <a:pt x="16213" y="8603"/>
                      <a:pt x="15929" y="8631"/>
                      <a:pt x="15643" y="8625"/>
                    </a:cubicBezTo>
                    <a:cubicBezTo>
                      <a:pt x="15400" y="8619"/>
                      <a:pt x="15422" y="8376"/>
                      <a:pt x="15449" y="8237"/>
                    </a:cubicBezTo>
                    <a:cubicBezTo>
                      <a:pt x="15490" y="8027"/>
                      <a:pt x="15632" y="7869"/>
                      <a:pt x="15768" y="7692"/>
                    </a:cubicBezTo>
                    <a:cubicBezTo>
                      <a:pt x="16111" y="7246"/>
                      <a:pt x="16124" y="6800"/>
                      <a:pt x="15910" y="6311"/>
                    </a:cubicBezTo>
                    <a:cubicBezTo>
                      <a:pt x="15683" y="5792"/>
                      <a:pt x="15318" y="5307"/>
                      <a:pt x="15023" y="4812"/>
                    </a:cubicBezTo>
                    <a:cubicBezTo>
                      <a:pt x="14752" y="4356"/>
                      <a:pt x="14525" y="3891"/>
                      <a:pt x="14330" y="3412"/>
                    </a:cubicBezTo>
                    <a:cubicBezTo>
                      <a:pt x="13997" y="2594"/>
                      <a:pt x="13695" y="1756"/>
                      <a:pt x="13013" y="1072"/>
                    </a:cubicBezTo>
                    <a:cubicBezTo>
                      <a:pt x="12282" y="337"/>
                      <a:pt x="11008" y="-174"/>
                      <a:pt x="9827" y="55"/>
                    </a:cubicBezTo>
                    <a:cubicBezTo>
                      <a:pt x="9119" y="192"/>
                      <a:pt x="8515" y="585"/>
                      <a:pt x="7989" y="967"/>
                    </a:cubicBezTo>
                    <a:cubicBezTo>
                      <a:pt x="7447" y="1360"/>
                      <a:pt x="6991" y="1821"/>
                      <a:pt x="6609" y="2319"/>
                    </a:cubicBezTo>
                    <a:cubicBezTo>
                      <a:pt x="6216" y="2830"/>
                      <a:pt x="5918" y="3385"/>
                      <a:pt x="5672" y="3950"/>
                    </a:cubicBezTo>
                    <a:cubicBezTo>
                      <a:pt x="5536" y="4262"/>
                      <a:pt x="5398" y="4570"/>
                      <a:pt x="5244" y="4876"/>
                    </a:cubicBezTo>
                    <a:cubicBezTo>
                      <a:pt x="5177" y="5009"/>
                      <a:pt x="5100" y="5138"/>
                      <a:pt x="4976" y="5242"/>
                    </a:cubicBezTo>
                    <a:cubicBezTo>
                      <a:pt x="4841" y="5355"/>
                      <a:pt x="4672" y="5431"/>
                      <a:pt x="4549" y="5555"/>
                    </a:cubicBezTo>
                    <a:cubicBezTo>
                      <a:pt x="4403" y="5704"/>
                      <a:pt x="4664" y="5915"/>
                      <a:pt x="4811" y="5765"/>
                    </a:cubicBezTo>
                    <a:cubicBezTo>
                      <a:pt x="4985" y="5588"/>
                      <a:pt x="5234" y="5481"/>
                      <a:pt x="5396" y="5295"/>
                    </a:cubicBezTo>
                    <a:cubicBezTo>
                      <a:pt x="5569" y="5097"/>
                      <a:pt x="5666" y="4836"/>
                      <a:pt x="5773" y="4613"/>
                    </a:cubicBezTo>
                    <a:cubicBezTo>
                      <a:pt x="6022" y="4092"/>
                      <a:pt x="6222" y="3562"/>
                      <a:pt x="6527" y="3058"/>
                    </a:cubicBezTo>
                    <a:cubicBezTo>
                      <a:pt x="7091" y="2125"/>
                      <a:pt x="7922" y="1286"/>
                      <a:pt x="8997" y="695"/>
                    </a:cubicBezTo>
                    <a:cubicBezTo>
                      <a:pt x="9571" y="379"/>
                      <a:pt x="10209" y="218"/>
                      <a:pt x="10903" y="335"/>
                    </a:cubicBezTo>
                    <a:cubicBezTo>
                      <a:pt x="11523" y="439"/>
                      <a:pt x="12094" y="729"/>
                      <a:pt x="12534" y="1085"/>
                    </a:cubicBezTo>
                    <a:cubicBezTo>
                      <a:pt x="13315" y="1718"/>
                      <a:pt x="13621" y="2619"/>
                      <a:pt x="13952" y="3440"/>
                    </a:cubicBezTo>
                    <a:cubicBezTo>
                      <a:pt x="14134" y="3894"/>
                      <a:pt x="14344" y="4336"/>
                      <a:pt x="14591" y="4770"/>
                    </a:cubicBezTo>
                    <a:cubicBezTo>
                      <a:pt x="14890" y="5293"/>
                      <a:pt x="15257" y="5795"/>
                      <a:pt x="15524" y="6329"/>
                    </a:cubicBezTo>
                    <a:cubicBezTo>
                      <a:pt x="15646" y="6575"/>
                      <a:pt x="15737" y="6849"/>
                      <a:pt x="15679" y="7114"/>
                    </a:cubicBezTo>
                    <a:cubicBezTo>
                      <a:pt x="15626" y="7365"/>
                      <a:pt x="15415" y="7583"/>
                      <a:pt x="15251" y="7795"/>
                    </a:cubicBezTo>
                    <a:cubicBezTo>
                      <a:pt x="15052" y="8052"/>
                      <a:pt x="14968" y="8483"/>
                      <a:pt x="15189" y="8745"/>
                    </a:cubicBezTo>
                    <a:cubicBezTo>
                      <a:pt x="15309" y="8886"/>
                      <a:pt x="15503" y="8917"/>
                      <a:pt x="15703" y="8922"/>
                    </a:cubicBezTo>
                    <a:cubicBezTo>
                      <a:pt x="15999" y="8928"/>
                      <a:pt x="16295" y="8901"/>
                      <a:pt x="16592" y="8908"/>
                    </a:cubicBezTo>
                    <a:cubicBezTo>
                      <a:pt x="17041" y="8919"/>
                      <a:pt x="17491" y="8939"/>
                      <a:pt x="17938" y="8975"/>
                    </a:cubicBezTo>
                    <a:cubicBezTo>
                      <a:pt x="18769" y="9041"/>
                      <a:pt x="19658" y="9167"/>
                      <a:pt x="20363" y="9544"/>
                    </a:cubicBezTo>
                    <a:cubicBezTo>
                      <a:pt x="20688" y="9718"/>
                      <a:pt x="20928" y="9967"/>
                      <a:pt x="21030" y="10269"/>
                    </a:cubicBezTo>
                    <a:cubicBezTo>
                      <a:pt x="21183" y="10724"/>
                      <a:pt x="20967" y="11212"/>
                      <a:pt x="20728" y="11622"/>
                    </a:cubicBezTo>
                    <a:cubicBezTo>
                      <a:pt x="20467" y="12069"/>
                      <a:pt x="20124" y="12483"/>
                      <a:pt x="19827" y="12915"/>
                    </a:cubicBezTo>
                    <a:cubicBezTo>
                      <a:pt x="19502" y="13387"/>
                      <a:pt x="19123" y="13834"/>
                      <a:pt x="18762" y="14288"/>
                    </a:cubicBezTo>
                    <a:cubicBezTo>
                      <a:pt x="18409" y="14734"/>
                      <a:pt x="18071" y="15192"/>
                      <a:pt x="17820" y="15681"/>
                    </a:cubicBezTo>
                    <a:cubicBezTo>
                      <a:pt x="17557" y="16195"/>
                      <a:pt x="17424" y="16730"/>
                      <a:pt x="17356" y="17281"/>
                    </a:cubicBezTo>
                    <a:cubicBezTo>
                      <a:pt x="17290" y="17818"/>
                      <a:pt x="17309" y="18359"/>
                      <a:pt x="17257" y="18897"/>
                    </a:cubicBezTo>
                    <a:cubicBezTo>
                      <a:pt x="17213" y="19352"/>
                      <a:pt x="17091" y="19851"/>
                      <a:pt x="16697" y="20201"/>
                    </a:cubicBezTo>
                    <a:cubicBezTo>
                      <a:pt x="16106" y="20727"/>
                      <a:pt x="15071" y="20691"/>
                      <a:pt x="14274" y="20593"/>
                    </a:cubicBezTo>
                    <a:cubicBezTo>
                      <a:pt x="13269" y="20470"/>
                      <a:pt x="12289" y="20204"/>
                      <a:pt x="11316" y="19979"/>
                    </a:cubicBezTo>
                    <a:cubicBezTo>
                      <a:pt x="9895" y="19651"/>
                      <a:pt x="8472" y="19328"/>
                      <a:pt x="7025" y="19079"/>
                    </a:cubicBezTo>
                    <a:cubicBezTo>
                      <a:pt x="5626" y="18839"/>
                      <a:pt x="4202" y="18697"/>
                      <a:pt x="2819" y="18401"/>
                    </a:cubicBezTo>
                    <a:cubicBezTo>
                      <a:pt x="2295" y="18289"/>
                      <a:pt x="1661" y="18113"/>
                      <a:pt x="1460" y="17670"/>
                    </a:cubicBezTo>
                    <a:cubicBezTo>
                      <a:pt x="1287" y="17289"/>
                      <a:pt x="1406" y="16839"/>
                      <a:pt x="1499" y="16455"/>
                    </a:cubicBezTo>
                    <a:cubicBezTo>
                      <a:pt x="1604" y="16021"/>
                      <a:pt x="1695" y="15605"/>
                      <a:pt x="1694" y="15161"/>
                    </a:cubicBezTo>
                    <a:cubicBezTo>
                      <a:pt x="1691" y="14598"/>
                      <a:pt x="1570" y="14038"/>
                      <a:pt x="1415" y="13491"/>
                    </a:cubicBezTo>
                    <a:cubicBezTo>
                      <a:pt x="1257" y="12932"/>
                      <a:pt x="1019" y="12383"/>
                      <a:pt x="903" y="11816"/>
                    </a:cubicBezTo>
                    <a:cubicBezTo>
                      <a:pt x="847" y="11541"/>
                      <a:pt x="842" y="11222"/>
                      <a:pt x="993" y="10965"/>
                    </a:cubicBezTo>
                    <a:cubicBezTo>
                      <a:pt x="1116" y="10754"/>
                      <a:pt x="1234" y="10579"/>
                      <a:pt x="1134" y="10344"/>
                    </a:cubicBezTo>
                    <a:cubicBezTo>
                      <a:pt x="1039" y="10123"/>
                      <a:pt x="849" y="9961"/>
                      <a:pt x="787" y="9726"/>
                    </a:cubicBezTo>
                    <a:cubicBezTo>
                      <a:pt x="716" y="9458"/>
                      <a:pt x="696" y="9184"/>
                      <a:pt x="630" y="8916"/>
                    </a:cubicBezTo>
                    <a:cubicBezTo>
                      <a:pt x="548" y="8585"/>
                      <a:pt x="312" y="8235"/>
                      <a:pt x="377" y="7890"/>
                    </a:cubicBezTo>
                    <a:cubicBezTo>
                      <a:pt x="423" y="7648"/>
                      <a:pt x="800" y="7643"/>
                      <a:pt x="1044" y="7633"/>
                    </a:cubicBezTo>
                    <a:cubicBezTo>
                      <a:pt x="1422" y="7616"/>
                      <a:pt x="1804" y="7657"/>
                      <a:pt x="2179" y="7690"/>
                    </a:cubicBezTo>
                    <a:cubicBezTo>
                      <a:pt x="2574" y="7725"/>
                      <a:pt x="2969" y="7732"/>
                      <a:pt x="3358" y="7797"/>
                    </a:cubicBezTo>
                    <a:cubicBezTo>
                      <a:pt x="3776" y="7866"/>
                      <a:pt x="4183" y="7960"/>
                      <a:pt x="4611" y="7989"/>
                    </a:cubicBezTo>
                    <a:cubicBezTo>
                      <a:pt x="4712" y="7996"/>
                      <a:pt x="4796" y="7916"/>
                      <a:pt x="4796" y="7841"/>
                    </a:cubicBezTo>
                    <a:cubicBezTo>
                      <a:pt x="4798" y="7468"/>
                      <a:pt x="4823" y="7096"/>
                      <a:pt x="4802" y="6723"/>
                    </a:cubicBezTo>
                    <a:cubicBezTo>
                      <a:pt x="4785" y="6405"/>
                      <a:pt x="4628" y="6026"/>
                      <a:pt x="4841" y="5735"/>
                    </a:cubicBezTo>
                    <a:cubicBezTo>
                      <a:pt x="4961" y="5569"/>
                      <a:pt x="4640" y="5421"/>
                      <a:pt x="4520" y="5585"/>
                    </a:cubicBezTo>
                    <a:close/>
                    <a:moveTo>
                      <a:pt x="4520" y="558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83" name="AutoShape 3"/>
              <p:cNvSpPr>
                <a:spLocks/>
              </p:cNvSpPr>
              <p:nvPr/>
            </p:nvSpPr>
            <p:spPr bwMode="auto">
              <a:xfrm>
                <a:off x="377" y="105"/>
                <a:ext cx="396" cy="495"/>
              </a:xfrm>
              <a:custGeom>
                <a:avLst/>
                <a:gdLst/>
                <a:ahLst/>
                <a:cxnLst/>
                <a:rect l="0" t="0" r="r" b="b"/>
                <a:pathLst>
                  <a:path w="20984" h="21154">
                    <a:moveTo>
                      <a:pt x="15251" y="20746"/>
                    </a:moveTo>
                    <a:cubicBezTo>
                      <a:pt x="16356" y="20892"/>
                      <a:pt x="18219" y="21508"/>
                      <a:pt x="19226" y="20871"/>
                    </a:cubicBezTo>
                    <a:cubicBezTo>
                      <a:pt x="19709" y="20565"/>
                      <a:pt x="19603" y="20096"/>
                      <a:pt x="19848" y="19689"/>
                    </a:cubicBezTo>
                    <a:cubicBezTo>
                      <a:pt x="20214" y="19086"/>
                      <a:pt x="20622" y="18489"/>
                      <a:pt x="20859" y="17844"/>
                    </a:cubicBezTo>
                    <a:cubicBezTo>
                      <a:pt x="21062" y="17291"/>
                      <a:pt x="21003" y="16718"/>
                      <a:pt x="20790" y="16175"/>
                    </a:cubicBezTo>
                    <a:cubicBezTo>
                      <a:pt x="20500" y="15435"/>
                      <a:pt x="19942" y="14843"/>
                      <a:pt x="19926" y="14039"/>
                    </a:cubicBezTo>
                    <a:cubicBezTo>
                      <a:pt x="19914" y="13422"/>
                      <a:pt x="20240" y="12800"/>
                      <a:pt x="20483" y="12223"/>
                    </a:cubicBezTo>
                    <a:cubicBezTo>
                      <a:pt x="20780" y="11517"/>
                      <a:pt x="20890" y="10864"/>
                      <a:pt x="20784" y="10121"/>
                    </a:cubicBezTo>
                    <a:cubicBezTo>
                      <a:pt x="20591" y="8775"/>
                      <a:pt x="19919" y="7410"/>
                      <a:pt x="19265" y="6164"/>
                    </a:cubicBezTo>
                    <a:cubicBezTo>
                      <a:pt x="18715" y="5114"/>
                      <a:pt x="18022" y="4126"/>
                      <a:pt x="17134" y="3230"/>
                    </a:cubicBezTo>
                    <a:cubicBezTo>
                      <a:pt x="15369" y="1448"/>
                      <a:pt x="12594" y="285"/>
                      <a:pt x="9752" y="28"/>
                    </a:cubicBezTo>
                    <a:cubicBezTo>
                      <a:pt x="8432" y="-92"/>
                      <a:pt x="7253" y="174"/>
                      <a:pt x="6292" y="908"/>
                    </a:cubicBezTo>
                    <a:cubicBezTo>
                      <a:pt x="5809" y="1276"/>
                      <a:pt x="5437" y="1739"/>
                      <a:pt x="5104" y="2195"/>
                    </a:cubicBezTo>
                    <a:cubicBezTo>
                      <a:pt x="4596" y="2889"/>
                      <a:pt x="4052" y="3566"/>
                      <a:pt x="3543" y="4260"/>
                    </a:cubicBezTo>
                    <a:cubicBezTo>
                      <a:pt x="2583" y="5571"/>
                      <a:pt x="1941" y="6900"/>
                      <a:pt x="1457" y="8361"/>
                    </a:cubicBezTo>
                    <a:cubicBezTo>
                      <a:pt x="986" y="9787"/>
                      <a:pt x="659" y="11253"/>
                      <a:pt x="897" y="12727"/>
                    </a:cubicBezTo>
                    <a:cubicBezTo>
                      <a:pt x="994" y="13329"/>
                      <a:pt x="1190" y="13919"/>
                      <a:pt x="1256" y="14523"/>
                    </a:cubicBezTo>
                    <a:cubicBezTo>
                      <a:pt x="1338" y="15276"/>
                      <a:pt x="999" y="15954"/>
                      <a:pt x="588" y="16619"/>
                    </a:cubicBezTo>
                    <a:cubicBezTo>
                      <a:pt x="27" y="17528"/>
                      <a:pt x="-538" y="18736"/>
                      <a:pt x="961" y="19267"/>
                    </a:cubicBezTo>
                    <a:cubicBezTo>
                      <a:pt x="1484" y="19452"/>
                      <a:pt x="2072" y="19492"/>
                      <a:pt x="2635" y="19547"/>
                    </a:cubicBezTo>
                    <a:cubicBezTo>
                      <a:pt x="3669" y="19647"/>
                      <a:pt x="4697" y="19813"/>
                      <a:pt x="5728" y="19934"/>
                    </a:cubicBezTo>
                    <a:cubicBezTo>
                      <a:pt x="7812" y="20179"/>
                      <a:pt x="9905" y="20371"/>
                      <a:pt x="12003" y="20515"/>
                    </a:cubicBezTo>
                    <a:cubicBezTo>
                      <a:pt x="13123" y="20592"/>
                      <a:pt x="14243" y="20661"/>
                      <a:pt x="15359" y="20758"/>
                    </a:cubicBezTo>
                    <a:cubicBezTo>
                      <a:pt x="15880" y="20803"/>
                      <a:pt x="15875" y="20161"/>
                      <a:pt x="15359" y="20116"/>
                    </a:cubicBezTo>
                    <a:cubicBezTo>
                      <a:pt x="13210" y="19929"/>
                      <a:pt x="11052" y="19822"/>
                      <a:pt x="8904" y="19625"/>
                    </a:cubicBezTo>
                    <a:cubicBezTo>
                      <a:pt x="6850" y="19437"/>
                      <a:pt x="4820" y="19124"/>
                      <a:pt x="2771" y="18918"/>
                    </a:cubicBezTo>
                    <a:cubicBezTo>
                      <a:pt x="2190" y="18860"/>
                      <a:pt x="1457" y="18845"/>
                      <a:pt x="984" y="18537"/>
                    </a:cubicBezTo>
                    <a:cubicBezTo>
                      <a:pt x="305" y="18095"/>
                      <a:pt x="1279" y="16990"/>
                      <a:pt x="1533" y="16533"/>
                    </a:cubicBezTo>
                    <a:cubicBezTo>
                      <a:pt x="1847" y="15970"/>
                      <a:pt x="2061" y="15417"/>
                      <a:pt x="2082" y="14800"/>
                    </a:cubicBezTo>
                    <a:cubicBezTo>
                      <a:pt x="2102" y="14191"/>
                      <a:pt x="1892" y="13577"/>
                      <a:pt x="1762" y="12982"/>
                    </a:cubicBezTo>
                    <a:cubicBezTo>
                      <a:pt x="1421" y="11417"/>
                      <a:pt x="1798" y="9874"/>
                      <a:pt x="2299" y="8358"/>
                    </a:cubicBezTo>
                    <a:cubicBezTo>
                      <a:pt x="2809" y="6817"/>
                      <a:pt x="3586" y="5461"/>
                      <a:pt x="4611" y="4091"/>
                    </a:cubicBezTo>
                    <a:cubicBezTo>
                      <a:pt x="5401" y="3037"/>
                      <a:pt x="6140" y="1650"/>
                      <a:pt x="7492" y="967"/>
                    </a:cubicBezTo>
                    <a:cubicBezTo>
                      <a:pt x="8797" y="308"/>
                      <a:pt x="10566" y="741"/>
                      <a:pt x="11910" y="1093"/>
                    </a:cubicBezTo>
                    <a:cubicBezTo>
                      <a:pt x="14186" y="1690"/>
                      <a:pt x="16007" y="2919"/>
                      <a:pt x="17284" y="4502"/>
                    </a:cubicBezTo>
                    <a:cubicBezTo>
                      <a:pt x="17956" y="5336"/>
                      <a:pt x="18498" y="6258"/>
                      <a:pt x="18898" y="7193"/>
                    </a:cubicBezTo>
                    <a:cubicBezTo>
                      <a:pt x="19399" y="8368"/>
                      <a:pt x="20011" y="9543"/>
                      <a:pt x="20024" y="10801"/>
                    </a:cubicBezTo>
                    <a:cubicBezTo>
                      <a:pt x="20035" y="11867"/>
                      <a:pt x="19228" y="12839"/>
                      <a:pt x="19118" y="13905"/>
                    </a:cubicBezTo>
                    <a:cubicBezTo>
                      <a:pt x="18996" y="15106"/>
                      <a:pt x="20188" y="16025"/>
                      <a:pt x="20173" y="17192"/>
                    </a:cubicBezTo>
                    <a:cubicBezTo>
                      <a:pt x="20159" y="18232"/>
                      <a:pt x="19081" y="19047"/>
                      <a:pt x="18876" y="20047"/>
                    </a:cubicBezTo>
                    <a:cubicBezTo>
                      <a:pt x="18691" y="20949"/>
                      <a:pt x="16225" y="20227"/>
                      <a:pt x="15467" y="20128"/>
                    </a:cubicBezTo>
                    <a:cubicBezTo>
                      <a:pt x="14954" y="20060"/>
                      <a:pt x="14734" y="20679"/>
                      <a:pt x="15251" y="20746"/>
                    </a:cubicBezTo>
                    <a:close/>
                    <a:moveTo>
                      <a:pt x="15251" y="2074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84" name="AutoShape 4"/>
              <p:cNvSpPr>
                <a:spLocks/>
              </p:cNvSpPr>
              <p:nvPr/>
            </p:nvSpPr>
            <p:spPr bwMode="auto">
              <a:xfrm>
                <a:off x="35" y="527"/>
                <a:ext cx="1075" cy="155"/>
              </a:xfrm>
              <a:custGeom>
                <a:avLst/>
                <a:gdLst/>
                <a:ahLst/>
                <a:cxnLst/>
                <a:rect l="0" t="0" r="r" b="b"/>
                <a:pathLst>
                  <a:path w="21566" h="21098">
                    <a:moveTo>
                      <a:pt x="86" y="2697"/>
                    </a:moveTo>
                    <a:cubicBezTo>
                      <a:pt x="513" y="-391"/>
                      <a:pt x="1260" y="684"/>
                      <a:pt x="1800" y="1506"/>
                    </a:cubicBezTo>
                    <a:cubicBezTo>
                      <a:pt x="2561" y="2660"/>
                      <a:pt x="3330" y="3584"/>
                      <a:pt x="4093" y="4669"/>
                    </a:cubicBezTo>
                    <a:cubicBezTo>
                      <a:pt x="5689" y="6934"/>
                      <a:pt x="7295" y="8924"/>
                      <a:pt x="8913" y="10331"/>
                    </a:cubicBezTo>
                    <a:cubicBezTo>
                      <a:pt x="10568" y="11771"/>
                      <a:pt x="12229" y="12187"/>
                      <a:pt x="13893" y="12800"/>
                    </a:cubicBezTo>
                    <a:cubicBezTo>
                      <a:pt x="14721" y="13107"/>
                      <a:pt x="15549" y="13485"/>
                      <a:pt x="16375" y="14029"/>
                    </a:cubicBezTo>
                    <a:cubicBezTo>
                      <a:pt x="17006" y="14446"/>
                      <a:pt x="17631" y="15164"/>
                      <a:pt x="18261" y="15614"/>
                    </a:cubicBezTo>
                    <a:cubicBezTo>
                      <a:pt x="18856" y="16041"/>
                      <a:pt x="19452" y="16377"/>
                      <a:pt x="20044" y="17012"/>
                    </a:cubicBezTo>
                    <a:cubicBezTo>
                      <a:pt x="20354" y="17346"/>
                      <a:pt x="20663" y="17756"/>
                      <a:pt x="20963" y="18397"/>
                    </a:cubicBezTo>
                    <a:cubicBezTo>
                      <a:pt x="21117" y="18729"/>
                      <a:pt x="21452" y="19401"/>
                      <a:pt x="21463" y="20768"/>
                    </a:cubicBezTo>
                    <a:cubicBezTo>
                      <a:pt x="21466" y="21208"/>
                      <a:pt x="21569" y="21209"/>
                      <a:pt x="21565" y="20768"/>
                    </a:cubicBezTo>
                    <a:cubicBezTo>
                      <a:pt x="21554" y="19310"/>
                      <a:pt x="21317" y="18593"/>
                      <a:pt x="21142" y="18107"/>
                    </a:cubicBezTo>
                    <a:cubicBezTo>
                      <a:pt x="20771" y="17074"/>
                      <a:pt x="20358" y="16650"/>
                      <a:pt x="19964" y="16238"/>
                    </a:cubicBezTo>
                    <a:cubicBezTo>
                      <a:pt x="19142" y="15379"/>
                      <a:pt x="18310" y="14955"/>
                      <a:pt x="17486" y="14210"/>
                    </a:cubicBezTo>
                    <a:cubicBezTo>
                      <a:pt x="15865" y="12742"/>
                      <a:pt x="14228" y="12217"/>
                      <a:pt x="12596" y="11663"/>
                    </a:cubicBezTo>
                    <a:cubicBezTo>
                      <a:pt x="10899" y="11088"/>
                      <a:pt x="9221" y="10097"/>
                      <a:pt x="7543" y="8323"/>
                    </a:cubicBezTo>
                    <a:cubicBezTo>
                      <a:pt x="6037" y="6729"/>
                      <a:pt x="4549" y="4547"/>
                      <a:pt x="3055" y="2553"/>
                    </a:cubicBezTo>
                    <a:cubicBezTo>
                      <a:pt x="2477" y="1783"/>
                      <a:pt x="1896" y="696"/>
                      <a:pt x="1312" y="191"/>
                    </a:cubicBezTo>
                    <a:cubicBezTo>
                      <a:pt x="858" y="-201"/>
                      <a:pt x="346" y="-193"/>
                      <a:pt x="14" y="2213"/>
                    </a:cubicBezTo>
                    <a:cubicBezTo>
                      <a:pt x="-31" y="2537"/>
                      <a:pt x="41" y="3022"/>
                      <a:pt x="86" y="2697"/>
                    </a:cubicBezTo>
                    <a:cubicBezTo>
                      <a:pt x="86" y="2697"/>
                      <a:pt x="86" y="2697"/>
                      <a:pt x="86" y="2697"/>
                    </a:cubicBezTo>
                    <a:close/>
                    <a:moveTo>
                      <a:pt x="86" y="269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85" name="AutoShape 5"/>
              <p:cNvSpPr>
                <a:spLocks/>
              </p:cNvSpPr>
              <p:nvPr/>
            </p:nvSpPr>
            <p:spPr bwMode="auto">
              <a:xfrm>
                <a:off x="89" y="774"/>
                <a:ext cx="200" cy="184"/>
              </a:xfrm>
              <a:custGeom>
                <a:avLst/>
                <a:gdLst/>
                <a:ahLst/>
                <a:cxnLst/>
                <a:rect l="0" t="0" r="r" b="b"/>
                <a:pathLst>
                  <a:path w="21268" h="21260">
                    <a:moveTo>
                      <a:pt x="77" y="496"/>
                    </a:moveTo>
                    <a:cubicBezTo>
                      <a:pt x="1637" y="2228"/>
                      <a:pt x="2637" y="4383"/>
                      <a:pt x="4018" y="6259"/>
                    </a:cubicBezTo>
                    <a:cubicBezTo>
                      <a:pt x="5486" y="8257"/>
                      <a:pt x="7314" y="9998"/>
                      <a:pt x="9086" y="11688"/>
                    </a:cubicBezTo>
                    <a:cubicBezTo>
                      <a:pt x="12757" y="15194"/>
                      <a:pt x="16765" y="18301"/>
                      <a:pt x="20868" y="21211"/>
                    </a:cubicBezTo>
                    <a:cubicBezTo>
                      <a:pt x="21162" y="21418"/>
                      <a:pt x="21435" y="20917"/>
                      <a:pt x="21144" y="20711"/>
                    </a:cubicBezTo>
                    <a:cubicBezTo>
                      <a:pt x="17072" y="17825"/>
                      <a:pt x="13134" y="14732"/>
                      <a:pt x="9472" y="11280"/>
                    </a:cubicBezTo>
                    <a:cubicBezTo>
                      <a:pt x="7600" y="9516"/>
                      <a:pt x="5668" y="7661"/>
                      <a:pt x="4175" y="5522"/>
                    </a:cubicBezTo>
                    <a:cubicBezTo>
                      <a:pt x="2916" y="3720"/>
                      <a:pt x="1934" y="1720"/>
                      <a:pt x="464" y="89"/>
                    </a:cubicBezTo>
                    <a:cubicBezTo>
                      <a:pt x="220" y="-182"/>
                      <a:pt x="-165" y="228"/>
                      <a:pt x="77" y="496"/>
                    </a:cubicBezTo>
                    <a:cubicBezTo>
                      <a:pt x="77" y="496"/>
                      <a:pt x="77" y="496"/>
                      <a:pt x="77" y="496"/>
                    </a:cubicBezTo>
                    <a:close/>
                    <a:moveTo>
                      <a:pt x="77" y="49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86" name="AutoShape 6"/>
              <p:cNvSpPr>
                <a:spLocks/>
              </p:cNvSpPr>
              <p:nvPr/>
            </p:nvSpPr>
            <p:spPr bwMode="auto">
              <a:xfrm>
                <a:off x="521" y="914"/>
                <a:ext cx="405" cy="224"/>
              </a:xfrm>
              <a:custGeom>
                <a:avLst/>
                <a:gdLst/>
                <a:ahLst/>
                <a:cxnLst/>
                <a:rect l="0" t="0" r="r" b="b"/>
                <a:pathLst>
                  <a:path w="21484" h="21423">
                    <a:moveTo>
                      <a:pt x="21352" y="7"/>
                    </a:moveTo>
                    <a:cubicBezTo>
                      <a:pt x="19377" y="-109"/>
                      <a:pt x="17548" y="1390"/>
                      <a:pt x="15979" y="3404"/>
                    </a:cubicBezTo>
                    <a:cubicBezTo>
                      <a:pt x="14315" y="5541"/>
                      <a:pt x="13197" y="8483"/>
                      <a:pt x="11910" y="11253"/>
                    </a:cubicBezTo>
                    <a:cubicBezTo>
                      <a:pt x="8946" y="17630"/>
                      <a:pt x="4389" y="19034"/>
                      <a:pt x="96" y="20953"/>
                    </a:cubicBezTo>
                    <a:cubicBezTo>
                      <a:pt x="-73" y="21028"/>
                      <a:pt x="-1" y="21491"/>
                      <a:pt x="168" y="21415"/>
                    </a:cubicBezTo>
                    <a:cubicBezTo>
                      <a:pt x="4037" y="19684"/>
                      <a:pt x="8292" y="18445"/>
                      <a:pt x="11244" y="13278"/>
                    </a:cubicBezTo>
                    <a:cubicBezTo>
                      <a:pt x="12664" y="10790"/>
                      <a:pt x="13659" y="7659"/>
                      <a:pt x="15132" y="5250"/>
                    </a:cubicBezTo>
                    <a:cubicBezTo>
                      <a:pt x="16800" y="2521"/>
                      <a:pt x="19024" y="350"/>
                      <a:pt x="21352" y="486"/>
                    </a:cubicBezTo>
                    <a:cubicBezTo>
                      <a:pt x="21527" y="496"/>
                      <a:pt x="21527" y="17"/>
                      <a:pt x="21352" y="7"/>
                    </a:cubicBezTo>
                    <a:cubicBezTo>
                      <a:pt x="21352" y="7"/>
                      <a:pt x="21352" y="7"/>
                      <a:pt x="21352" y="7"/>
                    </a:cubicBezTo>
                    <a:close/>
                    <a:moveTo>
                      <a:pt x="21352" y="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87" name="AutoShape 7"/>
              <p:cNvSpPr>
                <a:spLocks/>
              </p:cNvSpPr>
              <p:nvPr/>
            </p:nvSpPr>
            <p:spPr bwMode="auto">
              <a:xfrm>
                <a:off x="628" y="1073"/>
                <a:ext cx="173" cy="159"/>
              </a:xfrm>
              <a:custGeom>
                <a:avLst/>
                <a:gdLst/>
                <a:ahLst/>
                <a:cxnLst/>
                <a:rect l="0" t="0" r="r" b="b"/>
                <a:pathLst>
                  <a:path w="21217" h="21192">
                    <a:moveTo>
                      <a:pt x="20701" y="116"/>
                    </a:moveTo>
                    <a:cubicBezTo>
                      <a:pt x="14875" y="8066"/>
                      <a:pt x="7523" y="14443"/>
                      <a:pt x="109" y="20642"/>
                    </a:cubicBezTo>
                    <a:cubicBezTo>
                      <a:pt x="-210" y="20908"/>
                      <a:pt x="238" y="21378"/>
                      <a:pt x="553" y="21114"/>
                    </a:cubicBezTo>
                    <a:cubicBezTo>
                      <a:pt x="7967" y="14915"/>
                      <a:pt x="15318" y="8537"/>
                      <a:pt x="21144" y="588"/>
                    </a:cubicBezTo>
                    <a:cubicBezTo>
                      <a:pt x="21390" y="253"/>
                      <a:pt x="20949" y="-222"/>
                      <a:pt x="20701" y="116"/>
                    </a:cubicBezTo>
                    <a:cubicBezTo>
                      <a:pt x="20701" y="116"/>
                      <a:pt x="20701" y="116"/>
                      <a:pt x="20701" y="116"/>
                    </a:cubicBezTo>
                    <a:close/>
                    <a:moveTo>
                      <a:pt x="20701" y="11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88" name="AutoShape 8"/>
              <p:cNvSpPr>
                <a:spLocks/>
              </p:cNvSpPr>
              <p:nvPr/>
            </p:nvSpPr>
            <p:spPr bwMode="auto">
              <a:xfrm>
                <a:off x="161" y="527"/>
                <a:ext cx="227" cy="261"/>
              </a:xfrm>
              <a:custGeom>
                <a:avLst/>
                <a:gdLst/>
                <a:ahLst/>
                <a:cxnLst/>
                <a:rect l="0" t="0" r="r" b="b"/>
                <a:pathLst>
                  <a:path w="21299" h="20751">
                    <a:moveTo>
                      <a:pt x="7977" y="527"/>
                    </a:moveTo>
                    <a:cubicBezTo>
                      <a:pt x="7121" y="973"/>
                      <a:pt x="6695" y="1569"/>
                      <a:pt x="6399" y="2359"/>
                    </a:cubicBezTo>
                    <a:cubicBezTo>
                      <a:pt x="5924" y="3630"/>
                      <a:pt x="5527" y="4625"/>
                      <a:pt x="4481" y="5669"/>
                    </a:cubicBezTo>
                    <a:cubicBezTo>
                      <a:pt x="2680" y="7466"/>
                      <a:pt x="1298" y="9453"/>
                      <a:pt x="483" y="11700"/>
                    </a:cubicBezTo>
                    <a:cubicBezTo>
                      <a:pt x="-223" y="13645"/>
                      <a:pt x="-218" y="15599"/>
                      <a:pt x="922" y="17417"/>
                    </a:cubicBezTo>
                    <a:cubicBezTo>
                      <a:pt x="1920" y="19010"/>
                      <a:pt x="3770" y="20243"/>
                      <a:pt x="5879" y="20639"/>
                    </a:cubicBezTo>
                    <a:cubicBezTo>
                      <a:pt x="10817" y="21570"/>
                      <a:pt x="14410" y="16468"/>
                      <a:pt x="15774" y="13291"/>
                    </a:cubicBezTo>
                    <a:cubicBezTo>
                      <a:pt x="16773" y="10965"/>
                      <a:pt x="16922" y="8638"/>
                      <a:pt x="16769" y="6201"/>
                    </a:cubicBezTo>
                    <a:cubicBezTo>
                      <a:pt x="16684" y="4819"/>
                      <a:pt x="16771" y="3497"/>
                      <a:pt x="17820" y="2370"/>
                    </a:cubicBezTo>
                    <a:cubicBezTo>
                      <a:pt x="18573" y="1561"/>
                      <a:pt x="19786" y="529"/>
                      <a:pt x="21070" y="400"/>
                    </a:cubicBezTo>
                    <a:cubicBezTo>
                      <a:pt x="21374" y="369"/>
                      <a:pt x="21377" y="-30"/>
                      <a:pt x="21070" y="1"/>
                    </a:cubicBezTo>
                    <a:cubicBezTo>
                      <a:pt x="19420" y="168"/>
                      <a:pt x="18011" y="1450"/>
                      <a:pt x="17102" y="2509"/>
                    </a:cubicBezTo>
                    <a:cubicBezTo>
                      <a:pt x="15746" y="4087"/>
                      <a:pt x="16354" y="6368"/>
                      <a:pt x="16401" y="8162"/>
                    </a:cubicBezTo>
                    <a:cubicBezTo>
                      <a:pt x="16512" y="12340"/>
                      <a:pt x="13860" y="17798"/>
                      <a:pt x="9266" y="19882"/>
                    </a:cubicBezTo>
                    <a:cubicBezTo>
                      <a:pt x="6959" y="20929"/>
                      <a:pt x="4292" y="20053"/>
                      <a:pt x="2574" y="18623"/>
                    </a:cubicBezTo>
                    <a:cubicBezTo>
                      <a:pt x="553" y="16939"/>
                      <a:pt x="166" y="14664"/>
                      <a:pt x="752" y="12425"/>
                    </a:cubicBezTo>
                    <a:cubicBezTo>
                      <a:pt x="1354" y="10123"/>
                      <a:pt x="2816" y="7961"/>
                      <a:pt x="4612" y="6158"/>
                    </a:cubicBezTo>
                    <a:cubicBezTo>
                      <a:pt x="5241" y="5526"/>
                      <a:pt x="5899" y="4900"/>
                      <a:pt x="6269" y="4128"/>
                    </a:cubicBezTo>
                    <a:cubicBezTo>
                      <a:pt x="6832" y="2962"/>
                      <a:pt x="6807" y="1608"/>
                      <a:pt x="8220" y="871"/>
                    </a:cubicBezTo>
                    <a:cubicBezTo>
                      <a:pt x="8482" y="734"/>
                      <a:pt x="8241" y="390"/>
                      <a:pt x="7977" y="527"/>
                    </a:cubicBezTo>
                    <a:cubicBezTo>
                      <a:pt x="7977" y="527"/>
                      <a:pt x="7977" y="527"/>
                      <a:pt x="7977" y="527"/>
                    </a:cubicBezTo>
                    <a:close/>
                    <a:moveTo>
                      <a:pt x="7977" y="52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89" name="AutoShape 9"/>
              <p:cNvSpPr>
                <a:spLocks/>
              </p:cNvSpPr>
              <p:nvPr/>
            </p:nvSpPr>
            <p:spPr bwMode="auto">
              <a:xfrm>
                <a:off x="628" y="580"/>
                <a:ext cx="242" cy="306"/>
              </a:xfrm>
              <a:custGeom>
                <a:avLst/>
                <a:gdLst/>
                <a:ahLst/>
                <a:cxnLst/>
                <a:rect l="0" t="0" r="r" b="b"/>
                <a:pathLst>
                  <a:path w="21119" h="21246">
                    <a:moveTo>
                      <a:pt x="7668" y="576"/>
                    </a:moveTo>
                    <a:cubicBezTo>
                      <a:pt x="6981" y="1122"/>
                      <a:pt x="6734" y="1859"/>
                      <a:pt x="6498" y="2580"/>
                    </a:cubicBezTo>
                    <a:cubicBezTo>
                      <a:pt x="6111" y="3761"/>
                      <a:pt x="5582" y="4657"/>
                      <a:pt x="4702" y="5671"/>
                    </a:cubicBezTo>
                    <a:cubicBezTo>
                      <a:pt x="3861" y="6641"/>
                      <a:pt x="3100" y="7612"/>
                      <a:pt x="2402" y="8648"/>
                    </a:cubicBezTo>
                    <a:cubicBezTo>
                      <a:pt x="1789" y="9559"/>
                      <a:pt x="1031" y="10395"/>
                      <a:pt x="536" y="11355"/>
                    </a:cubicBezTo>
                    <a:cubicBezTo>
                      <a:pt x="-385" y="13142"/>
                      <a:pt x="-4" y="15631"/>
                      <a:pt x="813" y="17404"/>
                    </a:cubicBezTo>
                    <a:cubicBezTo>
                      <a:pt x="1659" y="19236"/>
                      <a:pt x="3621" y="20549"/>
                      <a:pt x="6015" y="21043"/>
                    </a:cubicBezTo>
                    <a:cubicBezTo>
                      <a:pt x="8172" y="21487"/>
                      <a:pt x="11049" y="21208"/>
                      <a:pt x="12868" y="20165"/>
                    </a:cubicBezTo>
                    <a:cubicBezTo>
                      <a:pt x="14512" y="19224"/>
                      <a:pt x="15112" y="17458"/>
                      <a:pt x="15580" y="16002"/>
                    </a:cubicBezTo>
                    <a:cubicBezTo>
                      <a:pt x="16276" y="13841"/>
                      <a:pt x="16759" y="11767"/>
                      <a:pt x="16896" y="9535"/>
                    </a:cubicBezTo>
                    <a:cubicBezTo>
                      <a:pt x="16982" y="8123"/>
                      <a:pt x="17070" y="6762"/>
                      <a:pt x="17823" y="5454"/>
                    </a:cubicBezTo>
                    <a:cubicBezTo>
                      <a:pt x="18436" y="4388"/>
                      <a:pt x="19363" y="3528"/>
                      <a:pt x="19791" y="2395"/>
                    </a:cubicBezTo>
                    <a:cubicBezTo>
                      <a:pt x="20086" y="1611"/>
                      <a:pt x="20668" y="996"/>
                      <a:pt x="21096" y="265"/>
                    </a:cubicBezTo>
                    <a:cubicBezTo>
                      <a:pt x="21215" y="63"/>
                      <a:pt x="20830" y="-113"/>
                      <a:pt x="20710" y="90"/>
                    </a:cubicBezTo>
                    <a:cubicBezTo>
                      <a:pt x="20205" y="951"/>
                      <a:pt x="19605" y="1651"/>
                      <a:pt x="19258" y="2572"/>
                    </a:cubicBezTo>
                    <a:cubicBezTo>
                      <a:pt x="18856" y="3639"/>
                      <a:pt x="17871" y="4525"/>
                      <a:pt x="17287" y="5539"/>
                    </a:cubicBezTo>
                    <a:cubicBezTo>
                      <a:pt x="16136" y="7540"/>
                      <a:pt x="16520" y="9936"/>
                      <a:pt x="16223" y="12069"/>
                    </a:cubicBezTo>
                    <a:cubicBezTo>
                      <a:pt x="15969" y="13883"/>
                      <a:pt x="15297" y="15859"/>
                      <a:pt x="14519" y="17584"/>
                    </a:cubicBezTo>
                    <a:cubicBezTo>
                      <a:pt x="14149" y="18402"/>
                      <a:pt x="13610" y="19170"/>
                      <a:pt x="12792" y="19767"/>
                    </a:cubicBezTo>
                    <a:cubicBezTo>
                      <a:pt x="11767" y="20515"/>
                      <a:pt x="10050" y="20761"/>
                      <a:pt x="8704" y="20857"/>
                    </a:cubicBezTo>
                    <a:cubicBezTo>
                      <a:pt x="5763" y="21069"/>
                      <a:pt x="3058" y="19969"/>
                      <a:pt x="1627" y="17969"/>
                    </a:cubicBezTo>
                    <a:cubicBezTo>
                      <a:pt x="349" y="16182"/>
                      <a:pt x="102" y="13363"/>
                      <a:pt x="968" y="11448"/>
                    </a:cubicBezTo>
                    <a:cubicBezTo>
                      <a:pt x="1389" y="10514"/>
                      <a:pt x="2178" y="9684"/>
                      <a:pt x="2788" y="8823"/>
                    </a:cubicBezTo>
                    <a:cubicBezTo>
                      <a:pt x="3513" y="7799"/>
                      <a:pt x="4243" y="6815"/>
                      <a:pt x="5089" y="5846"/>
                    </a:cubicBezTo>
                    <a:cubicBezTo>
                      <a:pt x="5724" y="5119"/>
                      <a:pt x="6311" y="4432"/>
                      <a:pt x="6632" y="3585"/>
                    </a:cubicBezTo>
                    <a:cubicBezTo>
                      <a:pt x="6981" y="2659"/>
                      <a:pt x="7076" y="1544"/>
                      <a:pt x="7984" y="821"/>
                    </a:cubicBezTo>
                    <a:cubicBezTo>
                      <a:pt x="8186" y="661"/>
                      <a:pt x="7870" y="415"/>
                      <a:pt x="7668" y="576"/>
                    </a:cubicBezTo>
                    <a:cubicBezTo>
                      <a:pt x="7668" y="576"/>
                      <a:pt x="7668" y="576"/>
                      <a:pt x="7668" y="576"/>
                    </a:cubicBezTo>
                    <a:close/>
                    <a:moveTo>
                      <a:pt x="7668" y="57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90" name="AutoShape 10"/>
              <p:cNvSpPr>
                <a:spLocks/>
              </p:cNvSpPr>
              <p:nvPr/>
            </p:nvSpPr>
            <p:spPr bwMode="auto">
              <a:xfrm>
                <a:off x="197" y="650"/>
                <a:ext cx="78" cy="93"/>
              </a:xfrm>
              <a:custGeom>
                <a:avLst/>
                <a:gdLst/>
                <a:ahLst/>
                <a:cxnLst/>
                <a:rect l="0" t="0" r="r" b="b"/>
                <a:pathLst>
                  <a:path w="18219" h="18114">
                    <a:moveTo>
                      <a:pt x="2279" y="14565"/>
                    </a:moveTo>
                    <a:cubicBezTo>
                      <a:pt x="5518" y="17833"/>
                      <a:pt x="12368" y="19674"/>
                      <a:pt x="16456" y="16377"/>
                    </a:cubicBezTo>
                    <a:cubicBezTo>
                      <a:pt x="20776" y="12886"/>
                      <a:pt x="16157" y="6620"/>
                      <a:pt x="13276" y="3648"/>
                    </a:cubicBezTo>
                    <a:cubicBezTo>
                      <a:pt x="10338" y="612"/>
                      <a:pt x="5551" y="-1926"/>
                      <a:pt x="1993" y="2023"/>
                    </a:cubicBezTo>
                    <a:cubicBezTo>
                      <a:pt x="-824" y="5153"/>
                      <a:pt x="-530" y="11236"/>
                      <a:pt x="2092" y="14366"/>
                    </a:cubicBezTo>
                    <a:cubicBezTo>
                      <a:pt x="2960" y="15404"/>
                      <a:pt x="5041" y="14425"/>
                      <a:pt x="4163" y="13374"/>
                    </a:cubicBezTo>
                    <a:cubicBezTo>
                      <a:pt x="2156" y="10978"/>
                      <a:pt x="2207" y="7465"/>
                      <a:pt x="3093" y="4764"/>
                    </a:cubicBezTo>
                    <a:cubicBezTo>
                      <a:pt x="3556" y="3345"/>
                      <a:pt x="4613" y="1939"/>
                      <a:pt x="6564" y="1871"/>
                    </a:cubicBezTo>
                    <a:cubicBezTo>
                      <a:pt x="8421" y="1804"/>
                      <a:pt x="10081" y="3557"/>
                      <a:pt x="11144" y="4584"/>
                    </a:cubicBezTo>
                    <a:cubicBezTo>
                      <a:pt x="13527" y="6889"/>
                      <a:pt x="17042" y="11301"/>
                      <a:pt x="15246" y="14403"/>
                    </a:cubicBezTo>
                    <a:cubicBezTo>
                      <a:pt x="13058" y="18180"/>
                      <a:pt x="6133" y="15355"/>
                      <a:pt x="3973" y="13176"/>
                    </a:cubicBezTo>
                    <a:cubicBezTo>
                      <a:pt x="3001" y="12192"/>
                      <a:pt x="1315" y="13590"/>
                      <a:pt x="2279" y="14565"/>
                    </a:cubicBezTo>
                    <a:close/>
                    <a:moveTo>
                      <a:pt x="2279" y="1456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91" name="AutoShape 11"/>
              <p:cNvSpPr>
                <a:spLocks/>
              </p:cNvSpPr>
              <p:nvPr/>
            </p:nvSpPr>
            <p:spPr bwMode="auto">
              <a:xfrm>
                <a:off x="682" y="774"/>
                <a:ext cx="63" cy="76"/>
              </a:xfrm>
              <a:custGeom>
                <a:avLst/>
                <a:gdLst/>
                <a:ahLst/>
                <a:cxnLst/>
                <a:rect l="0" t="0" r="r" b="b"/>
                <a:pathLst>
                  <a:path w="15929" h="15562">
                    <a:moveTo>
                      <a:pt x="13434" y="13617"/>
                    </a:moveTo>
                    <a:cubicBezTo>
                      <a:pt x="16897" y="10600"/>
                      <a:pt x="16500" y="6193"/>
                      <a:pt x="13802" y="2920"/>
                    </a:cubicBezTo>
                    <a:cubicBezTo>
                      <a:pt x="11145" y="-304"/>
                      <a:pt x="6413" y="-1035"/>
                      <a:pt x="2775" y="1620"/>
                    </a:cubicBezTo>
                    <a:cubicBezTo>
                      <a:pt x="-4703" y="7078"/>
                      <a:pt x="4319" y="20565"/>
                      <a:pt x="13434" y="13617"/>
                    </a:cubicBezTo>
                    <a:cubicBezTo>
                      <a:pt x="14630" y="12706"/>
                      <a:pt x="12803" y="11270"/>
                      <a:pt x="11606" y="12184"/>
                    </a:cubicBezTo>
                    <a:cubicBezTo>
                      <a:pt x="5139" y="17109"/>
                      <a:pt x="114" y="7305"/>
                      <a:pt x="4175" y="3412"/>
                    </a:cubicBezTo>
                    <a:cubicBezTo>
                      <a:pt x="6707" y="990"/>
                      <a:pt x="9944" y="1972"/>
                      <a:pt x="11843" y="4275"/>
                    </a:cubicBezTo>
                    <a:cubicBezTo>
                      <a:pt x="13780" y="6623"/>
                      <a:pt x="14088" y="10021"/>
                      <a:pt x="11606" y="12184"/>
                    </a:cubicBezTo>
                    <a:cubicBezTo>
                      <a:pt x="10492" y="13153"/>
                      <a:pt x="12315" y="14593"/>
                      <a:pt x="13434" y="13617"/>
                    </a:cubicBezTo>
                    <a:close/>
                    <a:moveTo>
                      <a:pt x="13434" y="1361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101" name="Group 21"/>
            <p:cNvGrpSpPr>
              <a:grpSpLocks/>
            </p:cNvGrpSpPr>
            <p:nvPr/>
          </p:nvGrpSpPr>
          <p:grpSpPr bwMode="auto">
            <a:xfrm rot="-772993">
              <a:off x="17903825" y="4189413"/>
              <a:ext cx="2228850" cy="839787"/>
              <a:chOff x="0" y="0"/>
              <a:chExt cx="1403" cy="529"/>
            </a:xfrm>
            <a:grpFill/>
          </p:grpSpPr>
          <p:sp>
            <p:nvSpPr>
              <p:cNvPr id="46093" name="AutoShape 13"/>
              <p:cNvSpPr>
                <a:spLocks/>
              </p:cNvSpPr>
              <p:nvPr/>
            </p:nvSpPr>
            <p:spPr bwMode="auto">
              <a:xfrm>
                <a:off x="0" y="0"/>
                <a:ext cx="1403" cy="529"/>
              </a:xfrm>
              <a:custGeom>
                <a:avLst/>
                <a:gdLst/>
                <a:ahLst/>
                <a:cxnLst/>
                <a:rect l="0" t="0" r="r" b="b"/>
                <a:pathLst>
                  <a:path w="21331" h="21404">
                    <a:moveTo>
                      <a:pt x="4569" y="9864"/>
                    </a:moveTo>
                    <a:cubicBezTo>
                      <a:pt x="3836" y="10146"/>
                      <a:pt x="3099" y="10356"/>
                      <a:pt x="2369" y="10687"/>
                    </a:cubicBezTo>
                    <a:cubicBezTo>
                      <a:pt x="1784" y="10953"/>
                      <a:pt x="1161" y="11258"/>
                      <a:pt x="621" y="11922"/>
                    </a:cubicBezTo>
                    <a:cubicBezTo>
                      <a:pt x="-239" y="12977"/>
                      <a:pt x="-61" y="15828"/>
                      <a:pt x="291" y="17669"/>
                    </a:cubicBezTo>
                    <a:cubicBezTo>
                      <a:pt x="795" y="20305"/>
                      <a:pt x="2222" y="20631"/>
                      <a:pt x="3206" y="20909"/>
                    </a:cubicBezTo>
                    <a:cubicBezTo>
                      <a:pt x="4670" y="21324"/>
                      <a:pt x="6160" y="21305"/>
                      <a:pt x="7631" y="21357"/>
                    </a:cubicBezTo>
                    <a:cubicBezTo>
                      <a:pt x="9084" y="21409"/>
                      <a:pt x="10548" y="21570"/>
                      <a:pt x="11974" y="20709"/>
                    </a:cubicBezTo>
                    <a:cubicBezTo>
                      <a:pt x="13346" y="19880"/>
                      <a:pt x="14496" y="18015"/>
                      <a:pt x="15649" y="15998"/>
                    </a:cubicBezTo>
                    <a:cubicBezTo>
                      <a:pt x="16227" y="14987"/>
                      <a:pt x="16815" y="14065"/>
                      <a:pt x="17448" y="13308"/>
                    </a:cubicBezTo>
                    <a:cubicBezTo>
                      <a:pt x="18065" y="12569"/>
                      <a:pt x="18695" y="11912"/>
                      <a:pt x="19284" y="11026"/>
                    </a:cubicBezTo>
                    <a:cubicBezTo>
                      <a:pt x="19791" y="10265"/>
                      <a:pt x="20259" y="9287"/>
                      <a:pt x="20664" y="8189"/>
                    </a:cubicBezTo>
                    <a:cubicBezTo>
                      <a:pt x="21017" y="7234"/>
                      <a:pt x="21316" y="6057"/>
                      <a:pt x="21330" y="4695"/>
                    </a:cubicBezTo>
                    <a:cubicBezTo>
                      <a:pt x="21361" y="1832"/>
                      <a:pt x="20140" y="1122"/>
                      <a:pt x="19289" y="912"/>
                    </a:cubicBezTo>
                    <a:cubicBezTo>
                      <a:pt x="17983" y="592"/>
                      <a:pt x="16622" y="804"/>
                      <a:pt x="15393" y="2107"/>
                    </a:cubicBezTo>
                    <a:cubicBezTo>
                      <a:pt x="15133" y="2383"/>
                      <a:pt x="14885" y="2853"/>
                      <a:pt x="14612" y="3026"/>
                    </a:cubicBezTo>
                    <a:cubicBezTo>
                      <a:pt x="14493" y="3102"/>
                      <a:pt x="14353" y="2954"/>
                      <a:pt x="14241" y="2871"/>
                    </a:cubicBezTo>
                    <a:cubicBezTo>
                      <a:pt x="14057" y="2735"/>
                      <a:pt x="13871" y="2620"/>
                      <a:pt x="13685" y="2504"/>
                    </a:cubicBezTo>
                    <a:cubicBezTo>
                      <a:pt x="13006" y="2082"/>
                      <a:pt x="12317" y="1632"/>
                      <a:pt x="11623" y="1433"/>
                    </a:cubicBezTo>
                    <a:cubicBezTo>
                      <a:pt x="11262" y="1329"/>
                      <a:pt x="10899" y="1276"/>
                      <a:pt x="10537" y="1215"/>
                    </a:cubicBezTo>
                    <a:cubicBezTo>
                      <a:pt x="10197" y="1157"/>
                      <a:pt x="9834" y="1262"/>
                      <a:pt x="9499" y="1100"/>
                    </a:cubicBezTo>
                    <a:cubicBezTo>
                      <a:pt x="9226" y="969"/>
                      <a:pt x="9020" y="437"/>
                      <a:pt x="8765" y="190"/>
                    </a:cubicBezTo>
                    <a:cubicBezTo>
                      <a:pt x="8542" y="-26"/>
                      <a:pt x="8307" y="-30"/>
                      <a:pt x="8073" y="41"/>
                    </a:cubicBezTo>
                    <a:cubicBezTo>
                      <a:pt x="7660" y="167"/>
                      <a:pt x="7205" y="577"/>
                      <a:pt x="6970" y="1526"/>
                    </a:cubicBezTo>
                    <a:cubicBezTo>
                      <a:pt x="6712" y="2568"/>
                      <a:pt x="6992" y="4117"/>
                      <a:pt x="7096" y="5171"/>
                    </a:cubicBezTo>
                    <a:cubicBezTo>
                      <a:pt x="7216" y="6392"/>
                      <a:pt x="7235" y="8274"/>
                      <a:pt x="6700" y="8815"/>
                    </a:cubicBezTo>
                    <a:cubicBezTo>
                      <a:pt x="6372" y="9147"/>
                      <a:pt x="5986" y="9262"/>
                      <a:pt x="5640" y="9424"/>
                    </a:cubicBezTo>
                    <a:cubicBezTo>
                      <a:pt x="5285" y="9591"/>
                      <a:pt x="4927" y="9725"/>
                      <a:pt x="4569" y="9864"/>
                    </a:cubicBezTo>
                    <a:cubicBezTo>
                      <a:pt x="4388" y="9934"/>
                      <a:pt x="4465" y="10648"/>
                      <a:pt x="4644" y="10578"/>
                    </a:cubicBezTo>
                    <a:cubicBezTo>
                      <a:pt x="5002" y="10440"/>
                      <a:pt x="5360" y="10301"/>
                      <a:pt x="5716" y="10138"/>
                    </a:cubicBezTo>
                    <a:cubicBezTo>
                      <a:pt x="6087" y="9970"/>
                      <a:pt x="6487" y="9821"/>
                      <a:pt x="6839" y="9465"/>
                    </a:cubicBezTo>
                    <a:cubicBezTo>
                      <a:pt x="7310" y="8989"/>
                      <a:pt x="7439" y="7715"/>
                      <a:pt x="7438" y="6517"/>
                    </a:cubicBezTo>
                    <a:cubicBezTo>
                      <a:pt x="7438" y="5091"/>
                      <a:pt x="7144" y="3789"/>
                      <a:pt x="7160" y="2383"/>
                    </a:cubicBezTo>
                    <a:cubicBezTo>
                      <a:pt x="7176" y="1033"/>
                      <a:pt x="8015" y="712"/>
                      <a:pt x="8399" y="742"/>
                    </a:cubicBezTo>
                    <a:cubicBezTo>
                      <a:pt x="8675" y="763"/>
                      <a:pt x="8891" y="1212"/>
                      <a:pt x="9126" y="1533"/>
                    </a:cubicBezTo>
                    <a:cubicBezTo>
                      <a:pt x="9389" y="1890"/>
                      <a:pt x="9675" y="1915"/>
                      <a:pt x="9965" y="1900"/>
                    </a:cubicBezTo>
                    <a:cubicBezTo>
                      <a:pt x="10307" y="1882"/>
                      <a:pt x="10650" y="1972"/>
                      <a:pt x="10992" y="2034"/>
                    </a:cubicBezTo>
                    <a:cubicBezTo>
                      <a:pt x="11392" y="2105"/>
                      <a:pt x="11797" y="2176"/>
                      <a:pt x="12190" y="2401"/>
                    </a:cubicBezTo>
                    <a:cubicBezTo>
                      <a:pt x="12871" y="2791"/>
                      <a:pt x="13558" y="3136"/>
                      <a:pt x="14230" y="3632"/>
                    </a:cubicBezTo>
                    <a:cubicBezTo>
                      <a:pt x="14439" y="3787"/>
                      <a:pt x="14635" y="3839"/>
                      <a:pt x="14840" y="3612"/>
                    </a:cubicBezTo>
                    <a:cubicBezTo>
                      <a:pt x="15144" y="3275"/>
                      <a:pt x="15424" y="2842"/>
                      <a:pt x="15737" y="2556"/>
                    </a:cubicBezTo>
                    <a:cubicBezTo>
                      <a:pt x="16981" y="1421"/>
                      <a:pt x="18353" y="1265"/>
                      <a:pt x="19650" y="1763"/>
                    </a:cubicBezTo>
                    <a:cubicBezTo>
                      <a:pt x="20115" y="1942"/>
                      <a:pt x="20665" y="2294"/>
                      <a:pt x="20917" y="3431"/>
                    </a:cubicBezTo>
                    <a:cubicBezTo>
                      <a:pt x="21242" y="4892"/>
                      <a:pt x="20889" y="6438"/>
                      <a:pt x="20509" y="7537"/>
                    </a:cubicBezTo>
                    <a:cubicBezTo>
                      <a:pt x="19620" y="10109"/>
                      <a:pt x="18407" y="11348"/>
                      <a:pt x="17229" y="12759"/>
                    </a:cubicBezTo>
                    <a:cubicBezTo>
                      <a:pt x="15970" y="14267"/>
                      <a:pt x="14920" y="16666"/>
                      <a:pt x="13689" y="18299"/>
                    </a:cubicBezTo>
                    <a:cubicBezTo>
                      <a:pt x="12384" y="20029"/>
                      <a:pt x="10939" y="20652"/>
                      <a:pt x="9487" y="20651"/>
                    </a:cubicBezTo>
                    <a:cubicBezTo>
                      <a:pt x="7950" y="20649"/>
                      <a:pt x="6410" y="20615"/>
                      <a:pt x="4873" y="20449"/>
                    </a:cubicBezTo>
                    <a:cubicBezTo>
                      <a:pt x="4160" y="20371"/>
                      <a:pt x="3445" y="20282"/>
                      <a:pt x="2737" y="20016"/>
                    </a:cubicBezTo>
                    <a:cubicBezTo>
                      <a:pt x="2134" y="19790"/>
                      <a:pt x="1466" y="19496"/>
                      <a:pt x="955" y="18579"/>
                    </a:cubicBezTo>
                    <a:cubicBezTo>
                      <a:pt x="548" y="17849"/>
                      <a:pt x="379" y="16529"/>
                      <a:pt x="305" y="15314"/>
                    </a:cubicBezTo>
                    <a:cubicBezTo>
                      <a:pt x="230" y="14109"/>
                      <a:pt x="332" y="13132"/>
                      <a:pt x="764" y="12562"/>
                    </a:cubicBezTo>
                    <a:cubicBezTo>
                      <a:pt x="1293" y="11863"/>
                      <a:pt x="1954" y="11624"/>
                      <a:pt x="2531" y="11362"/>
                    </a:cubicBezTo>
                    <a:cubicBezTo>
                      <a:pt x="3232" y="11044"/>
                      <a:pt x="3941" y="10848"/>
                      <a:pt x="4644" y="10578"/>
                    </a:cubicBezTo>
                    <a:cubicBezTo>
                      <a:pt x="4825" y="10509"/>
                      <a:pt x="4748" y="9795"/>
                      <a:pt x="4569" y="9864"/>
                    </a:cubicBezTo>
                    <a:close/>
                    <a:moveTo>
                      <a:pt x="4569" y="986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94" name="AutoShape 14"/>
              <p:cNvSpPr>
                <a:spLocks/>
              </p:cNvSpPr>
              <p:nvPr/>
            </p:nvSpPr>
            <p:spPr bwMode="auto">
              <a:xfrm>
                <a:off x="431" y="17"/>
                <a:ext cx="171" cy="406"/>
              </a:xfrm>
              <a:custGeom>
                <a:avLst/>
                <a:gdLst/>
                <a:ahLst/>
                <a:cxnLst/>
                <a:rect l="0" t="0" r="r" b="b"/>
                <a:pathLst>
                  <a:path w="20633" h="21196">
                    <a:moveTo>
                      <a:pt x="17501" y="640"/>
                    </a:moveTo>
                    <a:cubicBezTo>
                      <a:pt x="18522" y="694"/>
                      <a:pt x="18854" y="1789"/>
                      <a:pt x="18995" y="2112"/>
                    </a:cubicBezTo>
                    <a:cubicBezTo>
                      <a:pt x="19346" y="2912"/>
                      <a:pt x="18801" y="3602"/>
                      <a:pt x="17903" y="4306"/>
                    </a:cubicBezTo>
                    <a:cubicBezTo>
                      <a:pt x="16033" y="5768"/>
                      <a:pt x="13364" y="7009"/>
                      <a:pt x="11411" y="8448"/>
                    </a:cubicBezTo>
                    <a:cubicBezTo>
                      <a:pt x="8288" y="10755"/>
                      <a:pt x="8704" y="13591"/>
                      <a:pt x="8935" y="16153"/>
                    </a:cubicBezTo>
                    <a:cubicBezTo>
                      <a:pt x="9032" y="17195"/>
                      <a:pt x="9093" y="18263"/>
                      <a:pt x="8417" y="19277"/>
                    </a:cubicBezTo>
                    <a:cubicBezTo>
                      <a:pt x="8081" y="19783"/>
                      <a:pt x="7388" y="20255"/>
                      <a:pt x="6198" y="20453"/>
                    </a:cubicBezTo>
                    <a:cubicBezTo>
                      <a:pt x="3910" y="20833"/>
                      <a:pt x="2509" y="20139"/>
                      <a:pt x="1885" y="19287"/>
                    </a:cubicBezTo>
                    <a:cubicBezTo>
                      <a:pt x="869" y="17898"/>
                      <a:pt x="1776" y="16264"/>
                      <a:pt x="2272" y="14868"/>
                    </a:cubicBezTo>
                    <a:cubicBezTo>
                      <a:pt x="2944" y="12969"/>
                      <a:pt x="4094" y="11103"/>
                      <a:pt x="5279" y="9252"/>
                    </a:cubicBezTo>
                    <a:cubicBezTo>
                      <a:pt x="5533" y="8855"/>
                      <a:pt x="4083" y="8686"/>
                      <a:pt x="3829" y="9083"/>
                    </a:cubicBezTo>
                    <a:cubicBezTo>
                      <a:pt x="2494" y="11170"/>
                      <a:pt x="1332" y="13262"/>
                      <a:pt x="575" y="15403"/>
                    </a:cubicBezTo>
                    <a:cubicBezTo>
                      <a:pt x="26" y="16971"/>
                      <a:pt x="-570" y="18647"/>
                      <a:pt x="1059" y="20135"/>
                    </a:cubicBezTo>
                    <a:cubicBezTo>
                      <a:pt x="2289" y="21262"/>
                      <a:pt x="5917" y="21552"/>
                      <a:pt x="8087" y="20709"/>
                    </a:cubicBezTo>
                    <a:cubicBezTo>
                      <a:pt x="10143" y="19911"/>
                      <a:pt x="10399" y="18605"/>
                      <a:pt x="10477" y="17493"/>
                    </a:cubicBezTo>
                    <a:cubicBezTo>
                      <a:pt x="10583" y="16074"/>
                      <a:pt x="10253" y="14653"/>
                      <a:pt x="10317" y="13233"/>
                    </a:cubicBezTo>
                    <a:cubicBezTo>
                      <a:pt x="10363" y="12239"/>
                      <a:pt x="10634" y="11254"/>
                      <a:pt x="11229" y="10292"/>
                    </a:cubicBezTo>
                    <a:cubicBezTo>
                      <a:pt x="11904" y="9204"/>
                      <a:pt x="13351" y="8267"/>
                      <a:pt x="14870" y="7359"/>
                    </a:cubicBezTo>
                    <a:cubicBezTo>
                      <a:pt x="17182" y="5979"/>
                      <a:pt x="21030" y="4243"/>
                      <a:pt x="20599" y="2411"/>
                    </a:cubicBezTo>
                    <a:cubicBezTo>
                      <a:pt x="20407" y="1586"/>
                      <a:pt x="19906" y="129"/>
                      <a:pt x="17501" y="3"/>
                    </a:cubicBezTo>
                    <a:cubicBezTo>
                      <a:pt x="16544" y="-48"/>
                      <a:pt x="16554" y="590"/>
                      <a:pt x="17501" y="640"/>
                    </a:cubicBezTo>
                    <a:cubicBezTo>
                      <a:pt x="17501" y="640"/>
                      <a:pt x="17501" y="640"/>
                      <a:pt x="17501" y="640"/>
                    </a:cubicBezTo>
                    <a:close/>
                    <a:moveTo>
                      <a:pt x="17501" y="64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95" name="AutoShape 15"/>
              <p:cNvSpPr>
                <a:spLocks/>
              </p:cNvSpPr>
              <p:nvPr/>
            </p:nvSpPr>
            <p:spPr bwMode="auto">
              <a:xfrm>
                <a:off x="0" y="17"/>
                <a:ext cx="1324" cy="414"/>
              </a:xfrm>
              <a:custGeom>
                <a:avLst/>
                <a:gdLst/>
                <a:ahLst/>
                <a:cxnLst/>
                <a:rect l="0" t="0" r="r" b="b"/>
                <a:pathLst>
                  <a:path w="21420" h="21422">
                    <a:moveTo>
                      <a:pt x="22" y="16796"/>
                    </a:moveTo>
                    <a:cubicBezTo>
                      <a:pt x="1141" y="19217"/>
                      <a:pt x="2643" y="19670"/>
                      <a:pt x="3958" y="20187"/>
                    </a:cubicBezTo>
                    <a:cubicBezTo>
                      <a:pt x="5543" y="20812"/>
                      <a:pt x="7148" y="21028"/>
                      <a:pt x="8743" y="21294"/>
                    </a:cubicBezTo>
                    <a:cubicBezTo>
                      <a:pt x="10251" y="21547"/>
                      <a:pt x="11797" y="21563"/>
                      <a:pt x="13245" y="20055"/>
                    </a:cubicBezTo>
                    <a:cubicBezTo>
                      <a:pt x="13858" y="19417"/>
                      <a:pt x="14439" y="18500"/>
                      <a:pt x="14991" y="17454"/>
                    </a:cubicBezTo>
                    <a:cubicBezTo>
                      <a:pt x="15591" y="16317"/>
                      <a:pt x="16133" y="14932"/>
                      <a:pt x="16716" y="13718"/>
                    </a:cubicBezTo>
                    <a:cubicBezTo>
                      <a:pt x="17548" y="11982"/>
                      <a:pt x="18483" y="10854"/>
                      <a:pt x="19418" y="9792"/>
                    </a:cubicBezTo>
                    <a:cubicBezTo>
                      <a:pt x="20091" y="9026"/>
                      <a:pt x="21026" y="8135"/>
                      <a:pt x="21354" y="5923"/>
                    </a:cubicBezTo>
                    <a:cubicBezTo>
                      <a:pt x="21569" y="4476"/>
                      <a:pt x="21212" y="3076"/>
                      <a:pt x="20860" y="2243"/>
                    </a:cubicBezTo>
                    <a:cubicBezTo>
                      <a:pt x="20398" y="1155"/>
                      <a:pt x="19833" y="373"/>
                      <a:pt x="19268" y="4"/>
                    </a:cubicBezTo>
                    <a:cubicBezTo>
                      <a:pt x="19204" y="-37"/>
                      <a:pt x="19177" y="268"/>
                      <a:pt x="19241" y="309"/>
                    </a:cubicBezTo>
                    <a:cubicBezTo>
                      <a:pt x="19678" y="593"/>
                      <a:pt x="20098" y="1140"/>
                      <a:pt x="20484" y="1837"/>
                    </a:cubicBezTo>
                    <a:cubicBezTo>
                      <a:pt x="20852" y="2500"/>
                      <a:pt x="21309" y="3558"/>
                      <a:pt x="21318" y="5025"/>
                    </a:cubicBezTo>
                    <a:cubicBezTo>
                      <a:pt x="21329" y="7031"/>
                      <a:pt x="20414" y="8231"/>
                      <a:pt x="19934" y="8848"/>
                    </a:cubicBezTo>
                    <a:cubicBezTo>
                      <a:pt x="19308" y="9652"/>
                      <a:pt x="18662" y="10291"/>
                      <a:pt x="18040" y="11134"/>
                    </a:cubicBezTo>
                    <a:cubicBezTo>
                      <a:pt x="17371" y="12042"/>
                      <a:pt x="16752" y="13194"/>
                      <a:pt x="16167" y="14554"/>
                    </a:cubicBezTo>
                    <a:cubicBezTo>
                      <a:pt x="15620" y="15830"/>
                      <a:pt x="15054" y="17034"/>
                      <a:pt x="14454" y="18055"/>
                    </a:cubicBezTo>
                    <a:cubicBezTo>
                      <a:pt x="13093" y="20370"/>
                      <a:pt x="11618" y="21088"/>
                      <a:pt x="10085" y="21102"/>
                    </a:cubicBezTo>
                    <a:cubicBezTo>
                      <a:pt x="9226" y="21110"/>
                      <a:pt x="8368" y="20916"/>
                      <a:pt x="7511" y="20742"/>
                    </a:cubicBezTo>
                    <a:cubicBezTo>
                      <a:pt x="6615" y="20560"/>
                      <a:pt x="5718" y="20428"/>
                      <a:pt x="4823" y="20167"/>
                    </a:cubicBezTo>
                    <a:cubicBezTo>
                      <a:pt x="3970" y="19917"/>
                      <a:pt x="3121" y="19539"/>
                      <a:pt x="2278" y="19048"/>
                    </a:cubicBezTo>
                    <a:cubicBezTo>
                      <a:pt x="1506" y="18598"/>
                      <a:pt x="727" y="17937"/>
                      <a:pt x="73" y="16523"/>
                    </a:cubicBezTo>
                    <a:cubicBezTo>
                      <a:pt x="19" y="16407"/>
                      <a:pt x="-31" y="16681"/>
                      <a:pt x="22" y="16796"/>
                    </a:cubicBezTo>
                    <a:cubicBezTo>
                      <a:pt x="22" y="16796"/>
                      <a:pt x="22" y="16796"/>
                      <a:pt x="22" y="16796"/>
                    </a:cubicBezTo>
                    <a:close/>
                    <a:moveTo>
                      <a:pt x="22" y="1679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96" name="AutoShape 16"/>
              <p:cNvSpPr>
                <a:spLocks/>
              </p:cNvSpPr>
              <p:nvPr/>
            </p:nvSpPr>
            <p:spPr bwMode="auto">
              <a:xfrm>
                <a:off x="521" y="87"/>
                <a:ext cx="228" cy="131"/>
              </a:xfrm>
              <a:custGeom>
                <a:avLst/>
                <a:gdLst/>
                <a:ahLst/>
                <a:cxnLst/>
                <a:rect l="0" t="0" r="r" b="b"/>
                <a:pathLst>
                  <a:path w="21255" h="20863">
                    <a:moveTo>
                      <a:pt x="554" y="20858"/>
                    </a:moveTo>
                    <a:cubicBezTo>
                      <a:pt x="7503" y="19755"/>
                      <a:pt x="14565" y="17447"/>
                      <a:pt x="20972" y="12671"/>
                    </a:cubicBezTo>
                    <a:cubicBezTo>
                      <a:pt x="21411" y="12346"/>
                      <a:pt x="21281" y="11366"/>
                      <a:pt x="20972" y="10987"/>
                    </a:cubicBezTo>
                    <a:cubicBezTo>
                      <a:pt x="18722" y="8228"/>
                      <a:pt x="16265" y="5769"/>
                      <a:pt x="13699" y="3946"/>
                    </a:cubicBezTo>
                    <a:cubicBezTo>
                      <a:pt x="11966" y="2716"/>
                      <a:pt x="9320" y="2773"/>
                      <a:pt x="8006" y="312"/>
                    </a:cubicBezTo>
                    <a:cubicBezTo>
                      <a:pt x="7503" y="-625"/>
                      <a:pt x="6688" y="760"/>
                      <a:pt x="7187" y="1691"/>
                    </a:cubicBezTo>
                    <a:cubicBezTo>
                      <a:pt x="8408" y="3979"/>
                      <a:pt x="10650" y="4414"/>
                      <a:pt x="12318" y="5202"/>
                    </a:cubicBezTo>
                    <a:cubicBezTo>
                      <a:pt x="15179" y="6553"/>
                      <a:pt x="18005" y="9750"/>
                      <a:pt x="20389" y="12671"/>
                    </a:cubicBezTo>
                    <a:cubicBezTo>
                      <a:pt x="20389" y="12109"/>
                      <a:pt x="20389" y="11547"/>
                      <a:pt x="20389" y="10987"/>
                    </a:cubicBezTo>
                    <a:cubicBezTo>
                      <a:pt x="14183" y="15611"/>
                      <a:pt x="7278" y="17840"/>
                      <a:pt x="554" y="18905"/>
                    </a:cubicBezTo>
                    <a:cubicBezTo>
                      <a:pt x="-181" y="19021"/>
                      <a:pt x="-189" y="20975"/>
                      <a:pt x="554" y="20858"/>
                    </a:cubicBezTo>
                    <a:cubicBezTo>
                      <a:pt x="554" y="20858"/>
                      <a:pt x="554" y="20858"/>
                      <a:pt x="554" y="20858"/>
                    </a:cubicBezTo>
                    <a:close/>
                    <a:moveTo>
                      <a:pt x="554" y="2085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97" name="AutoShape 17"/>
              <p:cNvSpPr>
                <a:spLocks/>
              </p:cNvSpPr>
              <p:nvPr/>
            </p:nvSpPr>
            <p:spPr bwMode="auto">
              <a:xfrm>
                <a:off x="593" y="70"/>
                <a:ext cx="290" cy="76"/>
              </a:xfrm>
              <a:custGeom>
                <a:avLst/>
                <a:gdLst/>
                <a:ahLst/>
                <a:cxnLst/>
                <a:rect l="0" t="0" r="r" b="b"/>
                <a:pathLst>
                  <a:path w="21221" h="19543">
                    <a:moveTo>
                      <a:pt x="3571" y="5140"/>
                    </a:moveTo>
                    <a:cubicBezTo>
                      <a:pt x="6268" y="10811"/>
                      <a:pt x="9426" y="13971"/>
                      <a:pt x="12406" y="17384"/>
                    </a:cubicBezTo>
                    <a:cubicBezTo>
                      <a:pt x="15156" y="20535"/>
                      <a:pt x="18601" y="20747"/>
                      <a:pt x="21005" y="14540"/>
                    </a:cubicBezTo>
                    <a:cubicBezTo>
                      <a:pt x="21318" y="13733"/>
                      <a:pt x="21299" y="12126"/>
                      <a:pt x="20897" y="11676"/>
                    </a:cubicBezTo>
                    <a:cubicBezTo>
                      <a:pt x="17222" y="7572"/>
                      <a:pt x="13356" y="5453"/>
                      <a:pt x="9600" y="2406"/>
                    </a:cubicBezTo>
                    <a:cubicBezTo>
                      <a:pt x="7884" y="1017"/>
                      <a:pt x="6089" y="-509"/>
                      <a:pt x="4312" y="163"/>
                    </a:cubicBezTo>
                    <a:cubicBezTo>
                      <a:pt x="3503" y="468"/>
                      <a:pt x="1435" y="2834"/>
                      <a:pt x="779" y="576"/>
                    </a:cubicBezTo>
                    <a:cubicBezTo>
                      <a:pt x="363" y="-853"/>
                      <a:pt x="-282" y="1361"/>
                      <a:pt x="135" y="2792"/>
                    </a:cubicBezTo>
                    <a:cubicBezTo>
                      <a:pt x="841" y="5220"/>
                      <a:pt x="2155" y="4329"/>
                      <a:pt x="3034" y="3943"/>
                    </a:cubicBezTo>
                    <a:cubicBezTo>
                      <a:pt x="4793" y="3171"/>
                      <a:pt x="6348" y="3176"/>
                      <a:pt x="8112" y="4441"/>
                    </a:cubicBezTo>
                    <a:cubicBezTo>
                      <a:pt x="10147" y="5907"/>
                      <a:pt x="12154" y="7771"/>
                      <a:pt x="14193" y="9226"/>
                    </a:cubicBezTo>
                    <a:cubicBezTo>
                      <a:pt x="16369" y="10776"/>
                      <a:pt x="18539" y="12335"/>
                      <a:pt x="20655" y="14697"/>
                    </a:cubicBezTo>
                    <a:cubicBezTo>
                      <a:pt x="20618" y="13744"/>
                      <a:pt x="20583" y="12789"/>
                      <a:pt x="20546" y="11837"/>
                    </a:cubicBezTo>
                    <a:cubicBezTo>
                      <a:pt x="18195" y="17898"/>
                      <a:pt x="15004" y="17062"/>
                      <a:pt x="12353" y="14026"/>
                    </a:cubicBezTo>
                    <a:cubicBezTo>
                      <a:pt x="9540" y="10805"/>
                      <a:pt x="6575" y="7786"/>
                      <a:pt x="4032" y="2437"/>
                    </a:cubicBezTo>
                    <a:cubicBezTo>
                      <a:pt x="3528" y="1378"/>
                      <a:pt x="3073" y="4091"/>
                      <a:pt x="3571" y="5140"/>
                    </a:cubicBezTo>
                    <a:cubicBezTo>
                      <a:pt x="3571" y="5140"/>
                      <a:pt x="3571" y="5140"/>
                      <a:pt x="3571" y="5140"/>
                    </a:cubicBezTo>
                    <a:close/>
                    <a:moveTo>
                      <a:pt x="3571" y="514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98" name="AutoShape 18"/>
              <p:cNvSpPr>
                <a:spLocks/>
              </p:cNvSpPr>
              <p:nvPr/>
            </p:nvSpPr>
            <p:spPr bwMode="auto">
              <a:xfrm>
                <a:off x="862" y="70"/>
                <a:ext cx="291" cy="158"/>
              </a:xfrm>
              <a:custGeom>
                <a:avLst/>
                <a:gdLst/>
                <a:ahLst/>
                <a:cxnLst/>
                <a:rect l="0" t="0" r="r" b="b"/>
                <a:pathLst>
                  <a:path w="21493" h="20762">
                    <a:moveTo>
                      <a:pt x="219" y="4613"/>
                    </a:moveTo>
                    <a:cubicBezTo>
                      <a:pt x="2698" y="5136"/>
                      <a:pt x="4784" y="7044"/>
                      <a:pt x="7056" y="8674"/>
                    </a:cubicBezTo>
                    <a:cubicBezTo>
                      <a:pt x="8118" y="9435"/>
                      <a:pt x="9198" y="10107"/>
                      <a:pt x="10235" y="10968"/>
                    </a:cubicBezTo>
                    <a:cubicBezTo>
                      <a:pt x="11280" y="11837"/>
                      <a:pt x="12241" y="12950"/>
                      <a:pt x="13301" y="13785"/>
                    </a:cubicBezTo>
                    <a:cubicBezTo>
                      <a:pt x="15159" y="15253"/>
                      <a:pt x="16856" y="16432"/>
                      <a:pt x="18275" y="19063"/>
                    </a:cubicBezTo>
                    <a:cubicBezTo>
                      <a:pt x="19221" y="20821"/>
                      <a:pt x="20188" y="21380"/>
                      <a:pt x="21381" y="19948"/>
                    </a:cubicBezTo>
                    <a:cubicBezTo>
                      <a:pt x="21487" y="19823"/>
                      <a:pt x="21526" y="19606"/>
                      <a:pt x="21464" y="19402"/>
                    </a:cubicBezTo>
                    <a:cubicBezTo>
                      <a:pt x="20034" y="14726"/>
                      <a:pt x="17284" y="11652"/>
                      <a:pt x="14834" y="8747"/>
                    </a:cubicBezTo>
                    <a:cubicBezTo>
                      <a:pt x="13188" y="6795"/>
                      <a:pt x="11494" y="4995"/>
                      <a:pt x="9705" y="3462"/>
                    </a:cubicBezTo>
                    <a:cubicBezTo>
                      <a:pt x="8959" y="2821"/>
                      <a:pt x="8193" y="2263"/>
                      <a:pt x="7418" y="1737"/>
                    </a:cubicBezTo>
                    <a:cubicBezTo>
                      <a:pt x="6501" y="1116"/>
                      <a:pt x="5543" y="1053"/>
                      <a:pt x="4705" y="69"/>
                    </a:cubicBezTo>
                    <a:cubicBezTo>
                      <a:pt x="4459" y="-220"/>
                      <a:pt x="4230" y="473"/>
                      <a:pt x="4472" y="760"/>
                    </a:cubicBezTo>
                    <a:cubicBezTo>
                      <a:pt x="4960" y="1332"/>
                      <a:pt x="5455" y="1638"/>
                      <a:pt x="6025" y="1898"/>
                    </a:cubicBezTo>
                    <a:cubicBezTo>
                      <a:pt x="6971" y="2330"/>
                      <a:pt x="7839" y="2861"/>
                      <a:pt x="8741" y="3554"/>
                    </a:cubicBezTo>
                    <a:cubicBezTo>
                      <a:pt x="10470" y="4885"/>
                      <a:pt x="12108" y="6570"/>
                      <a:pt x="13689" y="8369"/>
                    </a:cubicBezTo>
                    <a:cubicBezTo>
                      <a:pt x="16370" y="11411"/>
                      <a:pt x="19522" y="14757"/>
                      <a:pt x="21066" y="19807"/>
                    </a:cubicBezTo>
                    <a:cubicBezTo>
                      <a:pt x="21095" y="19624"/>
                      <a:pt x="21122" y="19441"/>
                      <a:pt x="21149" y="19260"/>
                    </a:cubicBezTo>
                    <a:cubicBezTo>
                      <a:pt x="19388" y="21371"/>
                      <a:pt x="18502" y="17856"/>
                      <a:pt x="17240" y="16260"/>
                    </a:cubicBezTo>
                    <a:cubicBezTo>
                      <a:pt x="15622" y="14212"/>
                      <a:pt x="13561" y="13298"/>
                      <a:pt x="11820" y="11606"/>
                    </a:cubicBezTo>
                    <a:cubicBezTo>
                      <a:pt x="9985" y="9826"/>
                      <a:pt x="8070" y="8642"/>
                      <a:pt x="6161" y="7139"/>
                    </a:cubicBezTo>
                    <a:cubicBezTo>
                      <a:pt x="4221" y="5609"/>
                      <a:pt x="2356" y="4264"/>
                      <a:pt x="219" y="3813"/>
                    </a:cubicBezTo>
                    <a:cubicBezTo>
                      <a:pt x="-74" y="3750"/>
                      <a:pt x="-71" y="4551"/>
                      <a:pt x="219" y="4613"/>
                    </a:cubicBezTo>
                    <a:cubicBezTo>
                      <a:pt x="219" y="4613"/>
                      <a:pt x="219" y="4613"/>
                      <a:pt x="219" y="4613"/>
                    </a:cubicBezTo>
                    <a:close/>
                    <a:moveTo>
                      <a:pt x="219" y="461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099" name="AutoShape 19"/>
              <p:cNvSpPr>
                <a:spLocks/>
              </p:cNvSpPr>
              <p:nvPr/>
            </p:nvSpPr>
            <p:spPr bwMode="auto">
              <a:xfrm>
                <a:off x="17" y="246"/>
                <a:ext cx="455" cy="96"/>
              </a:xfrm>
              <a:custGeom>
                <a:avLst/>
                <a:gdLst/>
                <a:ahLst/>
                <a:cxnLst/>
                <a:rect l="0" t="0" r="r" b="b"/>
                <a:pathLst>
                  <a:path w="21477" h="21146">
                    <a:moveTo>
                      <a:pt x="275" y="20821"/>
                    </a:moveTo>
                    <a:cubicBezTo>
                      <a:pt x="1018" y="14994"/>
                      <a:pt x="2717" y="13956"/>
                      <a:pt x="4034" y="12608"/>
                    </a:cubicBezTo>
                    <a:cubicBezTo>
                      <a:pt x="5903" y="10694"/>
                      <a:pt x="7725" y="9766"/>
                      <a:pt x="9638" y="9399"/>
                    </a:cubicBezTo>
                    <a:cubicBezTo>
                      <a:pt x="11510" y="9042"/>
                      <a:pt x="13371" y="8110"/>
                      <a:pt x="15216" y="6589"/>
                    </a:cubicBezTo>
                    <a:cubicBezTo>
                      <a:pt x="16233" y="5752"/>
                      <a:pt x="17264" y="5234"/>
                      <a:pt x="18282" y="4392"/>
                    </a:cubicBezTo>
                    <a:cubicBezTo>
                      <a:pt x="19317" y="3538"/>
                      <a:pt x="20272" y="1511"/>
                      <a:pt x="21335" y="1343"/>
                    </a:cubicBezTo>
                    <a:cubicBezTo>
                      <a:pt x="21524" y="1310"/>
                      <a:pt x="21525" y="-32"/>
                      <a:pt x="21335" y="0"/>
                    </a:cubicBezTo>
                    <a:cubicBezTo>
                      <a:pt x="20429" y="142"/>
                      <a:pt x="19584" y="1482"/>
                      <a:pt x="18716" y="2564"/>
                    </a:cubicBezTo>
                    <a:cubicBezTo>
                      <a:pt x="17643" y="3899"/>
                      <a:pt x="16507" y="4304"/>
                      <a:pt x="15411" y="5060"/>
                    </a:cubicBezTo>
                    <a:cubicBezTo>
                      <a:pt x="13202" y="6584"/>
                      <a:pt x="11040" y="7756"/>
                      <a:pt x="8806" y="8223"/>
                    </a:cubicBezTo>
                    <a:cubicBezTo>
                      <a:pt x="6958" y="8611"/>
                      <a:pt x="5224" y="10027"/>
                      <a:pt x="3422" y="11855"/>
                    </a:cubicBezTo>
                    <a:cubicBezTo>
                      <a:pt x="2167" y="13126"/>
                      <a:pt x="715" y="14697"/>
                      <a:pt x="21" y="20142"/>
                    </a:cubicBezTo>
                    <a:cubicBezTo>
                      <a:pt x="-75" y="20893"/>
                      <a:pt x="180" y="21568"/>
                      <a:pt x="275" y="20821"/>
                    </a:cubicBezTo>
                    <a:cubicBezTo>
                      <a:pt x="275" y="20821"/>
                      <a:pt x="275" y="20821"/>
                      <a:pt x="275" y="20821"/>
                    </a:cubicBezTo>
                    <a:close/>
                    <a:moveTo>
                      <a:pt x="275" y="2082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00" name="AutoShape 20"/>
              <p:cNvSpPr>
                <a:spLocks/>
              </p:cNvSpPr>
              <p:nvPr/>
            </p:nvSpPr>
            <p:spPr bwMode="auto">
              <a:xfrm>
                <a:off x="521" y="123"/>
                <a:ext cx="396" cy="124"/>
              </a:xfrm>
              <a:custGeom>
                <a:avLst/>
                <a:gdLst/>
                <a:ahLst/>
                <a:cxnLst/>
                <a:rect l="0" t="0" r="r" b="b"/>
                <a:pathLst>
                  <a:path w="21446" h="21288">
                    <a:moveTo>
                      <a:pt x="164" y="21289"/>
                    </a:moveTo>
                    <a:cubicBezTo>
                      <a:pt x="4890" y="21166"/>
                      <a:pt x="9299" y="15739"/>
                      <a:pt x="13674" y="10813"/>
                    </a:cubicBezTo>
                    <a:cubicBezTo>
                      <a:pt x="15164" y="9135"/>
                      <a:pt x="16690" y="7862"/>
                      <a:pt x="18189" y="6282"/>
                    </a:cubicBezTo>
                    <a:cubicBezTo>
                      <a:pt x="19299" y="5115"/>
                      <a:pt x="20679" y="3751"/>
                      <a:pt x="21414" y="746"/>
                    </a:cubicBezTo>
                    <a:cubicBezTo>
                      <a:pt x="21545" y="210"/>
                      <a:pt x="21252" y="-307"/>
                      <a:pt x="21122" y="222"/>
                    </a:cubicBezTo>
                    <a:cubicBezTo>
                      <a:pt x="20294" y="3610"/>
                      <a:pt x="18514" y="4896"/>
                      <a:pt x="17273" y="6124"/>
                    </a:cubicBezTo>
                    <a:cubicBezTo>
                      <a:pt x="15837" y="7540"/>
                      <a:pt x="14410" y="8874"/>
                      <a:pt x="12995" y="10475"/>
                    </a:cubicBezTo>
                    <a:cubicBezTo>
                      <a:pt x="8844" y="15169"/>
                      <a:pt x="4647" y="20133"/>
                      <a:pt x="164" y="20249"/>
                    </a:cubicBezTo>
                    <a:cubicBezTo>
                      <a:pt x="-53" y="20253"/>
                      <a:pt x="-55" y="21293"/>
                      <a:pt x="164" y="21289"/>
                    </a:cubicBezTo>
                    <a:cubicBezTo>
                      <a:pt x="164" y="21289"/>
                      <a:pt x="164" y="21289"/>
                      <a:pt x="164" y="21289"/>
                    </a:cubicBezTo>
                    <a:close/>
                    <a:moveTo>
                      <a:pt x="164" y="2128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115" name="Group 35"/>
            <p:cNvGrpSpPr>
              <a:grpSpLocks/>
            </p:cNvGrpSpPr>
            <p:nvPr/>
          </p:nvGrpSpPr>
          <p:grpSpPr bwMode="auto">
            <a:xfrm rot="635218">
              <a:off x="17668875" y="2644775"/>
              <a:ext cx="2198688" cy="1098550"/>
              <a:chOff x="0" y="0"/>
              <a:chExt cx="1385" cy="691"/>
            </a:xfrm>
            <a:grpFill/>
          </p:grpSpPr>
          <p:sp>
            <p:nvSpPr>
              <p:cNvPr id="46102" name="AutoShape 22"/>
              <p:cNvSpPr>
                <a:spLocks/>
              </p:cNvSpPr>
              <p:nvPr/>
            </p:nvSpPr>
            <p:spPr bwMode="auto">
              <a:xfrm>
                <a:off x="0" y="0"/>
                <a:ext cx="1385" cy="691"/>
              </a:xfrm>
              <a:custGeom>
                <a:avLst/>
                <a:gdLst/>
                <a:ahLst/>
                <a:cxnLst/>
                <a:rect l="0" t="0" r="r" b="b"/>
                <a:pathLst>
                  <a:path w="21470" h="21487">
                    <a:moveTo>
                      <a:pt x="5940" y="1865"/>
                    </a:moveTo>
                    <a:cubicBezTo>
                      <a:pt x="7487" y="2358"/>
                      <a:pt x="9048" y="2657"/>
                      <a:pt x="10605" y="3006"/>
                    </a:cubicBezTo>
                    <a:cubicBezTo>
                      <a:pt x="12180" y="3361"/>
                      <a:pt x="13742" y="3880"/>
                      <a:pt x="15314" y="4291"/>
                    </a:cubicBezTo>
                    <a:cubicBezTo>
                      <a:pt x="16108" y="4499"/>
                      <a:pt x="16903" y="4692"/>
                      <a:pt x="17699" y="4883"/>
                    </a:cubicBezTo>
                    <a:cubicBezTo>
                      <a:pt x="18383" y="5046"/>
                      <a:pt x="19116" y="5072"/>
                      <a:pt x="19766" y="5552"/>
                    </a:cubicBezTo>
                    <a:cubicBezTo>
                      <a:pt x="20308" y="5953"/>
                      <a:pt x="20738" y="6730"/>
                      <a:pt x="20970" y="7773"/>
                    </a:cubicBezTo>
                    <a:cubicBezTo>
                      <a:pt x="21254" y="9050"/>
                      <a:pt x="21186" y="10526"/>
                      <a:pt x="21098" y="11869"/>
                    </a:cubicBezTo>
                    <a:cubicBezTo>
                      <a:pt x="21015" y="13131"/>
                      <a:pt x="20897" y="14390"/>
                      <a:pt x="20982" y="15663"/>
                    </a:cubicBezTo>
                    <a:cubicBezTo>
                      <a:pt x="21060" y="16828"/>
                      <a:pt x="21267" y="17997"/>
                      <a:pt x="21124" y="19175"/>
                    </a:cubicBezTo>
                    <a:cubicBezTo>
                      <a:pt x="20988" y="20302"/>
                      <a:pt x="20276" y="20487"/>
                      <a:pt x="19789" y="20578"/>
                    </a:cubicBezTo>
                    <a:cubicBezTo>
                      <a:pt x="19203" y="20686"/>
                      <a:pt x="18611" y="20776"/>
                      <a:pt x="18023" y="20844"/>
                    </a:cubicBezTo>
                    <a:cubicBezTo>
                      <a:pt x="16566" y="21016"/>
                      <a:pt x="15104" y="20876"/>
                      <a:pt x="13648" y="20736"/>
                    </a:cubicBezTo>
                    <a:cubicBezTo>
                      <a:pt x="12205" y="20598"/>
                      <a:pt x="10768" y="20517"/>
                      <a:pt x="9324" y="20547"/>
                    </a:cubicBezTo>
                    <a:cubicBezTo>
                      <a:pt x="7769" y="20580"/>
                      <a:pt x="6215" y="20677"/>
                      <a:pt x="4662" y="20810"/>
                    </a:cubicBezTo>
                    <a:cubicBezTo>
                      <a:pt x="3967" y="20870"/>
                      <a:pt x="3272" y="20974"/>
                      <a:pt x="2576" y="20884"/>
                    </a:cubicBezTo>
                    <a:cubicBezTo>
                      <a:pt x="1966" y="20804"/>
                      <a:pt x="1293" y="20561"/>
                      <a:pt x="826" y="19729"/>
                    </a:cubicBezTo>
                    <a:cubicBezTo>
                      <a:pt x="467" y="19091"/>
                      <a:pt x="412" y="18104"/>
                      <a:pt x="416" y="17211"/>
                    </a:cubicBezTo>
                    <a:cubicBezTo>
                      <a:pt x="419" y="16133"/>
                      <a:pt x="485" y="15061"/>
                      <a:pt x="482" y="13981"/>
                    </a:cubicBezTo>
                    <a:cubicBezTo>
                      <a:pt x="475" y="11062"/>
                      <a:pt x="147" y="8165"/>
                      <a:pt x="376" y="5254"/>
                    </a:cubicBezTo>
                    <a:cubicBezTo>
                      <a:pt x="472" y="4040"/>
                      <a:pt x="612" y="2841"/>
                      <a:pt x="707" y="1626"/>
                    </a:cubicBezTo>
                    <a:cubicBezTo>
                      <a:pt x="734" y="1284"/>
                      <a:pt x="769" y="883"/>
                      <a:pt x="923" y="672"/>
                    </a:cubicBezTo>
                    <a:cubicBezTo>
                      <a:pt x="1137" y="377"/>
                      <a:pt x="1538" y="645"/>
                      <a:pt x="1760" y="753"/>
                    </a:cubicBezTo>
                    <a:cubicBezTo>
                      <a:pt x="2079" y="906"/>
                      <a:pt x="2389" y="1110"/>
                      <a:pt x="2712" y="1230"/>
                    </a:cubicBezTo>
                    <a:cubicBezTo>
                      <a:pt x="3073" y="1364"/>
                      <a:pt x="3450" y="1392"/>
                      <a:pt x="3817" y="1449"/>
                    </a:cubicBezTo>
                    <a:cubicBezTo>
                      <a:pt x="4526" y="1560"/>
                      <a:pt x="5236" y="1653"/>
                      <a:pt x="5940" y="1865"/>
                    </a:cubicBezTo>
                    <a:cubicBezTo>
                      <a:pt x="6125" y="1921"/>
                      <a:pt x="6173" y="1360"/>
                      <a:pt x="5988" y="1304"/>
                    </a:cubicBezTo>
                    <a:cubicBezTo>
                      <a:pt x="5223" y="1073"/>
                      <a:pt x="4450" y="982"/>
                      <a:pt x="3679" y="859"/>
                    </a:cubicBezTo>
                    <a:cubicBezTo>
                      <a:pt x="3312" y="800"/>
                      <a:pt x="2943" y="750"/>
                      <a:pt x="2582" y="599"/>
                    </a:cubicBezTo>
                    <a:cubicBezTo>
                      <a:pt x="2204" y="440"/>
                      <a:pt x="1842" y="178"/>
                      <a:pt x="1461" y="46"/>
                    </a:cubicBezTo>
                    <a:cubicBezTo>
                      <a:pt x="1039" y="-100"/>
                      <a:pt x="644" y="79"/>
                      <a:pt x="493" y="934"/>
                    </a:cubicBezTo>
                    <a:cubicBezTo>
                      <a:pt x="404" y="1434"/>
                      <a:pt x="388" y="1985"/>
                      <a:pt x="341" y="2504"/>
                    </a:cubicBezTo>
                    <a:cubicBezTo>
                      <a:pt x="276" y="3226"/>
                      <a:pt x="199" y="3943"/>
                      <a:pt x="133" y="4664"/>
                    </a:cubicBezTo>
                    <a:cubicBezTo>
                      <a:pt x="4" y="6064"/>
                      <a:pt x="-27" y="7430"/>
                      <a:pt x="23" y="8848"/>
                    </a:cubicBezTo>
                    <a:cubicBezTo>
                      <a:pt x="73" y="10289"/>
                      <a:pt x="152" y="11724"/>
                      <a:pt x="183" y="13167"/>
                    </a:cubicBezTo>
                    <a:cubicBezTo>
                      <a:pt x="209" y="14366"/>
                      <a:pt x="167" y="15547"/>
                      <a:pt x="136" y="16742"/>
                    </a:cubicBezTo>
                    <a:cubicBezTo>
                      <a:pt x="113" y="17602"/>
                      <a:pt x="121" y="18488"/>
                      <a:pt x="309" y="19282"/>
                    </a:cubicBezTo>
                    <a:cubicBezTo>
                      <a:pt x="807" y="21377"/>
                      <a:pt x="2299" y="21500"/>
                      <a:pt x="3307" y="21486"/>
                    </a:cubicBezTo>
                    <a:cubicBezTo>
                      <a:pt x="4782" y="21465"/>
                      <a:pt x="6259" y="21243"/>
                      <a:pt x="7733" y="21171"/>
                    </a:cubicBezTo>
                    <a:cubicBezTo>
                      <a:pt x="9257" y="21097"/>
                      <a:pt x="10780" y="21057"/>
                      <a:pt x="12303" y="21179"/>
                    </a:cubicBezTo>
                    <a:cubicBezTo>
                      <a:pt x="13730" y="21294"/>
                      <a:pt x="15156" y="21482"/>
                      <a:pt x="16584" y="21487"/>
                    </a:cubicBezTo>
                    <a:cubicBezTo>
                      <a:pt x="17303" y="21491"/>
                      <a:pt x="18021" y="21438"/>
                      <a:pt x="18737" y="21309"/>
                    </a:cubicBezTo>
                    <a:cubicBezTo>
                      <a:pt x="19262" y="21215"/>
                      <a:pt x="19800" y="21211"/>
                      <a:pt x="20317" y="21005"/>
                    </a:cubicBezTo>
                    <a:cubicBezTo>
                      <a:pt x="20778" y="20821"/>
                      <a:pt x="21212" y="20383"/>
                      <a:pt x="21379" y="19471"/>
                    </a:cubicBezTo>
                    <a:cubicBezTo>
                      <a:pt x="21573" y="18414"/>
                      <a:pt x="21414" y="17205"/>
                      <a:pt x="21317" y="16142"/>
                    </a:cubicBezTo>
                    <a:cubicBezTo>
                      <a:pt x="21197" y="14831"/>
                      <a:pt x="21269" y="13591"/>
                      <a:pt x="21362" y="12283"/>
                    </a:cubicBezTo>
                    <a:cubicBezTo>
                      <a:pt x="21453" y="11001"/>
                      <a:pt x="21531" y="9647"/>
                      <a:pt x="21372" y="8374"/>
                    </a:cubicBezTo>
                    <a:cubicBezTo>
                      <a:pt x="21093" y="6150"/>
                      <a:pt x="20157" y="4917"/>
                      <a:pt x="19041" y="4624"/>
                    </a:cubicBezTo>
                    <a:cubicBezTo>
                      <a:pt x="16868" y="4053"/>
                      <a:pt x="14689" y="3603"/>
                      <a:pt x="12524" y="2916"/>
                    </a:cubicBezTo>
                    <a:cubicBezTo>
                      <a:pt x="10356" y="2227"/>
                      <a:pt x="8156" y="1995"/>
                      <a:pt x="5988" y="1304"/>
                    </a:cubicBezTo>
                    <a:cubicBezTo>
                      <a:pt x="5804" y="1245"/>
                      <a:pt x="5756" y="1806"/>
                      <a:pt x="5940" y="1865"/>
                    </a:cubicBezTo>
                    <a:close/>
                    <a:moveTo>
                      <a:pt x="5940" y="186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03" name="AutoShape 23"/>
              <p:cNvSpPr>
                <a:spLocks/>
              </p:cNvSpPr>
              <p:nvPr/>
            </p:nvSpPr>
            <p:spPr bwMode="auto">
              <a:xfrm>
                <a:off x="970" y="439"/>
                <a:ext cx="394" cy="29"/>
              </a:xfrm>
              <a:custGeom>
                <a:avLst/>
                <a:gdLst/>
                <a:ahLst/>
                <a:cxnLst/>
                <a:rect l="0" t="0" r="r" b="b"/>
                <a:pathLst>
                  <a:path w="21301" h="20604">
                    <a:moveTo>
                      <a:pt x="358" y="20603"/>
                    </a:moveTo>
                    <a:cubicBezTo>
                      <a:pt x="3830" y="20449"/>
                      <a:pt x="7280" y="12658"/>
                      <a:pt x="10743" y="9958"/>
                    </a:cubicBezTo>
                    <a:cubicBezTo>
                      <a:pt x="14111" y="7314"/>
                      <a:pt x="17576" y="8253"/>
                      <a:pt x="20917" y="14542"/>
                    </a:cubicBezTo>
                    <a:cubicBezTo>
                      <a:pt x="21346" y="15364"/>
                      <a:pt x="21460" y="6702"/>
                      <a:pt x="21027" y="5886"/>
                    </a:cubicBezTo>
                    <a:cubicBezTo>
                      <a:pt x="17724" y="-342"/>
                      <a:pt x="14322" y="-978"/>
                      <a:pt x="10992" y="993"/>
                    </a:cubicBezTo>
                    <a:cubicBezTo>
                      <a:pt x="7420" y="3106"/>
                      <a:pt x="3873" y="11694"/>
                      <a:pt x="294" y="11867"/>
                    </a:cubicBezTo>
                    <a:cubicBezTo>
                      <a:pt x="-140" y="11886"/>
                      <a:pt x="-74" y="20622"/>
                      <a:pt x="358" y="20603"/>
                    </a:cubicBezTo>
                    <a:cubicBezTo>
                      <a:pt x="358" y="20603"/>
                      <a:pt x="358" y="20603"/>
                      <a:pt x="358" y="20603"/>
                    </a:cubicBezTo>
                    <a:close/>
                    <a:moveTo>
                      <a:pt x="358" y="2060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04" name="AutoShape 24"/>
              <p:cNvSpPr>
                <a:spLocks/>
              </p:cNvSpPr>
              <p:nvPr/>
            </p:nvSpPr>
            <p:spPr bwMode="auto">
              <a:xfrm>
                <a:off x="17" y="87"/>
                <a:ext cx="593" cy="334"/>
              </a:xfrm>
              <a:custGeom>
                <a:avLst/>
                <a:gdLst/>
                <a:ahLst/>
                <a:cxnLst/>
                <a:rect l="0" t="0" r="r" b="b"/>
                <a:pathLst>
                  <a:path w="21335" h="21265">
                    <a:moveTo>
                      <a:pt x="60" y="308"/>
                    </a:moveTo>
                    <a:cubicBezTo>
                      <a:pt x="-172" y="2116"/>
                      <a:pt x="322" y="4147"/>
                      <a:pt x="577" y="5883"/>
                    </a:cubicBezTo>
                    <a:cubicBezTo>
                      <a:pt x="870" y="7878"/>
                      <a:pt x="1178" y="9894"/>
                      <a:pt x="1634" y="11799"/>
                    </a:cubicBezTo>
                    <a:cubicBezTo>
                      <a:pt x="2385" y="14929"/>
                      <a:pt x="3702" y="17038"/>
                      <a:pt x="5587" y="17972"/>
                    </a:cubicBezTo>
                    <a:cubicBezTo>
                      <a:pt x="6913" y="18628"/>
                      <a:pt x="8365" y="18810"/>
                      <a:pt x="9731" y="19089"/>
                    </a:cubicBezTo>
                    <a:cubicBezTo>
                      <a:pt x="11153" y="19380"/>
                      <a:pt x="12578" y="19616"/>
                      <a:pt x="14000" y="19903"/>
                    </a:cubicBezTo>
                    <a:cubicBezTo>
                      <a:pt x="16366" y="20381"/>
                      <a:pt x="18745" y="21420"/>
                      <a:pt x="21138" y="21245"/>
                    </a:cubicBezTo>
                    <a:cubicBezTo>
                      <a:pt x="21428" y="21224"/>
                      <a:pt x="21384" y="20450"/>
                      <a:pt x="21096" y="20470"/>
                    </a:cubicBezTo>
                    <a:cubicBezTo>
                      <a:pt x="18881" y="20632"/>
                      <a:pt x="16681" y="19692"/>
                      <a:pt x="14494" y="19224"/>
                    </a:cubicBezTo>
                    <a:cubicBezTo>
                      <a:pt x="11878" y="18662"/>
                      <a:pt x="9248" y="18326"/>
                      <a:pt x="6648" y="17548"/>
                    </a:cubicBezTo>
                    <a:cubicBezTo>
                      <a:pt x="5577" y="17227"/>
                      <a:pt x="4576" y="16714"/>
                      <a:pt x="3707" y="15545"/>
                    </a:cubicBezTo>
                    <a:cubicBezTo>
                      <a:pt x="2983" y="14574"/>
                      <a:pt x="2489" y="13199"/>
                      <a:pt x="2117" y="11773"/>
                    </a:cubicBezTo>
                    <a:cubicBezTo>
                      <a:pt x="1690" y="10137"/>
                      <a:pt x="1430" y="8377"/>
                      <a:pt x="1158" y="6649"/>
                    </a:cubicBezTo>
                    <a:cubicBezTo>
                      <a:pt x="1001" y="5665"/>
                      <a:pt x="874" y="4669"/>
                      <a:pt x="723" y="3684"/>
                    </a:cubicBezTo>
                    <a:cubicBezTo>
                      <a:pt x="558" y="2605"/>
                      <a:pt x="359" y="1559"/>
                      <a:pt x="503" y="437"/>
                    </a:cubicBezTo>
                    <a:cubicBezTo>
                      <a:pt x="565" y="-53"/>
                      <a:pt x="123" y="-180"/>
                      <a:pt x="60" y="308"/>
                    </a:cubicBezTo>
                    <a:cubicBezTo>
                      <a:pt x="60" y="308"/>
                      <a:pt x="60" y="308"/>
                      <a:pt x="60" y="308"/>
                    </a:cubicBezTo>
                    <a:close/>
                    <a:moveTo>
                      <a:pt x="60" y="30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05" name="AutoShape 25"/>
              <p:cNvSpPr>
                <a:spLocks/>
              </p:cNvSpPr>
              <p:nvPr/>
            </p:nvSpPr>
            <p:spPr bwMode="auto">
              <a:xfrm>
                <a:off x="521" y="228"/>
                <a:ext cx="497" cy="151"/>
              </a:xfrm>
              <a:custGeom>
                <a:avLst/>
                <a:gdLst/>
                <a:ahLst/>
                <a:cxnLst/>
                <a:rect l="0" t="0" r="r" b="b"/>
                <a:pathLst>
                  <a:path w="21104" h="20052">
                    <a:moveTo>
                      <a:pt x="3442" y="14738"/>
                    </a:moveTo>
                    <a:cubicBezTo>
                      <a:pt x="2343" y="14131"/>
                      <a:pt x="1150" y="11758"/>
                      <a:pt x="664" y="8601"/>
                    </a:cubicBezTo>
                    <a:cubicBezTo>
                      <a:pt x="-5" y="4269"/>
                      <a:pt x="1998" y="2297"/>
                      <a:pt x="3024" y="1839"/>
                    </a:cubicBezTo>
                    <a:cubicBezTo>
                      <a:pt x="5758" y="615"/>
                      <a:pt x="8480" y="3921"/>
                      <a:pt x="11191" y="4430"/>
                    </a:cubicBezTo>
                    <a:cubicBezTo>
                      <a:pt x="13715" y="4903"/>
                      <a:pt x="16367" y="4118"/>
                      <a:pt x="18799" y="6703"/>
                    </a:cubicBezTo>
                    <a:cubicBezTo>
                      <a:pt x="19949" y="7927"/>
                      <a:pt x="20762" y="10250"/>
                      <a:pt x="20515" y="14223"/>
                    </a:cubicBezTo>
                    <a:cubicBezTo>
                      <a:pt x="20416" y="15815"/>
                      <a:pt x="20113" y="17601"/>
                      <a:pt x="19606" y="18263"/>
                    </a:cubicBezTo>
                    <a:cubicBezTo>
                      <a:pt x="18806" y="19302"/>
                      <a:pt x="18847" y="16588"/>
                      <a:pt x="18785" y="15084"/>
                    </a:cubicBezTo>
                    <a:cubicBezTo>
                      <a:pt x="18711" y="13266"/>
                      <a:pt x="18531" y="12103"/>
                      <a:pt x="18134" y="10789"/>
                    </a:cubicBezTo>
                    <a:cubicBezTo>
                      <a:pt x="17578" y="8952"/>
                      <a:pt x="16551" y="9178"/>
                      <a:pt x="15816" y="9086"/>
                    </a:cubicBezTo>
                    <a:cubicBezTo>
                      <a:pt x="14736" y="8950"/>
                      <a:pt x="13623" y="8163"/>
                      <a:pt x="12546" y="7801"/>
                    </a:cubicBezTo>
                    <a:cubicBezTo>
                      <a:pt x="11371" y="7405"/>
                      <a:pt x="10197" y="7047"/>
                      <a:pt x="9025" y="6608"/>
                    </a:cubicBezTo>
                    <a:cubicBezTo>
                      <a:pt x="8174" y="6289"/>
                      <a:pt x="7339" y="5968"/>
                      <a:pt x="6519" y="5212"/>
                    </a:cubicBezTo>
                    <a:cubicBezTo>
                      <a:pt x="5852" y="4597"/>
                      <a:pt x="5173" y="3979"/>
                      <a:pt x="4471" y="4060"/>
                    </a:cubicBezTo>
                    <a:cubicBezTo>
                      <a:pt x="3922" y="4124"/>
                      <a:pt x="3438" y="5360"/>
                      <a:pt x="3323" y="7020"/>
                    </a:cubicBezTo>
                    <a:cubicBezTo>
                      <a:pt x="3223" y="8483"/>
                      <a:pt x="3272" y="9938"/>
                      <a:pt x="3228" y="11416"/>
                    </a:cubicBezTo>
                    <a:cubicBezTo>
                      <a:pt x="3187" y="12813"/>
                      <a:pt x="3088" y="14151"/>
                      <a:pt x="3095" y="15559"/>
                    </a:cubicBezTo>
                    <a:cubicBezTo>
                      <a:pt x="3101" y="16608"/>
                      <a:pt x="3629" y="16449"/>
                      <a:pt x="3622" y="15405"/>
                    </a:cubicBezTo>
                    <a:cubicBezTo>
                      <a:pt x="3614" y="13924"/>
                      <a:pt x="3726" y="12481"/>
                      <a:pt x="3769" y="11012"/>
                    </a:cubicBezTo>
                    <a:cubicBezTo>
                      <a:pt x="3812" y="9623"/>
                      <a:pt x="3733" y="8287"/>
                      <a:pt x="3889" y="6934"/>
                    </a:cubicBezTo>
                    <a:cubicBezTo>
                      <a:pt x="4176" y="4474"/>
                      <a:pt x="5595" y="6072"/>
                      <a:pt x="6131" y="6543"/>
                    </a:cubicBezTo>
                    <a:cubicBezTo>
                      <a:pt x="7867" y="8057"/>
                      <a:pt x="9661" y="8490"/>
                      <a:pt x="11452" y="9072"/>
                    </a:cubicBezTo>
                    <a:cubicBezTo>
                      <a:pt x="12459" y="9399"/>
                      <a:pt x="13466" y="9734"/>
                      <a:pt x="14469" y="10131"/>
                    </a:cubicBezTo>
                    <a:cubicBezTo>
                      <a:pt x="14943" y="10321"/>
                      <a:pt x="15422" y="10650"/>
                      <a:pt x="15898" y="10709"/>
                    </a:cubicBezTo>
                    <a:cubicBezTo>
                      <a:pt x="16393" y="10771"/>
                      <a:pt x="16880" y="10754"/>
                      <a:pt x="17357" y="11231"/>
                    </a:cubicBezTo>
                    <a:cubicBezTo>
                      <a:pt x="18765" y="12636"/>
                      <a:pt x="17738" y="18043"/>
                      <a:pt x="18821" y="19664"/>
                    </a:cubicBezTo>
                    <a:cubicBezTo>
                      <a:pt x="19725" y="21016"/>
                      <a:pt x="20518" y="18580"/>
                      <a:pt x="20859" y="16234"/>
                    </a:cubicBezTo>
                    <a:cubicBezTo>
                      <a:pt x="21237" y="13629"/>
                      <a:pt x="21208" y="10307"/>
                      <a:pt x="20560" y="8142"/>
                    </a:cubicBezTo>
                    <a:cubicBezTo>
                      <a:pt x="19821" y="5670"/>
                      <a:pt x="18678" y="4732"/>
                      <a:pt x="17642" y="4100"/>
                    </a:cubicBezTo>
                    <a:cubicBezTo>
                      <a:pt x="16326" y="3294"/>
                      <a:pt x="14970" y="3140"/>
                      <a:pt x="13631" y="3021"/>
                    </a:cubicBezTo>
                    <a:cubicBezTo>
                      <a:pt x="11953" y="2871"/>
                      <a:pt x="10351" y="2643"/>
                      <a:pt x="8693" y="1743"/>
                    </a:cubicBezTo>
                    <a:cubicBezTo>
                      <a:pt x="6771" y="699"/>
                      <a:pt x="4775" y="-584"/>
                      <a:pt x="2819" y="289"/>
                    </a:cubicBezTo>
                    <a:cubicBezTo>
                      <a:pt x="1592" y="839"/>
                      <a:pt x="-363" y="3334"/>
                      <a:pt x="58" y="8168"/>
                    </a:cubicBezTo>
                    <a:cubicBezTo>
                      <a:pt x="429" y="12425"/>
                      <a:pt x="2010" y="15596"/>
                      <a:pt x="3355" y="16340"/>
                    </a:cubicBezTo>
                    <a:cubicBezTo>
                      <a:pt x="3690" y="16526"/>
                      <a:pt x="3779" y="14923"/>
                      <a:pt x="3442" y="14738"/>
                    </a:cubicBezTo>
                    <a:cubicBezTo>
                      <a:pt x="3442" y="14738"/>
                      <a:pt x="3442" y="14738"/>
                      <a:pt x="3442" y="14738"/>
                    </a:cubicBezTo>
                    <a:close/>
                    <a:moveTo>
                      <a:pt x="3442" y="1473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06" name="AutoShape 26"/>
              <p:cNvSpPr>
                <a:spLocks/>
              </p:cNvSpPr>
              <p:nvPr/>
            </p:nvSpPr>
            <p:spPr bwMode="auto">
              <a:xfrm>
                <a:off x="610" y="87"/>
                <a:ext cx="10" cy="150"/>
              </a:xfrm>
              <a:custGeom>
                <a:avLst/>
                <a:gdLst/>
                <a:ahLst/>
                <a:cxnLst/>
                <a:rect l="0" t="0" r="r" b="b"/>
                <a:pathLst>
                  <a:path w="16584" h="21243">
                    <a:moveTo>
                      <a:pt x="5704" y="461"/>
                    </a:moveTo>
                    <a:cubicBezTo>
                      <a:pt x="7635" y="7269"/>
                      <a:pt x="-3316" y="14059"/>
                      <a:pt x="1028" y="20863"/>
                    </a:cubicBezTo>
                    <a:cubicBezTo>
                      <a:pt x="1390" y="21421"/>
                      <a:pt x="12069" y="21339"/>
                      <a:pt x="11707" y="20779"/>
                    </a:cubicBezTo>
                    <a:cubicBezTo>
                      <a:pt x="7363" y="13977"/>
                      <a:pt x="18284" y="7186"/>
                      <a:pt x="16353" y="381"/>
                    </a:cubicBezTo>
                    <a:cubicBezTo>
                      <a:pt x="16202" y="-179"/>
                      <a:pt x="5493" y="-96"/>
                      <a:pt x="5704" y="461"/>
                    </a:cubicBezTo>
                    <a:cubicBezTo>
                      <a:pt x="5704" y="461"/>
                      <a:pt x="5704" y="461"/>
                      <a:pt x="5704" y="461"/>
                    </a:cubicBezTo>
                    <a:close/>
                    <a:moveTo>
                      <a:pt x="5704" y="46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07" name="AutoShape 27"/>
              <p:cNvSpPr>
                <a:spLocks/>
              </p:cNvSpPr>
              <p:nvPr/>
            </p:nvSpPr>
            <p:spPr bwMode="auto">
              <a:xfrm>
                <a:off x="970" y="140"/>
                <a:ext cx="13" cy="144"/>
              </a:xfrm>
              <a:custGeom>
                <a:avLst/>
                <a:gdLst/>
                <a:ahLst/>
                <a:cxnLst/>
                <a:rect l="0" t="0" r="r" b="b"/>
                <a:pathLst>
                  <a:path w="12760" h="21156">
                    <a:moveTo>
                      <a:pt x="177" y="598"/>
                    </a:moveTo>
                    <a:cubicBezTo>
                      <a:pt x="14831" y="7155"/>
                      <a:pt x="591" y="14074"/>
                      <a:pt x="6526" y="20765"/>
                    </a:cubicBezTo>
                    <a:cubicBezTo>
                      <a:pt x="7056" y="21339"/>
                      <a:pt x="12908" y="21257"/>
                      <a:pt x="12394" y="20682"/>
                    </a:cubicBezTo>
                    <a:cubicBezTo>
                      <a:pt x="6377" y="13903"/>
                      <a:pt x="20550" y="6937"/>
                      <a:pt x="5713" y="289"/>
                    </a:cubicBezTo>
                    <a:cubicBezTo>
                      <a:pt x="4487" y="-261"/>
                      <a:pt x="-1050" y="49"/>
                      <a:pt x="177" y="598"/>
                    </a:cubicBezTo>
                    <a:cubicBezTo>
                      <a:pt x="177" y="598"/>
                      <a:pt x="177" y="598"/>
                      <a:pt x="177" y="598"/>
                    </a:cubicBezTo>
                    <a:close/>
                    <a:moveTo>
                      <a:pt x="177" y="59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08" name="AutoShape 28"/>
              <p:cNvSpPr>
                <a:spLocks/>
              </p:cNvSpPr>
              <p:nvPr/>
            </p:nvSpPr>
            <p:spPr bwMode="auto">
              <a:xfrm>
                <a:off x="593" y="334"/>
                <a:ext cx="385" cy="252"/>
              </a:xfrm>
              <a:custGeom>
                <a:avLst/>
                <a:gdLst/>
                <a:ahLst/>
                <a:cxnLst/>
                <a:rect l="0" t="0" r="r" b="b"/>
                <a:pathLst>
                  <a:path w="20989" h="20762">
                    <a:moveTo>
                      <a:pt x="7" y="338"/>
                    </a:moveTo>
                    <a:cubicBezTo>
                      <a:pt x="978" y="5744"/>
                      <a:pt x="-437" y="12804"/>
                      <a:pt x="2858" y="16826"/>
                    </a:cubicBezTo>
                    <a:cubicBezTo>
                      <a:pt x="4270" y="18548"/>
                      <a:pt x="6186" y="19249"/>
                      <a:pt x="7946" y="19712"/>
                    </a:cubicBezTo>
                    <a:cubicBezTo>
                      <a:pt x="9891" y="20221"/>
                      <a:pt x="11870" y="20328"/>
                      <a:pt x="13835" y="20559"/>
                    </a:cubicBezTo>
                    <a:cubicBezTo>
                      <a:pt x="16220" y="20837"/>
                      <a:pt x="19415" y="21452"/>
                      <a:pt x="20315" y="17287"/>
                    </a:cubicBezTo>
                    <a:cubicBezTo>
                      <a:pt x="20812" y="14996"/>
                      <a:pt x="20775" y="12340"/>
                      <a:pt x="20873" y="9950"/>
                    </a:cubicBezTo>
                    <a:cubicBezTo>
                      <a:pt x="20963" y="7812"/>
                      <a:pt x="21163" y="5288"/>
                      <a:pt x="20667" y="3227"/>
                    </a:cubicBezTo>
                    <a:cubicBezTo>
                      <a:pt x="20628" y="3064"/>
                      <a:pt x="20565" y="2912"/>
                      <a:pt x="20499" y="2769"/>
                    </a:cubicBezTo>
                    <a:cubicBezTo>
                      <a:pt x="20373" y="2503"/>
                      <a:pt x="20096" y="2791"/>
                      <a:pt x="20221" y="3057"/>
                    </a:cubicBezTo>
                    <a:cubicBezTo>
                      <a:pt x="20562" y="3781"/>
                      <a:pt x="20558" y="4846"/>
                      <a:pt x="20589" y="5694"/>
                    </a:cubicBezTo>
                    <a:cubicBezTo>
                      <a:pt x="20637" y="6973"/>
                      <a:pt x="20597" y="8259"/>
                      <a:pt x="20552" y="9536"/>
                    </a:cubicBezTo>
                    <a:cubicBezTo>
                      <a:pt x="20470" y="11792"/>
                      <a:pt x="20425" y="14149"/>
                      <a:pt x="20128" y="16369"/>
                    </a:cubicBezTo>
                    <a:cubicBezTo>
                      <a:pt x="19873" y="18262"/>
                      <a:pt x="19200" y="19626"/>
                      <a:pt x="17891" y="20030"/>
                    </a:cubicBezTo>
                    <a:cubicBezTo>
                      <a:pt x="16402" y="20491"/>
                      <a:pt x="14764" y="20153"/>
                      <a:pt x="13265" y="19992"/>
                    </a:cubicBezTo>
                    <a:cubicBezTo>
                      <a:pt x="9842" y="19622"/>
                      <a:pt x="5699" y="19642"/>
                      <a:pt x="2911" y="16238"/>
                    </a:cubicBezTo>
                    <a:cubicBezTo>
                      <a:pt x="-131" y="12527"/>
                      <a:pt x="1224" y="5177"/>
                      <a:pt x="326" y="165"/>
                    </a:cubicBezTo>
                    <a:cubicBezTo>
                      <a:pt x="269" y="-148"/>
                      <a:pt x="-49" y="27"/>
                      <a:pt x="7" y="338"/>
                    </a:cubicBezTo>
                    <a:cubicBezTo>
                      <a:pt x="7" y="338"/>
                      <a:pt x="7" y="338"/>
                      <a:pt x="7" y="338"/>
                    </a:cubicBezTo>
                    <a:close/>
                    <a:moveTo>
                      <a:pt x="7" y="33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09" name="AutoShape 29"/>
              <p:cNvSpPr>
                <a:spLocks/>
              </p:cNvSpPr>
              <p:nvPr/>
            </p:nvSpPr>
            <p:spPr bwMode="auto">
              <a:xfrm>
                <a:off x="628" y="87"/>
                <a:ext cx="11" cy="146"/>
              </a:xfrm>
              <a:custGeom>
                <a:avLst/>
                <a:gdLst/>
                <a:ahLst/>
                <a:cxnLst/>
                <a:rect l="0" t="0" r="r" b="b"/>
                <a:pathLst>
                  <a:path w="19584" h="21231">
                    <a:moveTo>
                      <a:pt x="7765" y="474"/>
                    </a:moveTo>
                    <a:cubicBezTo>
                      <a:pt x="9899" y="7274"/>
                      <a:pt x="2818" y="14052"/>
                      <a:pt x="5" y="20843"/>
                    </a:cubicBezTo>
                    <a:cubicBezTo>
                      <a:pt x="-254" y="21415"/>
                      <a:pt x="11193" y="21326"/>
                      <a:pt x="11451" y="20760"/>
                    </a:cubicBezTo>
                    <a:cubicBezTo>
                      <a:pt x="14232" y="13968"/>
                      <a:pt x="21346" y="7193"/>
                      <a:pt x="19180" y="391"/>
                    </a:cubicBezTo>
                    <a:cubicBezTo>
                      <a:pt x="19018" y="-185"/>
                      <a:pt x="7571" y="-98"/>
                      <a:pt x="7765" y="474"/>
                    </a:cubicBezTo>
                    <a:cubicBezTo>
                      <a:pt x="7765" y="474"/>
                      <a:pt x="7765" y="474"/>
                      <a:pt x="7765" y="474"/>
                    </a:cubicBezTo>
                    <a:close/>
                    <a:moveTo>
                      <a:pt x="7765" y="47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10" name="AutoShape 30"/>
              <p:cNvSpPr>
                <a:spLocks/>
              </p:cNvSpPr>
              <p:nvPr/>
            </p:nvSpPr>
            <p:spPr bwMode="auto">
              <a:xfrm>
                <a:off x="952" y="123"/>
                <a:ext cx="9" cy="149"/>
              </a:xfrm>
              <a:custGeom>
                <a:avLst/>
                <a:gdLst/>
                <a:ahLst/>
                <a:cxnLst/>
                <a:rect l="0" t="0" r="r" b="b"/>
                <a:pathLst>
                  <a:path w="18090" h="21189">
                    <a:moveTo>
                      <a:pt x="5471" y="350"/>
                    </a:moveTo>
                    <a:cubicBezTo>
                      <a:pt x="636" y="7128"/>
                      <a:pt x="8409" y="13928"/>
                      <a:pt x="27" y="20696"/>
                    </a:cubicBezTo>
                    <a:cubicBezTo>
                      <a:pt x="-654" y="21247"/>
                      <a:pt x="11847" y="21394"/>
                      <a:pt x="12564" y="20838"/>
                    </a:cubicBezTo>
                    <a:cubicBezTo>
                      <a:pt x="20946" y="14068"/>
                      <a:pt x="13173" y="7271"/>
                      <a:pt x="18080" y="493"/>
                    </a:cubicBezTo>
                    <a:cubicBezTo>
                      <a:pt x="18474" y="-55"/>
                      <a:pt x="5901" y="-206"/>
                      <a:pt x="5471" y="350"/>
                    </a:cubicBezTo>
                    <a:cubicBezTo>
                      <a:pt x="5471" y="350"/>
                      <a:pt x="5471" y="350"/>
                      <a:pt x="5471" y="350"/>
                    </a:cubicBezTo>
                    <a:close/>
                    <a:moveTo>
                      <a:pt x="5471" y="35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11" name="AutoShape 31"/>
              <p:cNvSpPr>
                <a:spLocks/>
              </p:cNvSpPr>
              <p:nvPr/>
            </p:nvSpPr>
            <p:spPr bwMode="auto">
              <a:xfrm>
                <a:off x="628" y="263"/>
                <a:ext cx="327" cy="310"/>
              </a:xfrm>
              <a:custGeom>
                <a:avLst/>
                <a:gdLst/>
                <a:ahLst/>
                <a:cxnLst/>
                <a:rect l="0" t="0" r="r" b="b"/>
                <a:pathLst>
                  <a:path w="20437" h="21362">
                    <a:moveTo>
                      <a:pt x="1" y="223"/>
                    </a:moveTo>
                    <a:cubicBezTo>
                      <a:pt x="771" y="6692"/>
                      <a:pt x="-1132" y="15686"/>
                      <a:pt x="5314" y="19402"/>
                    </a:cubicBezTo>
                    <a:cubicBezTo>
                      <a:pt x="7073" y="20415"/>
                      <a:pt x="9122" y="20771"/>
                      <a:pt x="11071" y="21100"/>
                    </a:cubicBezTo>
                    <a:cubicBezTo>
                      <a:pt x="12829" y="21397"/>
                      <a:pt x="14651" y="21515"/>
                      <a:pt x="16394" y="21055"/>
                    </a:cubicBezTo>
                    <a:cubicBezTo>
                      <a:pt x="18023" y="20624"/>
                      <a:pt x="19266" y="19446"/>
                      <a:pt x="19902" y="17781"/>
                    </a:cubicBezTo>
                    <a:cubicBezTo>
                      <a:pt x="20361" y="16575"/>
                      <a:pt x="20359" y="15231"/>
                      <a:pt x="20398" y="13950"/>
                    </a:cubicBezTo>
                    <a:cubicBezTo>
                      <a:pt x="20468" y="11594"/>
                      <a:pt x="20439" y="9231"/>
                      <a:pt x="20347" y="6876"/>
                    </a:cubicBezTo>
                    <a:cubicBezTo>
                      <a:pt x="20311" y="5966"/>
                      <a:pt x="20265" y="5054"/>
                      <a:pt x="20160" y="4150"/>
                    </a:cubicBezTo>
                    <a:cubicBezTo>
                      <a:pt x="20128" y="3865"/>
                      <a:pt x="20115" y="3289"/>
                      <a:pt x="19866" y="3098"/>
                    </a:cubicBezTo>
                    <a:cubicBezTo>
                      <a:pt x="19662" y="2943"/>
                      <a:pt x="19408" y="3263"/>
                      <a:pt x="19615" y="3421"/>
                    </a:cubicBezTo>
                    <a:cubicBezTo>
                      <a:pt x="19785" y="3551"/>
                      <a:pt x="19779" y="4245"/>
                      <a:pt x="19801" y="4449"/>
                    </a:cubicBezTo>
                    <a:cubicBezTo>
                      <a:pt x="19882" y="5200"/>
                      <a:pt x="19917" y="5956"/>
                      <a:pt x="19951" y="6709"/>
                    </a:cubicBezTo>
                    <a:cubicBezTo>
                      <a:pt x="20033" y="8579"/>
                      <a:pt x="20052" y="10452"/>
                      <a:pt x="20039" y="12322"/>
                    </a:cubicBezTo>
                    <a:cubicBezTo>
                      <a:pt x="20029" y="13706"/>
                      <a:pt x="20059" y="15146"/>
                      <a:pt x="19836" y="16514"/>
                    </a:cubicBezTo>
                    <a:cubicBezTo>
                      <a:pt x="19447" y="18903"/>
                      <a:pt x="17817" y="20367"/>
                      <a:pt x="15676" y="20794"/>
                    </a:cubicBezTo>
                    <a:cubicBezTo>
                      <a:pt x="13736" y="21183"/>
                      <a:pt x="11685" y="20822"/>
                      <a:pt x="9771" y="20428"/>
                    </a:cubicBezTo>
                    <a:cubicBezTo>
                      <a:pt x="7671" y="19994"/>
                      <a:pt x="5639" y="19419"/>
                      <a:pt x="3953" y="17929"/>
                    </a:cubicBezTo>
                    <a:cubicBezTo>
                      <a:pt x="1223" y="15515"/>
                      <a:pt x="858" y="11431"/>
                      <a:pt x="732" y="7887"/>
                    </a:cubicBezTo>
                    <a:cubicBezTo>
                      <a:pt x="640" y="5317"/>
                      <a:pt x="694" y="2739"/>
                      <a:pt x="390" y="184"/>
                    </a:cubicBezTo>
                    <a:cubicBezTo>
                      <a:pt x="358" y="-85"/>
                      <a:pt x="-30" y="-47"/>
                      <a:pt x="1" y="223"/>
                    </a:cubicBezTo>
                    <a:cubicBezTo>
                      <a:pt x="1" y="223"/>
                      <a:pt x="1" y="223"/>
                      <a:pt x="1" y="223"/>
                    </a:cubicBezTo>
                    <a:close/>
                    <a:moveTo>
                      <a:pt x="1" y="2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12" name="AutoShape 32"/>
              <p:cNvSpPr>
                <a:spLocks/>
              </p:cNvSpPr>
              <p:nvPr/>
            </p:nvSpPr>
            <p:spPr bwMode="auto">
              <a:xfrm>
                <a:off x="35" y="70"/>
                <a:ext cx="572" cy="316"/>
              </a:xfrm>
              <a:custGeom>
                <a:avLst/>
                <a:gdLst/>
                <a:ahLst/>
                <a:cxnLst/>
                <a:rect l="0" t="0" r="r" b="b"/>
                <a:pathLst>
                  <a:path w="21506" h="21264">
                    <a:moveTo>
                      <a:pt x="9" y="269"/>
                    </a:moveTo>
                    <a:cubicBezTo>
                      <a:pt x="993" y="4517"/>
                      <a:pt x="1676" y="9085"/>
                      <a:pt x="2932" y="13117"/>
                    </a:cubicBezTo>
                    <a:cubicBezTo>
                      <a:pt x="3804" y="15911"/>
                      <a:pt x="4993" y="17718"/>
                      <a:pt x="6780" y="18414"/>
                    </a:cubicBezTo>
                    <a:cubicBezTo>
                      <a:pt x="7988" y="18884"/>
                      <a:pt x="9241" y="18905"/>
                      <a:pt x="10471" y="19066"/>
                    </a:cubicBezTo>
                    <a:cubicBezTo>
                      <a:pt x="11906" y="19254"/>
                      <a:pt x="13337" y="19516"/>
                      <a:pt x="14767" y="19790"/>
                    </a:cubicBezTo>
                    <a:cubicBezTo>
                      <a:pt x="15989" y="20026"/>
                      <a:pt x="17184" y="20291"/>
                      <a:pt x="18386" y="20750"/>
                    </a:cubicBezTo>
                    <a:cubicBezTo>
                      <a:pt x="19374" y="21127"/>
                      <a:pt x="20402" y="21483"/>
                      <a:pt x="21406" y="21099"/>
                    </a:cubicBezTo>
                    <a:cubicBezTo>
                      <a:pt x="21552" y="21045"/>
                      <a:pt x="21532" y="20634"/>
                      <a:pt x="21384" y="20691"/>
                    </a:cubicBezTo>
                    <a:cubicBezTo>
                      <a:pt x="20397" y="21068"/>
                      <a:pt x="19395" y="20710"/>
                      <a:pt x="18425" y="20345"/>
                    </a:cubicBezTo>
                    <a:cubicBezTo>
                      <a:pt x="17296" y="19921"/>
                      <a:pt x="16180" y="19653"/>
                      <a:pt x="15033" y="19430"/>
                    </a:cubicBezTo>
                    <a:cubicBezTo>
                      <a:pt x="13751" y="19180"/>
                      <a:pt x="12468" y="18947"/>
                      <a:pt x="11184" y="18756"/>
                    </a:cubicBezTo>
                    <a:cubicBezTo>
                      <a:pt x="9942" y="18570"/>
                      <a:pt x="8692" y="18517"/>
                      <a:pt x="7457" y="18208"/>
                    </a:cubicBezTo>
                    <a:cubicBezTo>
                      <a:pt x="6581" y="17989"/>
                      <a:pt x="5713" y="17579"/>
                      <a:pt x="4965" y="16728"/>
                    </a:cubicBezTo>
                    <a:cubicBezTo>
                      <a:pt x="4200" y="15856"/>
                      <a:pt x="3663" y="14510"/>
                      <a:pt x="3211" y="13150"/>
                    </a:cubicBezTo>
                    <a:cubicBezTo>
                      <a:pt x="2541" y="11136"/>
                      <a:pt x="2112" y="8912"/>
                      <a:pt x="1654" y="6734"/>
                    </a:cubicBezTo>
                    <a:cubicBezTo>
                      <a:pt x="1189" y="4524"/>
                      <a:pt x="735" y="2310"/>
                      <a:pt x="229" y="129"/>
                    </a:cubicBezTo>
                    <a:cubicBezTo>
                      <a:pt x="172" y="-117"/>
                      <a:pt x="-48" y="24"/>
                      <a:pt x="9" y="269"/>
                    </a:cubicBezTo>
                    <a:cubicBezTo>
                      <a:pt x="9" y="269"/>
                      <a:pt x="9" y="269"/>
                      <a:pt x="9" y="269"/>
                    </a:cubicBezTo>
                    <a:close/>
                    <a:moveTo>
                      <a:pt x="9" y="26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13" name="AutoShape 33"/>
              <p:cNvSpPr>
                <a:spLocks/>
              </p:cNvSpPr>
              <p:nvPr/>
            </p:nvSpPr>
            <p:spPr bwMode="auto">
              <a:xfrm>
                <a:off x="970" y="193"/>
                <a:ext cx="368" cy="232"/>
              </a:xfrm>
              <a:custGeom>
                <a:avLst/>
                <a:gdLst/>
                <a:ahLst/>
                <a:cxnLst/>
                <a:rect l="0" t="0" r="r" b="b"/>
                <a:pathLst>
                  <a:path w="21413" h="21390">
                    <a:moveTo>
                      <a:pt x="496" y="20783"/>
                    </a:moveTo>
                    <a:cubicBezTo>
                      <a:pt x="248" y="20796"/>
                      <a:pt x="359" y="20752"/>
                      <a:pt x="359" y="20870"/>
                    </a:cubicBezTo>
                    <a:cubicBezTo>
                      <a:pt x="305" y="20972"/>
                      <a:pt x="251" y="21075"/>
                      <a:pt x="196" y="21176"/>
                    </a:cubicBezTo>
                    <a:cubicBezTo>
                      <a:pt x="3734" y="21051"/>
                      <a:pt x="7268" y="20727"/>
                      <a:pt x="10807" y="20644"/>
                    </a:cubicBezTo>
                    <a:cubicBezTo>
                      <a:pt x="12536" y="20605"/>
                      <a:pt x="14267" y="20627"/>
                      <a:pt x="15993" y="20786"/>
                    </a:cubicBezTo>
                    <a:cubicBezTo>
                      <a:pt x="17075" y="20885"/>
                      <a:pt x="18171" y="20997"/>
                      <a:pt x="19205" y="20396"/>
                    </a:cubicBezTo>
                    <a:cubicBezTo>
                      <a:pt x="21599" y="19001"/>
                      <a:pt x="21222" y="13522"/>
                      <a:pt x="21170" y="10430"/>
                    </a:cubicBezTo>
                    <a:cubicBezTo>
                      <a:pt x="21138" y="8516"/>
                      <a:pt x="21378" y="6654"/>
                      <a:pt x="21411" y="4748"/>
                    </a:cubicBezTo>
                    <a:cubicBezTo>
                      <a:pt x="21443" y="3044"/>
                      <a:pt x="21037" y="1535"/>
                      <a:pt x="20456" y="123"/>
                    </a:cubicBezTo>
                    <a:cubicBezTo>
                      <a:pt x="20330" y="-183"/>
                      <a:pt x="20034" y="139"/>
                      <a:pt x="20159" y="444"/>
                    </a:cubicBezTo>
                    <a:cubicBezTo>
                      <a:pt x="20799" y="1998"/>
                      <a:pt x="21100" y="3522"/>
                      <a:pt x="21035" y="5363"/>
                    </a:cubicBezTo>
                    <a:cubicBezTo>
                      <a:pt x="20976" y="7084"/>
                      <a:pt x="20791" y="8753"/>
                      <a:pt x="20809" y="10483"/>
                    </a:cubicBezTo>
                    <a:cubicBezTo>
                      <a:pt x="20832" y="12517"/>
                      <a:pt x="20934" y="14540"/>
                      <a:pt x="20648" y="16544"/>
                    </a:cubicBezTo>
                    <a:cubicBezTo>
                      <a:pt x="20291" y="19051"/>
                      <a:pt x="19166" y="20172"/>
                      <a:pt x="17597" y="20301"/>
                    </a:cubicBezTo>
                    <a:cubicBezTo>
                      <a:pt x="16475" y="20394"/>
                      <a:pt x="15325" y="20164"/>
                      <a:pt x="14202" y="20112"/>
                    </a:cubicBezTo>
                    <a:cubicBezTo>
                      <a:pt x="12604" y="20040"/>
                      <a:pt x="11006" y="20068"/>
                      <a:pt x="9408" y="20126"/>
                    </a:cubicBezTo>
                    <a:cubicBezTo>
                      <a:pt x="6325" y="20236"/>
                      <a:pt x="3244" y="20507"/>
                      <a:pt x="162" y="20617"/>
                    </a:cubicBezTo>
                    <a:cubicBezTo>
                      <a:pt x="57" y="20619"/>
                      <a:pt x="-1" y="20779"/>
                      <a:pt x="0" y="20924"/>
                    </a:cubicBezTo>
                    <a:cubicBezTo>
                      <a:pt x="0" y="20990"/>
                      <a:pt x="-1" y="21057"/>
                      <a:pt x="0" y="21126"/>
                    </a:cubicBezTo>
                    <a:cubicBezTo>
                      <a:pt x="-1" y="21251"/>
                      <a:pt x="77" y="21354"/>
                      <a:pt x="150" y="21377"/>
                    </a:cubicBezTo>
                    <a:cubicBezTo>
                      <a:pt x="291" y="21417"/>
                      <a:pt x="376" y="21350"/>
                      <a:pt x="530" y="21343"/>
                    </a:cubicBezTo>
                    <a:cubicBezTo>
                      <a:pt x="764" y="21331"/>
                      <a:pt x="727" y="20770"/>
                      <a:pt x="496" y="20783"/>
                    </a:cubicBezTo>
                    <a:cubicBezTo>
                      <a:pt x="496" y="20783"/>
                      <a:pt x="496" y="20783"/>
                      <a:pt x="496" y="20783"/>
                    </a:cubicBezTo>
                    <a:close/>
                    <a:moveTo>
                      <a:pt x="496" y="2078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14" name="AutoShape 34"/>
              <p:cNvSpPr>
                <a:spLocks/>
              </p:cNvSpPr>
              <p:nvPr/>
            </p:nvSpPr>
            <p:spPr bwMode="auto">
              <a:xfrm>
                <a:off x="35" y="580"/>
                <a:ext cx="1345" cy="48"/>
              </a:xfrm>
              <a:custGeom>
                <a:avLst/>
                <a:gdLst/>
                <a:ahLst/>
                <a:cxnLst/>
                <a:rect l="0" t="0" r="r" b="b"/>
                <a:pathLst>
                  <a:path w="21541" h="20153">
                    <a:moveTo>
                      <a:pt x="64" y="18933"/>
                    </a:moveTo>
                    <a:cubicBezTo>
                      <a:pt x="1277" y="4388"/>
                      <a:pt x="2614" y="5050"/>
                      <a:pt x="3921" y="6280"/>
                    </a:cubicBezTo>
                    <a:cubicBezTo>
                      <a:pt x="5356" y="7628"/>
                      <a:pt x="6776" y="4877"/>
                      <a:pt x="8208" y="3336"/>
                    </a:cubicBezTo>
                    <a:cubicBezTo>
                      <a:pt x="9024" y="2454"/>
                      <a:pt x="9846" y="1828"/>
                      <a:pt x="10662" y="3278"/>
                    </a:cubicBezTo>
                    <a:cubicBezTo>
                      <a:pt x="11420" y="4620"/>
                      <a:pt x="12177" y="6576"/>
                      <a:pt x="12933" y="8547"/>
                    </a:cubicBezTo>
                    <a:cubicBezTo>
                      <a:pt x="14414" y="12402"/>
                      <a:pt x="15896" y="16282"/>
                      <a:pt x="17385" y="16449"/>
                    </a:cubicBezTo>
                    <a:cubicBezTo>
                      <a:pt x="18128" y="16532"/>
                      <a:pt x="18865" y="15013"/>
                      <a:pt x="19606" y="13859"/>
                    </a:cubicBezTo>
                    <a:cubicBezTo>
                      <a:pt x="20158" y="13010"/>
                      <a:pt x="21010" y="9278"/>
                      <a:pt x="21460" y="19819"/>
                    </a:cubicBezTo>
                    <a:cubicBezTo>
                      <a:pt x="21508" y="20940"/>
                      <a:pt x="21572" y="18969"/>
                      <a:pt x="21525" y="17863"/>
                    </a:cubicBezTo>
                    <a:cubicBezTo>
                      <a:pt x="21174" y="9643"/>
                      <a:pt x="20604" y="10294"/>
                      <a:pt x="20162" y="10569"/>
                    </a:cubicBezTo>
                    <a:cubicBezTo>
                      <a:pt x="19508" y="10977"/>
                      <a:pt x="18857" y="12840"/>
                      <a:pt x="18203" y="13523"/>
                    </a:cubicBezTo>
                    <a:cubicBezTo>
                      <a:pt x="16660" y="15121"/>
                      <a:pt x="15116" y="11599"/>
                      <a:pt x="13581" y="7657"/>
                    </a:cubicBezTo>
                    <a:cubicBezTo>
                      <a:pt x="12073" y="3781"/>
                      <a:pt x="10574" y="-660"/>
                      <a:pt x="9056" y="81"/>
                    </a:cubicBezTo>
                    <a:cubicBezTo>
                      <a:pt x="7548" y="823"/>
                      <a:pt x="6041" y="5282"/>
                      <a:pt x="4533" y="4269"/>
                    </a:cubicBezTo>
                    <a:cubicBezTo>
                      <a:pt x="3015" y="3242"/>
                      <a:pt x="1448" y="-494"/>
                      <a:pt x="30" y="16525"/>
                    </a:cubicBezTo>
                    <a:cubicBezTo>
                      <a:pt x="-28" y="17215"/>
                      <a:pt x="6" y="19635"/>
                      <a:pt x="64" y="18933"/>
                    </a:cubicBezTo>
                    <a:cubicBezTo>
                      <a:pt x="64" y="18933"/>
                      <a:pt x="64" y="18933"/>
                      <a:pt x="64" y="18933"/>
                    </a:cubicBezTo>
                    <a:close/>
                    <a:moveTo>
                      <a:pt x="64" y="1893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146" name="Group 66"/>
            <p:cNvGrpSpPr>
              <a:grpSpLocks/>
            </p:cNvGrpSpPr>
            <p:nvPr/>
          </p:nvGrpSpPr>
          <p:grpSpPr bwMode="auto">
            <a:xfrm rot="3489911">
              <a:off x="16783050" y="7634288"/>
              <a:ext cx="1427163" cy="1773237"/>
              <a:chOff x="0" y="0"/>
              <a:chExt cx="898" cy="1117"/>
            </a:xfrm>
            <a:grpFill/>
          </p:grpSpPr>
          <p:sp>
            <p:nvSpPr>
              <p:cNvPr id="46116" name="AutoShape 36"/>
              <p:cNvSpPr>
                <a:spLocks/>
              </p:cNvSpPr>
              <p:nvPr/>
            </p:nvSpPr>
            <p:spPr bwMode="auto">
              <a:xfrm>
                <a:off x="17" y="791"/>
                <a:ext cx="129" cy="232"/>
              </a:xfrm>
              <a:custGeom>
                <a:avLst/>
                <a:gdLst/>
                <a:ahLst/>
                <a:cxnLst/>
                <a:rect l="0" t="0" r="r" b="b"/>
                <a:pathLst>
                  <a:path w="21197" h="21281">
                    <a:moveTo>
                      <a:pt x="56" y="371"/>
                    </a:moveTo>
                    <a:cubicBezTo>
                      <a:pt x="6702" y="7339"/>
                      <a:pt x="14535" y="13958"/>
                      <a:pt x="20369" y="21151"/>
                    </a:cubicBezTo>
                    <a:cubicBezTo>
                      <a:pt x="20606" y="21442"/>
                      <a:pt x="21387" y="21190"/>
                      <a:pt x="21155" y="20904"/>
                    </a:cubicBezTo>
                    <a:cubicBezTo>
                      <a:pt x="15320" y="13711"/>
                      <a:pt x="7482" y="7090"/>
                      <a:pt x="841" y="124"/>
                    </a:cubicBezTo>
                    <a:cubicBezTo>
                      <a:pt x="570" y="-158"/>
                      <a:pt x="-213" y="91"/>
                      <a:pt x="56" y="371"/>
                    </a:cubicBezTo>
                    <a:cubicBezTo>
                      <a:pt x="56" y="371"/>
                      <a:pt x="56" y="371"/>
                      <a:pt x="56" y="371"/>
                    </a:cubicBezTo>
                    <a:close/>
                    <a:moveTo>
                      <a:pt x="56" y="37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17" name="AutoShape 37"/>
              <p:cNvSpPr>
                <a:spLocks/>
              </p:cNvSpPr>
              <p:nvPr/>
            </p:nvSpPr>
            <p:spPr bwMode="auto">
              <a:xfrm>
                <a:off x="0" y="703"/>
                <a:ext cx="175" cy="327"/>
              </a:xfrm>
              <a:custGeom>
                <a:avLst/>
                <a:gdLst/>
                <a:ahLst/>
                <a:cxnLst/>
                <a:rect l="0" t="0" r="r" b="b"/>
                <a:pathLst>
                  <a:path w="21258" h="21450">
                    <a:moveTo>
                      <a:pt x="416" y="341"/>
                    </a:moveTo>
                    <a:cubicBezTo>
                      <a:pt x="32" y="375"/>
                      <a:pt x="104" y="279"/>
                      <a:pt x="369" y="521"/>
                    </a:cubicBezTo>
                    <a:cubicBezTo>
                      <a:pt x="597" y="730"/>
                      <a:pt x="811" y="943"/>
                      <a:pt x="1027" y="1156"/>
                    </a:cubicBezTo>
                    <a:cubicBezTo>
                      <a:pt x="1768" y="1884"/>
                      <a:pt x="2484" y="2620"/>
                      <a:pt x="3207" y="3354"/>
                    </a:cubicBezTo>
                    <a:cubicBezTo>
                      <a:pt x="5332" y="5529"/>
                      <a:pt x="7429" y="7713"/>
                      <a:pt x="9530" y="9895"/>
                    </a:cubicBezTo>
                    <a:cubicBezTo>
                      <a:pt x="13213" y="13720"/>
                      <a:pt x="16771" y="17590"/>
                      <a:pt x="20642" y="21363"/>
                    </a:cubicBezTo>
                    <a:cubicBezTo>
                      <a:pt x="20846" y="21561"/>
                      <a:pt x="21420" y="21384"/>
                      <a:pt x="21215" y="21185"/>
                    </a:cubicBezTo>
                    <a:cubicBezTo>
                      <a:pt x="17117" y="17190"/>
                      <a:pt x="13355" y="13093"/>
                      <a:pt x="9454" y="9043"/>
                    </a:cubicBezTo>
                    <a:cubicBezTo>
                      <a:pt x="7343" y="6850"/>
                      <a:pt x="5232" y="4655"/>
                      <a:pt x="3084" y="2470"/>
                    </a:cubicBezTo>
                    <a:cubicBezTo>
                      <a:pt x="2466" y="1840"/>
                      <a:pt x="1846" y="1211"/>
                      <a:pt x="1199" y="589"/>
                    </a:cubicBezTo>
                    <a:cubicBezTo>
                      <a:pt x="1022" y="419"/>
                      <a:pt x="723" y="-39"/>
                      <a:pt x="239" y="3"/>
                    </a:cubicBezTo>
                    <a:cubicBezTo>
                      <a:pt x="-180" y="39"/>
                      <a:pt x="-1" y="378"/>
                      <a:pt x="416" y="341"/>
                    </a:cubicBezTo>
                    <a:cubicBezTo>
                      <a:pt x="416" y="341"/>
                      <a:pt x="416" y="341"/>
                      <a:pt x="416" y="341"/>
                    </a:cubicBezTo>
                    <a:close/>
                    <a:moveTo>
                      <a:pt x="416" y="34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nvGrpSpPr>
              <p:cNvPr id="46145" name="Group 65"/>
              <p:cNvGrpSpPr>
                <a:grpSpLocks/>
              </p:cNvGrpSpPr>
              <p:nvPr/>
            </p:nvGrpSpPr>
            <p:grpSpPr bwMode="auto">
              <a:xfrm>
                <a:off x="0" y="0"/>
                <a:ext cx="898" cy="1117"/>
                <a:chOff x="0" y="0"/>
                <a:chExt cx="898" cy="1117"/>
              </a:xfrm>
              <a:grpFill/>
            </p:grpSpPr>
            <p:sp>
              <p:nvSpPr>
                <p:cNvPr id="46118" name="AutoShape 38"/>
                <p:cNvSpPr>
                  <a:spLocks/>
                </p:cNvSpPr>
                <p:nvPr/>
              </p:nvSpPr>
              <p:spPr bwMode="auto">
                <a:xfrm>
                  <a:off x="0" y="0"/>
                  <a:ext cx="898" cy="1117"/>
                </a:xfrm>
                <a:custGeom>
                  <a:avLst/>
                  <a:gdLst/>
                  <a:ahLst/>
                  <a:cxnLst/>
                  <a:rect l="0" t="0" r="r" b="b"/>
                  <a:pathLst>
                    <a:path w="21576" h="21273">
                      <a:moveTo>
                        <a:pt x="375" y="7100"/>
                      </a:moveTo>
                      <a:cubicBezTo>
                        <a:pt x="-7" y="7365"/>
                        <a:pt x="2" y="7880"/>
                        <a:pt x="0" y="8244"/>
                      </a:cubicBezTo>
                      <a:cubicBezTo>
                        <a:pt x="-3" y="8709"/>
                        <a:pt x="64" y="9173"/>
                        <a:pt x="64" y="9639"/>
                      </a:cubicBezTo>
                      <a:cubicBezTo>
                        <a:pt x="64" y="11131"/>
                        <a:pt x="85" y="12625"/>
                        <a:pt x="178" y="14116"/>
                      </a:cubicBezTo>
                      <a:cubicBezTo>
                        <a:pt x="258" y="15392"/>
                        <a:pt x="411" y="16723"/>
                        <a:pt x="1069" y="17909"/>
                      </a:cubicBezTo>
                      <a:cubicBezTo>
                        <a:pt x="1574" y="18817"/>
                        <a:pt x="2944" y="19281"/>
                        <a:pt x="4060" y="19603"/>
                      </a:cubicBezTo>
                      <a:cubicBezTo>
                        <a:pt x="5362" y="19980"/>
                        <a:pt x="6746" y="20252"/>
                        <a:pt x="8092" y="20519"/>
                      </a:cubicBezTo>
                      <a:cubicBezTo>
                        <a:pt x="9963" y="20889"/>
                        <a:pt x="11900" y="21042"/>
                        <a:pt x="13821" y="21150"/>
                      </a:cubicBezTo>
                      <a:cubicBezTo>
                        <a:pt x="15374" y="21237"/>
                        <a:pt x="17160" y="21448"/>
                        <a:pt x="18643" y="20971"/>
                      </a:cubicBezTo>
                      <a:cubicBezTo>
                        <a:pt x="19324" y="20752"/>
                        <a:pt x="19835" y="20370"/>
                        <a:pt x="20264" y="19913"/>
                      </a:cubicBezTo>
                      <a:cubicBezTo>
                        <a:pt x="20839" y="19301"/>
                        <a:pt x="21298" y="18743"/>
                        <a:pt x="21433" y="17977"/>
                      </a:cubicBezTo>
                      <a:cubicBezTo>
                        <a:pt x="21537" y="17386"/>
                        <a:pt x="21540" y="16775"/>
                        <a:pt x="21566" y="16180"/>
                      </a:cubicBezTo>
                      <a:cubicBezTo>
                        <a:pt x="21593" y="15567"/>
                        <a:pt x="21560" y="14954"/>
                        <a:pt x="21501" y="14343"/>
                      </a:cubicBezTo>
                      <a:cubicBezTo>
                        <a:pt x="21379" y="13076"/>
                        <a:pt x="21215" y="11818"/>
                        <a:pt x="21178" y="10546"/>
                      </a:cubicBezTo>
                      <a:cubicBezTo>
                        <a:pt x="21160" y="9922"/>
                        <a:pt x="21174" y="9301"/>
                        <a:pt x="21222" y="8679"/>
                      </a:cubicBezTo>
                      <a:cubicBezTo>
                        <a:pt x="21252" y="8289"/>
                        <a:pt x="21418" y="7804"/>
                        <a:pt x="21178" y="7440"/>
                      </a:cubicBezTo>
                      <a:cubicBezTo>
                        <a:pt x="20980" y="7138"/>
                        <a:pt x="20396" y="7136"/>
                        <a:pt x="20029" y="7138"/>
                      </a:cubicBezTo>
                      <a:cubicBezTo>
                        <a:pt x="19518" y="7143"/>
                        <a:pt x="18962" y="7241"/>
                        <a:pt x="18461" y="7132"/>
                      </a:cubicBezTo>
                      <a:cubicBezTo>
                        <a:pt x="18507" y="7168"/>
                        <a:pt x="18553" y="7203"/>
                        <a:pt x="18599" y="7239"/>
                      </a:cubicBezTo>
                      <a:cubicBezTo>
                        <a:pt x="18238" y="6534"/>
                        <a:pt x="17788" y="5857"/>
                        <a:pt x="17421" y="5154"/>
                      </a:cubicBezTo>
                      <a:cubicBezTo>
                        <a:pt x="17115" y="4570"/>
                        <a:pt x="16929" y="3961"/>
                        <a:pt x="16730" y="3353"/>
                      </a:cubicBezTo>
                      <a:cubicBezTo>
                        <a:pt x="16392" y="2318"/>
                        <a:pt x="15949" y="1253"/>
                        <a:pt x="14790" y="598"/>
                      </a:cubicBezTo>
                      <a:cubicBezTo>
                        <a:pt x="13643" y="-50"/>
                        <a:pt x="12010" y="-152"/>
                        <a:pt x="10694" y="197"/>
                      </a:cubicBezTo>
                      <a:cubicBezTo>
                        <a:pt x="9365" y="549"/>
                        <a:pt x="8282" y="1327"/>
                        <a:pt x="7381" y="2138"/>
                      </a:cubicBezTo>
                      <a:cubicBezTo>
                        <a:pt x="6802" y="2660"/>
                        <a:pt x="6284" y="3223"/>
                        <a:pt x="5790" y="3795"/>
                      </a:cubicBezTo>
                      <a:cubicBezTo>
                        <a:pt x="5512" y="4116"/>
                        <a:pt x="5241" y="4441"/>
                        <a:pt x="4970" y="4765"/>
                      </a:cubicBezTo>
                      <a:cubicBezTo>
                        <a:pt x="4674" y="5119"/>
                        <a:pt x="4339" y="5483"/>
                        <a:pt x="4138" y="5878"/>
                      </a:cubicBezTo>
                      <a:cubicBezTo>
                        <a:pt x="3999" y="6151"/>
                        <a:pt x="3934" y="6447"/>
                        <a:pt x="3818" y="6726"/>
                      </a:cubicBezTo>
                      <a:cubicBezTo>
                        <a:pt x="3762" y="6861"/>
                        <a:pt x="3695" y="7006"/>
                        <a:pt x="3568" y="7110"/>
                      </a:cubicBezTo>
                      <a:cubicBezTo>
                        <a:pt x="3454" y="7203"/>
                        <a:pt x="3164" y="7141"/>
                        <a:pt x="3030" y="7121"/>
                      </a:cubicBezTo>
                      <a:cubicBezTo>
                        <a:pt x="2212" y="6999"/>
                        <a:pt x="1180" y="6654"/>
                        <a:pt x="415" y="7076"/>
                      </a:cubicBezTo>
                      <a:cubicBezTo>
                        <a:pt x="209" y="7189"/>
                        <a:pt x="407" y="7455"/>
                        <a:pt x="614" y="7341"/>
                      </a:cubicBezTo>
                      <a:cubicBezTo>
                        <a:pt x="1239" y="6997"/>
                        <a:pt x="2173" y="7283"/>
                        <a:pt x="2844" y="7403"/>
                      </a:cubicBezTo>
                      <a:cubicBezTo>
                        <a:pt x="3428" y="7509"/>
                        <a:pt x="3851" y="7462"/>
                        <a:pt x="4102" y="7009"/>
                      </a:cubicBezTo>
                      <a:cubicBezTo>
                        <a:pt x="4222" y="6790"/>
                        <a:pt x="4296" y="6558"/>
                        <a:pt x="4375" y="6329"/>
                      </a:cubicBezTo>
                      <a:cubicBezTo>
                        <a:pt x="4474" y="6043"/>
                        <a:pt x="4609" y="5811"/>
                        <a:pt x="4802" y="5555"/>
                      </a:cubicBezTo>
                      <a:cubicBezTo>
                        <a:pt x="5242" y="4969"/>
                        <a:pt x="5736" y="4404"/>
                        <a:pt x="6224" y="3842"/>
                      </a:cubicBezTo>
                      <a:cubicBezTo>
                        <a:pt x="7745" y="2092"/>
                        <a:pt x="10017" y="-126"/>
                        <a:pt x="13100" y="379"/>
                      </a:cubicBezTo>
                      <a:cubicBezTo>
                        <a:pt x="13870" y="505"/>
                        <a:pt x="14581" y="776"/>
                        <a:pt x="15113" y="1231"/>
                      </a:cubicBezTo>
                      <a:cubicBezTo>
                        <a:pt x="15599" y="1647"/>
                        <a:pt x="15878" y="2191"/>
                        <a:pt x="16093" y="2719"/>
                      </a:cubicBezTo>
                      <a:cubicBezTo>
                        <a:pt x="16311" y="3250"/>
                        <a:pt x="16458" y="3797"/>
                        <a:pt x="16646" y="4335"/>
                      </a:cubicBezTo>
                      <a:cubicBezTo>
                        <a:pt x="16893" y="5036"/>
                        <a:pt x="17285" y="5695"/>
                        <a:pt x="17675" y="6354"/>
                      </a:cubicBezTo>
                      <a:cubicBezTo>
                        <a:pt x="17774" y="6520"/>
                        <a:pt x="17870" y="6685"/>
                        <a:pt x="17965" y="6852"/>
                      </a:cubicBezTo>
                      <a:cubicBezTo>
                        <a:pt x="18059" y="7015"/>
                        <a:pt x="18122" y="7204"/>
                        <a:pt x="18238" y="7357"/>
                      </a:cubicBezTo>
                      <a:cubicBezTo>
                        <a:pt x="18362" y="7521"/>
                        <a:pt x="18870" y="7484"/>
                        <a:pt x="19071" y="7481"/>
                      </a:cubicBezTo>
                      <a:cubicBezTo>
                        <a:pt x="19561" y="7475"/>
                        <a:pt x="20852" y="7228"/>
                        <a:pt x="20903" y="7805"/>
                      </a:cubicBezTo>
                      <a:cubicBezTo>
                        <a:pt x="20928" y="8089"/>
                        <a:pt x="20850" y="8396"/>
                        <a:pt x="20827" y="8679"/>
                      </a:cubicBezTo>
                      <a:cubicBezTo>
                        <a:pt x="20793" y="9100"/>
                        <a:pt x="20771" y="9521"/>
                        <a:pt x="20772" y="9943"/>
                      </a:cubicBezTo>
                      <a:cubicBezTo>
                        <a:pt x="20775" y="10782"/>
                        <a:pt x="20821" y="11621"/>
                        <a:pt x="20894" y="12458"/>
                      </a:cubicBezTo>
                      <a:cubicBezTo>
                        <a:pt x="20967" y="13280"/>
                        <a:pt x="21099" y="14099"/>
                        <a:pt x="21153" y="14922"/>
                      </a:cubicBezTo>
                      <a:cubicBezTo>
                        <a:pt x="21207" y="15733"/>
                        <a:pt x="21153" y="16542"/>
                        <a:pt x="21106" y="17353"/>
                      </a:cubicBezTo>
                      <a:cubicBezTo>
                        <a:pt x="21083" y="17755"/>
                        <a:pt x="21032" y="18158"/>
                        <a:pt x="20874" y="18542"/>
                      </a:cubicBezTo>
                      <a:cubicBezTo>
                        <a:pt x="20721" y="18911"/>
                        <a:pt x="20412" y="19238"/>
                        <a:pt x="20121" y="19548"/>
                      </a:cubicBezTo>
                      <a:cubicBezTo>
                        <a:pt x="19627" y="20076"/>
                        <a:pt x="19116" y="20519"/>
                        <a:pt x="18306" y="20745"/>
                      </a:cubicBezTo>
                      <a:cubicBezTo>
                        <a:pt x="17591" y="20944"/>
                        <a:pt x="16807" y="20950"/>
                        <a:pt x="16057" y="20941"/>
                      </a:cubicBezTo>
                      <a:cubicBezTo>
                        <a:pt x="15118" y="20931"/>
                        <a:pt x="14175" y="20867"/>
                        <a:pt x="13238" y="20809"/>
                      </a:cubicBezTo>
                      <a:cubicBezTo>
                        <a:pt x="11282" y="20688"/>
                        <a:pt x="9319" y="20494"/>
                        <a:pt x="7433" y="20060"/>
                      </a:cubicBezTo>
                      <a:cubicBezTo>
                        <a:pt x="6141" y="19763"/>
                        <a:pt x="4818" y="19542"/>
                        <a:pt x="3578" y="19126"/>
                      </a:cubicBezTo>
                      <a:cubicBezTo>
                        <a:pt x="2970" y="18922"/>
                        <a:pt x="2375" y="18668"/>
                        <a:pt x="1901" y="18305"/>
                      </a:cubicBezTo>
                      <a:cubicBezTo>
                        <a:pt x="1384" y="17909"/>
                        <a:pt x="1183" y="17338"/>
                        <a:pt x="1011" y="16806"/>
                      </a:cubicBezTo>
                      <a:cubicBezTo>
                        <a:pt x="592" y="15510"/>
                        <a:pt x="559" y="14149"/>
                        <a:pt x="516" y="12820"/>
                      </a:cubicBezTo>
                      <a:cubicBezTo>
                        <a:pt x="472" y="11454"/>
                        <a:pt x="514" y="10082"/>
                        <a:pt x="414" y="8719"/>
                      </a:cubicBezTo>
                      <a:cubicBezTo>
                        <a:pt x="395" y="8461"/>
                        <a:pt x="387" y="8203"/>
                        <a:pt x="406" y="7946"/>
                      </a:cubicBezTo>
                      <a:cubicBezTo>
                        <a:pt x="421" y="7742"/>
                        <a:pt x="445" y="7462"/>
                        <a:pt x="655" y="7317"/>
                      </a:cubicBezTo>
                      <a:cubicBezTo>
                        <a:pt x="845" y="7185"/>
                        <a:pt x="565" y="6969"/>
                        <a:pt x="375" y="7100"/>
                      </a:cubicBezTo>
                      <a:close/>
                      <a:moveTo>
                        <a:pt x="375" y="710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19" name="AutoShape 39"/>
                <p:cNvSpPr>
                  <a:spLocks/>
                </p:cNvSpPr>
                <p:nvPr/>
              </p:nvSpPr>
              <p:spPr bwMode="auto">
                <a:xfrm>
                  <a:off x="125" y="386"/>
                  <a:ext cx="663" cy="22"/>
                </a:xfrm>
                <a:custGeom>
                  <a:avLst/>
                  <a:gdLst/>
                  <a:ahLst/>
                  <a:cxnLst/>
                  <a:rect l="0" t="0" r="r" b="b"/>
                  <a:pathLst>
                    <a:path w="21409" h="17392">
                      <a:moveTo>
                        <a:pt x="21187" y="117"/>
                      </a:moveTo>
                      <a:cubicBezTo>
                        <a:pt x="20363" y="4469"/>
                        <a:pt x="19525" y="3168"/>
                        <a:pt x="18687" y="2164"/>
                      </a:cubicBezTo>
                      <a:cubicBezTo>
                        <a:pt x="17781" y="1079"/>
                        <a:pt x="16871" y="1527"/>
                        <a:pt x="15963" y="1459"/>
                      </a:cubicBezTo>
                      <a:cubicBezTo>
                        <a:pt x="14159" y="1310"/>
                        <a:pt x="12351" y="727"/>
                        <a:pt x="10548" y="2178"/>
                      </a:cubicBezTo>
                      <a:cubicBezTo>
                        <a:pt x="8762" y="3588"/>
                        <a:pt x="6981" y="7276"/>
                        <a:pt x="5195" y="8008"/>
                      </a:cubicBezTo>
                      <a:cubicBezTo>
                        <a:pt x="3555" y="8673"/>
                        <a:pt x="1817" y="12456"/>
                        <a:pt x="219" y="1744"/>
                      </a:cubicBezTo>
                      <a:cubicBezTo>
                        <a:pt x="-1" y="266"/>
                        <a:pt x="-95" y="8442"/>
                        <a:pt x="125" y="9920"/>
                      </a:cubicBezTo>
                      <a:cubicBezTo>
                        <a:pt x="1711" y="20537"/>
                        <a:pt x="3396" y="16822"/>
                        <a:pt x="5022" y="16523"/>
                      </a:cubicBezTo>
                      <a:cubicBezTo>
                        <a:pt x="6866" y="16212"/>
                        <a:pt x="8706" y="12252"/>
                        <a:pt x="10548" y="10652"/>
                      </a:cubicBezTo>
                      <a:cubicBezTo>
                        <a:pt x="12409" y="9025"/>
                        <a:pt x="14276" y="9798"/>
                        <a:pt x="16138" y="9947"/>
                      </a:cubicBezTo>
                      <a:cubicBezTo>
                        <a:pt x="17042" y="10015"/>
                        <a:pt x="17945" y="9757"/>
                        <a:pt x="18849" y="10829"/>
                      </a:cubicBezTo>
                      <a:cubicBezTo>
                        <a:pt x="19666" y="11805"/>
                        <a:pt x="20478" y="12523"/>
                        <a:pt x="21282" y="8266"/>
                      </a:cubicBezTo>
                      <a:cubicBezTo>
                        <a:pt x="21505" y="7100"/>
                        <a:pt x="21410" y="-1063"/>
                        <a:pt x="21187" y="117"/>
                      </a:cubicBezTo>
                      <a:cubicBezTo>
                        <a:pt x="21187" y="117"/>
                        <a:pt x="21187" y="117"/>
                        <a:pt x="21187" y="117"/>
                      </a:cubicBezTo>
                      <a:close/>
                      <a:moveTo>
                        <a:pt x="21187" y="11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0" name="AutoShape 40"/>
                <p:cNvSpPr>
                  <a:spLocks/>
                </p:cNvSpPr>
                <p:nvPr/>
              </p:nvSpPr>
              <p:spPr bwMode="auto">
                <a:xfrm>
                  <a:off x="143" y="369"/>
                  <a:ext cx="74" cy="210"/>
                </a:xfrm>
                <a:custGeom>
                  <a:avLst/>
                  <a:gdLst/>
                  <a:ahLst/>
                  <a:cxnLst/>
                  <a:rect l="0" t="0" r="r" b="b"/>
                  <a:pathLst>
                    <a:path w="20110" h="21144">
                      <a:moveTo>
                        <a:pt x="955" y="123"/>
                      </a:moveTo>
                      <a:cubicBezTo>
                        <a:pt x="-344" y="814"/>
                        <a:pt x="72" y="2162"/>
                        <a:pt x="34" y="2940"/>
                      </a:cubicBezTo>
                      <a:cubicBezTo>
                        <a:pt x="-59" y="4921"/>
                        <a:pt x="230" y="6908"/>
                        <a:pt x="651" y="8884"/>
                      </a:cubicBezTo>
                      <a:cubicBezTo>
                        <a:pt x="1414" y="12454"/>
                        <a:pt x="1964" y="16820"/>
                        <a:pt x="7003" y="20007"/>
                      </a:cubicBezTo>
                      <a:cubicBezTo>
                        <a:pt x="8329" y="20848"/>
                        <a:pt x="10366" y="21381"/>
                        <a:pt x="13067" y="21040"/>
                      </a:cubicBezTo>
                      <a:cubicBezTo>
                        <a:pt x="16458" y="20613"/>
                        <a:pt x="17738" y="19039"/>
                        <a:pt x="18472" y="17921"/>
                      </a:cubicBezTo>
                      <a:cubicBezTo>
                        <a:pt x="21256" y="13714"/>
                        <a:pt x="19823" y="9065"/>
                        <a:pt x="19013" y="4798"/>
                      </a:cubicBezTo>
                      <a:cubicBezTo>
                        <a:pt x="18812" y="3704"/>
                        <a:pt x="18517" y="2606"/>
                        <a:pt x="18494" y="1509"/>
                      </a:cubicBezTo>
                      <a:cubicBezTo>
                        <a:pt x="18486" y="1162"/>
                        <a:pt x="16994" y="1162"/>
                        <a:pt x="16999" y="1509"/>
                      </a:cubicBezTo>
                      <a:cubicBezTo>
                        <a:pt x="17070" y="5156"/>
                        <a:pt x="18427" y="8783"/>
                        <a:pt x="18367" y="12439"/>
                      </a:cubicBezTo>
                      <a:cubicBezTo>
                        <a:pt x="18336" y="14487"/>
                        <a:pt x="18106" y="16616"/>
                        <a:pt x="16425" y="18588"/>
                      </a:cubicBezTo>
                      <a:cubicBezTo>
                        <a:pt x="15564" y="19601"/>
                        <a:pt x="12454" y="21436"/>
                        <a:pt x="9254" y="20223"/>
                      </a:cubicBezTo>
                      <a:cubicBezTo>
                        <a:pt x="6441" y="19149"/>
                        <a:pt x="5588" y="17259"/>
                        <a:pt x="4753" y="15874"/>
                      </a:cubicBezTo>
                      <a:cubicBezTo>
                        <a:pt x="3485" y="13752"/>
                        <a:pt x="2794" y="11581"/>
                        <a:pt x="2268" y="9423"/>
                      </a:cubicBezTo>
                      <a:cubicBezTo>
                        <a:pt x="1797" y="7465"/>
                        <a:pt x="1529" y="5498"/>
                        <a:pt x="1517" y="3533"/>
                      </a:cubicBezTo>
                      <a:cubicBezTo>
                        <a:pt x="1512" y="2727"/>
                        <a:pt x="904" y="1110"/>
                        <a:pt x="2241" y="396"/>
                      </a:cubicBezTo>
                      <a:cubicBezTo>
                        <a:pt x="2782" y="106"/>
                        <a:pt x="1490" y="-164"/>
                        <a:pt x="955" y="123"/>
                      </a:cubicBezTo>
                      <a:cubicBezTo>
                        <a:pt x="955" y="123"/>
                        <a:pt x="955" y="123"/>
                        <a:pt x="955" y="123"/>
                      </a:cubicBezTo>
                      <a:close/>
                      <a:moveTo>
                        <a:pt x="955" y="1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1" name="AutoShape 41"/>
                <p:cNvSpPr>
                  <a:spLocks/>
                </p:cNvSpPr>
                <p:nvPr/>
              </p:nvSpPr>
              <p:spPr bwMode="auto">
                <a:xfrm>
                  <a:off x="683" y="369"/>
                  <a:ext cx="79" cy="215"/>
                </a:xfrm>
                <a:custGeom>
                  <a:avLst/>
                  <a:gdLst/>
                  <a:ahLst/>
                  <a:cxnLst/>
                  <a:rect l="0" t="0" r="r" b="b"/>
                  <a:pathLst>
                    <a:path w="20244" h="21158">
                      <a:moveTo>
                        <a:pt x="960" y="1206"/>
                      </a:moveTo>
                      <a:cubicBezTo>
                        <a:pt x="-576" y="2993"/>
                        <a:pt x="106" y="5077"/>
                        <a:pt x="463" y="6911"/>
                      </a:cubicBezTo>
                      <a:cubicBezTo>
                        <a:pt x="897" y="9147"/>
                        <a:pt x="1566" y="11376"/>
                        <a:pt x="2074" y="13607"/>
                      </a:cubicBezTo>
                      <a:cubicBezTo>
                        <a:pt x="2420" y="15131"/>
                        <a:pt x="2928" y="16657"/>
                        <a:pt x="3891" y="18144"/>
                      </a:cubicBezTo>
                      <a:cubicBezTo>
                        <a:pt x="4504" y="19091"/>
                        <a:pt x="5622" y="20717"/>
                        <a:pt x="8435" y="21080"/>
                      </a:cubicBezTo>
                      <a:cubicBezTo>
                        <a:pt x="11792" y="21515"/>
                        <a:pt x="14404" y="20043"/>
                        <a:pt x="16022" y="19167"/>
                      </a:cubicBezTo>
                      <a:cubicBezTo>
                        <a:pt x="18802" y="17662"/>
                        <a:pt x="19457" y="15629"/>
                        <a:pt x="19896" y="13849"/>
                      </a:cubicBezTo>
                      <a:cubicBezTo>
                        <a:pt x="21024" y="9313"/>
                        <a:pt x="19056" y="4790"/>
                        <a:pt x="18989" y="257"/>
                      </a:cubicBezTo>
                      <a:cubicBezTo>
                        <a:pt x="18982" y="-85"/>
                        <a:pt x="17589" y="-85"/>
                        <a:pt x="17596" y="257"/>
                      </a:cubicBezTo>
                      <a:cubicBezTo>
                        <a:pt x="17652" y="3997"/>
                        <a:pt x="18911" y="7716"/>
                        <a:pt x="18804" y="11461"/>
                      </a:cubicBezTo>
                      <a:cubicBezTo>
                        <a:pt x="18753" y="13354"/>
                        <a:pt x="18372" y="15268"/>
                        <a:pt x="16976" y="17095"/>
                      </a:cubicBezTo>
                      <a:cubicBezTo>
                        <a:pt x="16207" y="18098"/>
                        <a:pt x="12483" y="21256"/>
                        <a:pt x="8649" y="20536"/>
                      </a:cubicBezTo>
                      <a:cubicBezTo>
                        <a:pt x="5897" y="20021"/>
                        <a:pt x="5199" y="18036"/>
                        <a:pt x="4669" y="17041"/>
                      </a:cubicBezTo>
                      <a:cubicBezTo>
                        <a:pt x="3969" y="15728"/>
                        <a:pt x="3592" y="14384"/>
                        <a:pt x="3351" y="13048"/>
                      </a:cubicBezTo>
                      <a:cubicBezTo>
                        <a:pt x="2988" y="10999"/>
                        <a:pt x="2286" y="8959"/>
                        <a:pt x="1849" y="6911"/>
                      </a:cubicBezTo>
                      <a:cubicBezTo>
                        <a:pt x="1483" y="5133"/>
                        <a:pt x="817" y="3075"/>
                        <a:pt x="2301" y="1348"/>
                      </a:cubicBezTo>
                      <a:cubicBezTo>
                        <a:pt x="2582" y="1021"/>
                        <a:pt x="1234" y="884"/>
                        <a:pt x="960" y="1206"/>
                      </a:cubicBezTo>
                      <a:cubicBezTo>
                        <a:pt x="960" y="1206"/>
                        <a:pt x="960" y="1206"/>
                        <a:pt x="960" y="1206"/>
                      </a:cubicBezTo>
                      <a:close/>
                      <a:moveTo>
                        <a:pt x="960" y="120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2" name="AutoShape 42"/>
                <p:cNvSpPr>
                  <a:spLocks/>
                </p:cNvSpPr>
                <p:nvPr/>
              </p:nvSpPr>
              <p:spPr bwMode="auto">
                <a:xfrm>
                  <a:off x="197" y="70"/>
                  <a:ext cx="498" cy="332"/>
                </a:xfrm>
                <a:custGeom>
                  <a:avLst/>
                  <a:gdLst/>
                  <a:ahLst/>
                  <a:cxnLst/>
                  <a:rect l="0" t="0" r="r" b="b"/>
                  <a:pathLst>
                    <a:path w="21495" h="21319">
                      <a:moveTo>
                        <a:pt x="475" y="20989"/>
                      </a:moveTo>
                      <a:cubicBezTo>
                        <a:pt x="795" y="16791"/>
                        <a:pt x="1929" y="12945"/>
                        <a:pt x="3677" y="9589"/>
                      </a:cubicBezTo>
                      <a:cubicBezTo>
                        <a:pt x="4552" y="7912"/>
                        <a:pt x="5575" y="6402"/>
                        <a:pt x="6646" y="4991"/>
                      </a:cubicBezTo>
                      <a:cubicBezTo>
                        <a:pt x="7747" y="3540"/>
                        <a:pt x="8896" y="2189"/>
                        <a:pt x="10281" y="1359"/>
                      </a:cubicBezTo>
                      <a:cubicBezTo>
                        <a:pt x="11621" y="554"/>
                        <a:pt x="13148" y="344"/>
                        <a:pt x="14446" y="1417"/>
                      </a:cubicBezTo>
                      <a:cubicBezTo>
                        <a:pt x="15811" y="2547"/>
                        <a:pt x="16808" y="4735"/>
                        <a:pt x="17569" y="6665"/>
                      </a:cubicBezTo>
                      <a:cubicBezTo>
                        <a:pt x="18371" y="8700"/>
                        <a:pt x="19139" y="10908"/>
                        <a:pt x="19687" y="13113"/>
                      </a:cubicBezTo>
                      <a:cubicBezTo>
                        <a:pt x="20276" y="15485"/>
                        <a:pt x="20551" y="17996"/>
                        <a:pt x="21027" y="20416"/>
                      </a:cubicBezTo>
                      <a:cubicBezTo>
                        <a:pt x="21112" y="20843"/>
                        <a:pt x="21568" y="20660"/>
                        <a:pt x="21485" y="20233"/>
                      </a:cubicBezTo>
                      <a:cubicBezTo>
                        <a:pt x="21007" y="17810"/>
                        <a:pt x="20710" y="15317"/>
                        <a:pt x="20144" y="12930"/>
                      </a:cubicBezTo>
                      <a:cubicBezTo>
                        <a:pt x="19622" y="10737"/>
                        <a:pt x="18837" y="8592"/>
                        <a:pt x="18071" y="6561"/>
                      </a:cubicBezTo>
                      <a:cubicBezTo>
                        <a:pt x="17313" y="4551"/>
                        <a:pt x="16372" y="2784"/>
                        <a:pt x="15162" y="1312"/>
                      </a:cubicBezTo>
                      <a:cubicBezTo>
                        <a:pt x="14169" y="103"/>
                        <a:pt x="12880" y="-169"/>
                        <a:pt x="11633" y="89"/>
                      </a:cubicBezTo>
                      <a:cubicBezTo>
                        <a:pt x="8835" y="668"/>
                        <a:pt x="6501" y="4006"/>
                        <a:pt x="4653" y="6862"/>
                      </a:cubicBezTo>
                      <a:cubicBezTo>
                        <a:pt x="2733" y="9833"/>
                        <a:pt x="1238" y="13341"/>
                        <a:pt x="476" y="17281"/>
                      </a:cubicBezTo>
                      <a:cubicBezTo>
                        <a:pt x="242" y="18494"/>
                        <a:pt x="97" y="19739"/>
                        <a:pt x="2" y="20989"/>
                      </a:cubicBezTo>
                      <a:cubicBezTo>
                        <a:pt x="-32" y="21431"/>
                        <a:pt x="442" y="21425"/>
                        <a:pt x="475" y="20989"/>
                      </a:cubicBezTo>
                      <a:cubicBezTo>
                        <a:pt x="475" y="20989"/>
                        <a:pt x="475" y="20989"/>
                        <a:pt x="475" y="20989"/>
                      </a:cubicBezTo>
                      <a:close/>
                      <a:moveTo>
                        <a:pt x="475" y="2098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3" name="AutoShape 43"/>
                <p:cNvSpPr>
                  <a:spLocks/>
                </p:cNvSpPr>
                <p:nvPr/>
              </p:nvSpPr>
              <p:spPr bwMode="auto">
                <a:xfrm>
                  <a:off x="0" y="597"/>
                  <a:ext cx="216" cy="451"/>
                </a:xfrm>
                <a:custGeom>
                  <a:avLst/>
                  <a:gdLst/>
                  <a:ahLst/>
                  <a:cxnLst/>
                  <a:rect l="0" t="0" r="r" b="b"/>
                  <a:pathLst>
                    <a:path w="21384" h="21483">
                      <a:moveTo>
                        <a:pt x="581" y="99"/>
                      </a:moveTo>
                      <a:cubicBezTo>
                        <a:pt x="564" y="86"/>
                        <a:pt x="545" y="74"/>
                        <a:pt x="526" y="61"/>
                      </a:cubicBezTo>
                      <a:cubicBezTo>
                        <a:pt x="389" y="-32"/>
                        <a:pt x="111" y="-16"/>
                        <a:pt x="29" y="92"/>
                      </a:cubicBezTo>
                      <a:cubicBezTo>
                        <a:pt x="-65" y="224"/>
                        <a:pt x="87" y="424"/>
                        <a:pt x="177" y="549"/>
                      </a:cubicBezTo>
                      <a:cubicBezTo>
                        <a:pt x="246" y="644"/>
                        <a:pt x="472" y="669"/>
                        <a:pt x="628" y="605"/>
                      </a:cubicBezTo>
                      <a:cubicBezTo>
                        <a:pt x="634" y="604"/>
                        <a:pt x="638" y="601"/>
                        <a:pt x="643" y="599"/>
                      </a:cubicBezTo>
                      <a:cubicBezTo>
                        <a:pt x="500" y="591"/>
                        <a:pt x="358" y="582"/>
                        <a:pt x="216" y="573"/>
                      </a:cubicBezTo>
                      <a:cubicBezTo>
                        <a:pt x="2058" y="2025"/>
                        <a:pt x="3587" y="3577"/>
                        <a:pt x="5381" y="5047"/>
                      </a:cubicBezTo>
                      <a:cubicBezTo>
                        <a:pt x="7723" y="6970"/>
                        <a:pt x="9559" y="8968"/>
                        <a:pt x="11165" y="11050"/>
                      </a:cubicBezTo>
                      <a:cubicBezTo>
                        <a:pt x="12681" y="13019"/>
                        <a:pt x="14111" y="14991"/>
                        <a:pt x="15775" y="16934"/>
                      </a:cubicBezTo>
                      <a:cubicBezTo>
                        <a:pt x="17152" y="18537"/>
                        <a:pt x="18659" y="20068"/>
                        <a:pt x="20937" y="21439"/>
                      </a:cubicBezTo>
                      <a:cubicBezTo>
                        <a:pt x="21154" y="21568"/>
                        <a:pt x="21535" y="21385"/>
                        <a:pt x="21320" y="21258"/>
                      </a:cubicBezTo>
                      <a:cubicBezTo>
                        <a:pt x="18823" y="19756"/>
                        <a:pt x="17318" y="18046"/>
                        <a:pt x="15805" y="16291"/>
                      </a:cubicBezTo>
                      <a:cubicBezTo>
                        <a:pt x="14171" y="14396"/>
                        <a:pt x="12833" y="12455"/>
                        <a:pt x="11339" y="10535"/>
                      </a:cubicBezTo>
                      <a:cubicBezTo>
                        <a:pt x="9882" y="8661"/>
                        <a:pt x="8190" y="6859"/>
                        <a:pt x="6097" y="5123"/>
                      </a:cubicBezTo>
                      <a:cubicBezTo>
                        <a:pt x="5019" y="4231"/>
                        <a:pt x="3912" y="3346"/>
                        <a:pt x="2883" y="2440"/>
                      </a:cubicBezTo>
                      <a:cubicBezTo>
                        <a:pt x="2128" y="1778"/>
                        <a:pt x="1503" y="1089"/>
                        <a:pt x="684" y="445"/>
                      </a:cubicBezTo>
                      <a:cubicBezTo>
                        <a:pt x="591" y="370"/>
                        <a:pt x="393" y="365"/>
                        <a:pt x="260" y="418"/>
                      </a:cubicBezTo>
                      <a:cubicBezTo>
                        <a:pt x="255" y="422"/>
                        <a:pt x="251" y="423"/>
                        <a:pt x="248" y="424"/>
                      </a:cubicBezTo>
                      <a:cubicBezTo>
                        <a:pt x="398" y="443"/>
                        <a:pt x="547" y="462"/>
                        <a:pt x="700" y="481"/>
                      </a:cubicBezTo>
                      <a:cubicBezTo>
                        <a:pt x="647" y="405"/>
                        <a:pt x="498" y="235"/>
                        <a:pt x="553" y="160"/>
                      </a:cubicBezTo>
                      <a:cubicBezTo>
                        <a:pt x="387" y="170"/>
                        <a:pt x="223" y="180"/>
                        <a:pt x="58" y="191"/>
                      </a:cubicBezTo>
                      <a:cubicBezTo>
                        <a:pt x="77" y="203"/>
                        <a:pt x="95" y="215"/>
                        <a:pt x="113" y="228"/>
                      </a:cubicBezTo>
                      <a:cubicBezTo>
                        <a:pt x="309" y="364"/>
                        <a:pt x="781" y="235"/>
                        <a:pt x="581" y="99"/>
                      </a:cubicBezTo>
                      <a:cubicBezTo>
                        <a:pt x="581" y="99"/>
                        <a:pt x="581" y="99"/>
                        <a:pt x="581" y="99"/>
                      </a:cubicBezTo>
                      <a:close/>
                      <a:moveTo>
                        <a:pt x="581" y="9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4" name="AutoShape 44"/>
                <p:cNvSpPr>
                  <a:spLocks/>
                </p:cNvSpPr>
                <p:nvPr/>
              </p:nvSpPr>
              <p:spPr bwMode="auto">
                <a:xfrm>
                  <a:off x="0" y="545"/>
                  <a:ext cx="268" cy="523"/>
                </a:xfrm>
                <a:custGeom>
                  <a:avLst/>
                  <a:gdLst/>
                  <a:ahLst/>
                  <a:cxnLst/>
                  <a:rect l="0" t="0" r="r" b="b"/>
                  <a:pathLst>
                    <a:path w="21414" h="21472">
                      <a:moveTo>
                        <a:pt x="15" y="133"/>
                      </a:moveTo>
                      <a:cubicBezTo>
                        <a:pt x="1265" y="1785"/>
                        <a:pt x="3631" y="3132"/>
                        <a:pt x="5368" y="4651"/>
                      </a:cubicBezTo>
                      <a:cubicBezTo>
                        <a:pt x="7411" y="6439"/>
                        <a:pt x="8718" y="8480"/>
                        <a:pt x="10194" y="10396"/>
                      </a:cubicBezTo>
                      <a:cubicBezTo>
                        <a:pt x="11640" y="12271"/>
                        <a:pt x="13260" y="14078"/>
                        <a:pt x="15122" y="15857"/>
                      </a:cubicBezTo>
                      <a:cubicBezTo>
                        <a:pt x="17068" y="17715"/>
                        <a:pt x="19136" y="19539"/>
                        <a:pt x="21011" y="21415"/>
                      </a:cubicBezTo>
                      <a:cubicBezTo>
                        <a:pt x="21137" y="21543"/>
                        <a:pt x="21515" y="21431"/>
                        <a:pt x="21388" y="21305"/>
                      </a:cubicBezTo>
                      <a:cubicBezTo>
                        <a:pt x="19634" y="19549"/>
                        <a:pt x="17719" y="17837"/>
                        <a:pt x="15879" y="16105"/>
                      </a:cubicBezTo>
                      <a:cubicBezTo>
                        <a:pt x="13887" y="14229"/>
                        <a:pt x="12151" y="12321"/>
                        <a:pt x="10617" y="10339"/>
                      </a:cubicBezTo>
                      <a:cubicBezTo>
                        <a:pt x="9196" y="8499"/>
                        <a:pt x="7862" y="6617"/>
                        <a:pt x="6084" y="4855"/>
                      </a:cubicBezTo>
                      <a:cubicBezTo>
                        <a:pt x="4415" y="3196"/>
                        <a:pt x="1762" y="1826"/>
                        <a:pt x="437" y="74"/>
                      </a:cubicBezTo>
                      <a:cubicBezTo>
                        <a:pt x="339" y="-57"/>
                        <a:pt x="-85" y="-1"/>
                        <a:pt x="15" y="133"/>
                      </a:cubicBezTo>
                      <a:cubicBezTo>
                        <a:pt x="15" y="133"/>
                        <a:pt x="15" y="133"/>
                        <a:pt x="15" y="133"/>
                      </a:cubicBezTo>
                      <a:close/>
                      <a:moveTo>
                        <a:pt x="15" y="13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5" name="AutoShape 45"/>
                <p:cNvSpPr>
                  <a:spLocks/>
                </p:cNvSpPr>
                <p:nvPr/>
              </p:nvSpPr>
              <p:spPr bwMode="auto">
                <a:xfrm>
                  <a:off x="0" y="457"/>
                  <a:ext cx="348" cy="626"/>
                </a:xfrm>
                <a:custGeom>
                  <a:avLst/>
                  <a:gdLst/>
                  <a:ahLst/>
                  <a:cxnLst/>
                  <a:rect l="0" t="0" r="r" b="b"/>
                  <a:pathLst>
                    <a:path w="21447" h="21507">
                      <a:moveTo>
                        <a:pt x="85" y="171"/>
                      </a:moveTo>
                      <a:cubicBezTo>
                        <a:pt x="1326" y="520"/>
                        <a:pt x="1834" y="1510"/>
                        <a:pt x="2390" y="2154"/>
                      </a:cubicBezTo>
                      <a:cubicBezTo>
                        <a:pt x="3263" y="3167"/>
                        <a:pt x="4323" y="4136"/>
                        <a:pt x="5277" y="5127"/>
                      </a:cubicBezTo>
                      <a:cubicBezTo>
                        <a:pt x="7279" y="7207"/>
                        <a:pt x="8785" y="9403"/>
                        <a:pt x="10591" y="11533"/>
                      </a:cubicBezTo>
                      <a:cubicBezTo>
                        <a:pt x="11434" y="12526"/>
                        <a:pt x="12353" y="13500"/>
                        <a:pt x="13393" y="14436"/>
                      </a:cubicBezTo>
                      <a:cubicBezTo>
                        <a:pt x="14381" y="15325"/>
                        <a:pt x="15731" y="16083"/>
                        <a:pt x="16950" y="16876"/>
                      </a:cubicBezTo>
                      <a:cubicBezTo>
                        <a:pt x="18191" y="17684"/>
                        <a:pt x="19136" y="18514"/>
                        <a:pt x="19837" y="19493"/>
                      </a:cubicBezTo>
                      <a:cubicBezTo>
                        <a:pt x="20290" y="20126"/>
                        <a:pt x="20841" y="20776"/>
                        <a:pt x="21118" y="21441"/>
                      </a:cubicBezTo>
                      <a:cubicBezTo>
                        <a:pt x="21165" y="21557"/>
                        <a:pt x="21491" y="21508"/>
                        <a:pt x="21441" y="21393"/>
                      </a:cubicBezTo>
                      <a:cubicBezTo>
                        <a:pt x="21166" y="20727"/>
                        <a:pt x="20614" y="20078"/>
                        <a:pt x="20163" y="19444"/>
                      </a:cubicBezTo>
                      <a:cubicBezTo>
                        <a:pt x="19547" y="18581"/>
                        <a:pt x="18769" y="17834"/>
                        <a:pt x="17718" y="17101"/>
                      </a:cubicBezTo>
                      <a:cubicBezTo>
                        <a:pt x="16453" y="16219"/>
                        <a:pt x="14935" y="15431"/>
                        <a:pt x="13840" y="14481"/>
                      </a:cubicBezTo>
                      <a:cubicBezTo>
                        <a:pt x="12669" y="13461"/>
                        <a:pt x="11681" y="12380"/>
                        <a:pt x="10756" y="11289"/>
                      </a:cubicBezTo>
                      <a:cubicBezTo>
                        <a:pt x="8901" y="9105"/>
                        <a:pt x="7340" y="6864"/>
                        <a:pt x="5278" y="4732"/>
                      </a:cubicBezTo>
                      <a:cubicBezTo>
                        <a:pt x="4354" y="3778"/>
                        <a:pt x="3339" y="2844"/>
                        <a:pt x="2513" y="1864"/>
                      </a:cubicBezTo>
                      <a:cubicBezTo>
                        <a:pt x="1982" y="1234"/>
                        <a:pt x="1467" y="353"/>
                        <a:pt x="256" y="11"/>
                      </a:cubicBezTo>
                      <a:cubicBezTo>
                        <a:pt x="63" y="-43"/>
                        <a:pt x="-109" y="116"/>
                        <a:pt x="85" y="171"/>
                      </a:cubicBezTo>
                      <a:cubicBezTo>
                        <a:pt x="85" y="171"/>
                        <a:pt x="85" y="171"/>
                        <a:pt x="85" y="171"/>
                      </a:cubicBezTo>
                      <a:close/>
                      <a:moveTo>
                        <a:pt x="85" y="17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6" name="AutoShape 46"/>
                <p:cNvSpPr>
                  <a:spLocks/>
                </p:cNvSpPr>
                <p:nvPr/>
              </p:nvSpPr>
              <p:spPr bwMode="auto">
                <a:xfrm>
                  <a:off x="0" y="386"/>
                  <a:ext cx="401" cy="704"/>
                </a:xfrm>
                <a:custGeom>
                  <a:avLst/>
                  <a:gdLst/>
                  <a:ahLst/>
                  <a:cxnLst/>
                  <a:rect l="0" t="0" r="r" b="b"/>
                  <a:pathLst>
                    <a:path w="21524" h="21530">
                      <a:moveTo>
                        <a:pt x="16" y="126"/>
                      </a:moveTo>
                      <a:cubicBezTo>
                        <a:pt x="1512" y="1901"/>
                        <a:pt x="3558" y="3501"/>
                        <a:pt x="5457" y="5144"/>
                      </a:cubicBezTo>
                      <a:cubicBezTo>
                        <a:pt x="7440" y="6860"/>
                        <a:pt x="8989" y="8706"/>
                        <a:pt x="10718" y="10502"/>
                      </a:cubicBezTo>
                      <a:cubicBezTo>
                        <a:pt x="14226" y="14145"/>
                        <a:pt x="18156" y="17662"/>
                        <a:pt x="21249" y="21426"/>
                      </a:cubicBezTo>
                      <a:cubicBezTo>
                        <a:pt x="21309" y="21500"/>
                        <a:pt x="21535" y="21464"/>
                        <a:pt x="21524" y="21385"/>
                      </a:cubicBezTo>
                      <a:cubicBezTo>
                        <a:pt x="21515" y="21325"/>
                        <a:pt x="21507" y="21264"/>
                        <a:pt x="21499" y="21204"/>
                      </a:cubicBezTo>
                      <a:cubicBezTo>
                        <a:pt x="21484" y="21100"/>
                        <a:pt x="21189" y="21098"/>
                        <a:pt x="21205" y="21204"/>
                      </a:cubicBezTo>
                      <a:cubicBezTo>
                        <a:pt x="21212" y="21264"/>
                        <a:pt x="21220" y="21325"/>
                        <a:pt x="21229" y="21385"/>
                      </a:cubicBezTo>
                      <a:cubicBezTo>
                        <a:pt x="21321" y="21371"/>
                        <a:pt x="21411" y="21357"/>
                        <a:pt x="21503" y="21344"/>
                      </a:cubicBezTo>
                      <a:cubicBezTo>
                        <a:pt x="21491" y="21332"/>
                        <a:pt x="21479" y="21322"/>
                        <a:pt x="21468" y="21311"/>
                      </a:cubicBezTo>
                      <a:cubicBezTo>
                        <a:pt x="21406" y="21254"/>
                        <a:pt x="21221" y="21257"/>
                        <a:pt x="21199" y="21331"/>
                      </a:cubicBezTo>
                      <a:cubicBezTo>
                        <a:pt x="21188" y="21363"/>
                        <a:pt x="21221" y="21402"/>
                        <a:pt x="21213" y="21428"/>
                      </a:cubicBezTo>
                      <a:cubicBezTo>
                        <a:pt x="21304" y="21421"/>
                        <a:pt x="21393" y="21415"/>
                        <a:pt x="21483" y="21408"/>
                      </a:cubicBezTo>
                      <a:cubicBezTo>
                        <a:pt x="21471" y="21397"/>
                        <a:pt x="21458" y="21386"/>
                        <a:pt x="21446" y="21376"/>
                      </a:cubicBezTo>
                      <a:cubicBezTo>
                        <a:pt x="21348" y="21285"/>
                        <a:pt x="21093" y="21368"/>
                        <a:pt x="21193" y="21458"/>
                      </a:cubicBezTo>
                      <a:cubicBezTo>
                        <a:pt x="21205" y="21469"/>
                        <a:pt x="21217" y="21480"/>
                        <a:pt x="21229" y="21491"/>
                      </a:cubicBezTo>
                      <a:cubicBezTo>
                        <a:pt x="21290" y="21547"/>
                        <a:pt x="21474" y="21544"/>
                        <a:pt x="21497" y="21471"/>
                      </a:cubicBezTo>
                      <a:cubicBezTo>
                        <a:pt x="21508" y="21439"/>
                        <a:pt x="21474" y="21399"/>
                        <a:pt x="21483" y="21374"/>
                      </a:cubicBezTo>
                      <a:cubicBezTo>
                        <a:pt x="21393" y="21381"/>
                        <a:pt x="21304" y="21387"/>
                        <a:pt x="21213" y="21394"/>
                      </a:cubicBezTo>
                      <a:cubicBezTo>
                        <a:pt x="21225" y="21404"/>
                        <a:pt x="21237" y="21415"/>
                        <a:pt x="21249" y="21426"/>
                      </a:cubicBezTo>
                      <a:cubicBezTo>
                        <a:pt x="21321" y="21492"/>
                        <a:pt x="21536" y="21470"/>
                        <a:pt x="21524" y="21385"/>
                      </a:cubicBezTo>
                      <a:cubicBezTo>
                        <a:pt x="21515" y="21325"/>
                        <a:pt x="21507" y="21264"/>
                        <a:pt x="21499" y="21204"/>
                      </a:cubicBezTo>
                      <a:cubicBezTo>
                        <a:pt x="21484" y="21100"/>
                        <a:pt x="21189" y="21098"/>
                        <a:pt x="21205" y="21204"/>
                      </a:cubicBezTo>
                      <a:cubicBezTo>
                        <a:pt x="21212" y="21264"/>
                        <a:pt x="21220" y="21325"/>
                        <a:pt x="21229" y="21385"/>
                      </a:cubicBezTo>
                      <a:cubicBezTo>
                        <a:pt x="21321" y="21371"/>
                        <a:pt x="21411" y="21357"/>
                        <a:pt x="21503" y="21344"/>
                      </a:cubicBezTo>
                      <a:cubicBezTo>
                        <a:pt x="18452" y="17628"/>
                        <a:pt x="14614" y="14139"/>
                        <a:pt x="11106" y="10557"/>
                      </a:cubicBezTo>
                      <a:cubicBezTo>
                        <a:pt x="9351" y="8764"/>
                        <a:pt x="7822" y="6909"/>
                        <a:pt x="5853" y="5184"/>
                      </a:cubicBezTo>
                      <a:cubicBezTo>
                        <a:pt x="3921" y="3493"/>
                        <a:pt x="1805" y="1863"/>
                        <a:pt x="270" y="43"/>
                      </a:cubicBezTo>
                      <a:cubicBezTo>
                        <a:pt x="189" y="-53"/>
                        <a:pt x="-64" y="30"/>
                        <a:pt x="16" y="126"/>
                      </a:cubicBezTo>
                      <a:cubicBezTo>
                        <a:pt x="16" y="126"/>
                        <a:pt x="16" y="126"/>
                        <a:pt x="16" y="126"/>
                      </a:cubicBezTo>
                      <a:close/>
                      <a:moveTo>
                        <a:pt x="16" y="12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7" name="AutoShape 47"/>
                <p:cNvSpPr>
                  <a:spLocks/>
                </p:cNvSpPr>
                <p:nvPr/>
              </p:nvSpPr>
              <p:spPr bwMode="auto">
                <a:xfrm>
                  <a:off x="35" y="369"/>
                  <a:ext cx="450" cy="726"/>
                </a:xfrm>
                <a:custGeom>
                  <a:avLst/>
                  <a:gdLst/>
                  <a:ahLst/>
                  <a:cxnLst/>
                  <a:rect l="0" t="0" r="r" b="b"/>
                  <a:pathLst>
                    <a:path w="21471" h="21506">
                      <a:moveTo>
                        <a:pt x="31" y="140"/>
                      </a:moveTo>
                      <a:cubicBezTo>
                        <a:pt x="1080" y="954"/>
                        <a:pt x="1999" y="1825"/>
                        <a:pt x="2815" y="2732"/>
                      </a:cubicBezTo>
                      <a:cubicBezTo>
                        <a:pt x="3612" y="3616"/>
                        <a:pt x="4215" y="4556"/>
                        <a:pt x="4970" y="5453"/>
                      </a:cubicBezTo>
                      <a:cubicBezTo>
                        <a:pt x="6513" y="7286"/>
                        <a:pt x="8537" y="8936"/>
                        <a:pt x="10318" y="10682"/>
                      </a:cubicBezTo>
                      <a:cubicBezTo>
                        <a:pt x="12159" y="12487"/>
                        <a:pt x="13859" y="14344"/>
                        <a:pt x="15560" y="16198"/>
                      </a:cubicBezTo>
                      <a:cubicBezTo>
                        <a:pt x="17251" y="18038"/>
                        <a:pt x="19482" y="19651"/>
                        <a:pt x="21227" y="21467"/>
                      </a:cubicBezTo>
                      <a:cubicBezTo>
                        <a:pt x="21296" y="21435"/>
                        <a:pt x="21364" y="21403"/>
                        <a:pt x="21433" y="21371"/>
                      </a:cubicBezTo>
                      <a:cubicBezTo>
                        <a:pt x="21298" y="21289"/>
                        <a:pt x="21164" y="21207"/>
                        <a:pt x="21029" y="21125"/>
                      </a:cubicBezTo>
                      <a:cubicBezTo>
                        <a:pt x="20910" y="21053"/>
                        <a:pt x="20724" y="21165"/>
                        <a:pt x="20844" y="21237"/>
                      </a:cubicBezTo>
                      <a:cubicBezTo>
                        <a:pt x="20978" y="21319"/>
                        <a:pt x="21113" y="21401"/>
                        <a:pt x="21248" y="21483"/>
                      </a:cubicBezTo>
                      <a:cubicBezTo>
                        <a:pt x="21354" y="21547"/>
                        <a:pt x="21528" y="21465"/>
                        <a:pt x="21454" y="21387"/>
                      </a:cubicBezTo>
                      <a:cubicBezTo>
                        <a:pt x="19708" y="19571"/>
                        <a:pt x="17477" y="17958"/>
                        <a:pt x="15787" y="16118"/>
                      </a:cubicBezTo>
                      <a:cubicBezTo>
                        <a:pt x="14044" y="14219"/>
                        <a:pt x="12298" y="12321"/>
                        <a:pt x="10412" y="10472"/>
                      </a:cubicBezTo>
                      <a:cubicBezTo>
                        <a:pt x="8633" y="8728"/>
                        <a:pt x="6634" y="7080"/>
                        <a:pt x="5091" y="5248"/>
                      </a:cubicBezTo>
                      <a:cubicBezTo>
                        <a:pt x="4334" y="4349"/>
                        <a:pt x="3724" y="3411"/>
                        <a:pt x="2925" y="2523"/>
                      </a:cubicBezTo>
                      <a:cubicBezTo>
                        <a:pt x="2138" y="1648"/>
                        <a:pt x="1228" y="813"/>
                        <a:pt x="216" y="28"/>
                      </a:cubicBezTo>
                      <a:cubicBezTo>
                        <a:pt x="111" y="-53"/>
                        <a:pt x="-72" y="61"/>
                        <a:pt x="31" y="140"/>
                      </a:cubicBezTo>
                      <a:cubicBezTo>
                        <a:pt x="31" y="140"/>
                        <a:pt x="31" y="140"/>
                        <a:pt x="31" y="140"/>
                      </a:cubicBezTo>
                      <a:close/>
                      <a:moveTo>
                        <a:pt x="31" y="14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8" name="AutoShape 48"/>
                <p:cNvSpPr>
                  <a:spLocks/>
                </p:cNvSpPr>
                <p:nvPr/>
              </p:nvSpPr>
              <p:spPr bwMode="auto">
                <a:xfrm>
                  <a:off x="197" y="562"/>
                  <a:ext cx="374" cy="543"/>
                </a:xfrm>
                <a:custGeom>
                  <a:avLst/>
                  <a:gdLst/>
                  <a:ahLst/>
                  <a:cxnLst/>
                  <a:rect l="0" t="0" r="r" b="b"/>
                  <a:pathLst>
                    <a:path w="21452" h="21501">
                      <a:moveTo>
                        <a:pt x="25" y="157"/>
                      </a:moveTo>
                      <a:cubicBezTo>
                        <a:pt x="6804" y="7376"/>
                        <a:pt x="14405" y="14222"/>
                        <a:pt x="21156" y="21451"/>
                      </a:cubicBezTo>
                      <a:cubicBezTo>
                        <a:pt x="21229" y="21404"/>
                        <a:pt x="21300" y="21354"/>
                        <a:pt x="21372" y="21306"/>
                      </a:cubicBezTo>
                      <a:cubicBezTo>
                        <a:pt x="21261" y="21268"/>
                        <a:pt x="21178" y="21254"/>
                        <a:pt x="21185" y="21263"/>
                      </a:cubicBezTo>
                      <a:cubicBezTo>
                        <a:pt x="21071" y="21150"/>
                        <a:pt x="20798" y="21256"/>
                        <a:pt x="20914" y="21369"/>
                      </a:cubicBezTo>
                      <a:cubicBezTo>
                        <a:pt x="21028" y="21481"/>
                        <a:pt x="21184" y="21480"/>
                        <a:pt x="21212" y="21489"/>
                      </a:cubicBezTo>
                      <a:cubicBezTo>
                        <a:pt x="21346" y="21535"/>
                        <a:pt x="21517" y="21440"/>
                        <a:pt x="21428" y="21344"/>
                      </a:cubicBezTo>
                      <a:cubicBezTo>
                        <a:pt x="14677" y="14114"/>
                        <a:pt x="7075" y="7268"/>
                        <a:pt x="296" y="50"/>
                      </a:cubicBezTo>
                      <a:cubicBezTo>
                        <a:pt x="189" y="-65"/>
                        <a:pt x="-83" y="41"/>
                        <a:pt x="25" y="157"/>
                      </a:cubicBezTo>
                      <a:cubicBezTo>
                        <a:pt x="25" y="157"/>
                        <a:pt x="25" y="157"/>
                        <a:pt x="25" y="157"/>
                      </a:cubicBezTo>
                      <a:close/>
                      <a:moveTo>
                        <a:pt x="25" y="15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29" name="AutoShape 49"/>
                <p:cNvSpPr>
                  <a:spLocks/>
                </p:cNvSpPr>
                <p:nvPr/>
              </p:nvSpPr>
              <p:spPr bwMode="auto">
                <a:xfrm>
                  <a:off x="89" y="369"/>
                  <a:ext cx="66" cy="106"/>
                </a:xfrm>
                <a:custGeom>
                  <a:avLst/>
                  <a:gdLst/>
                  <a:ahLst/>
                  <a:cxnLst/>
                  <a:rect l="0" t="0" r="r" b="b"/>
                  <a:pathLst>
                    <a:path w="20722" h="20933">
                      <a:moveTo>
                        <a:pt x="119" y="795"/>
                      </a:moveTo>
                      <a:cubicBezTo>
                        <a:pt x="6247" y="7491"/>
                        <a:pt x="12584" y="14116"/>
                        <a:pt x="19088" y="20680"/>
                      </a:cubicBezTo>
                      <a:cubicBezTo>
                        <a:pt x="19667" y="21264"/>
                        <a:pt x="21170" y="20731"/>
                        <a:pt x="20593" y="20150"/>
                      </a:cubicBezTo>
                      <a:cubicBezTo>
                        <a:pt x="14089" y="13583"/>
                        <a:pt x="7749" y="6957"/>
                        <a:pt x="1622" y="261"/>
                      </a:cubicBezTo>
                      <a:cubicBezTo>
                        <a:pt x="1073" y="-336"/>
                        <a:pt x="-430" y="197"/>
                        <a:pt x="119" y="795"/>
                      </a:cubicBezTo>
                      <a:cubicBezTo>
                        <a:pt x="119" y="795"/>
                        <a:pt x="119" y="795"/>
                        <a:pt x="119" y="795"/>
                      </a:cubicBezTo>
                      <a:close/>
                      <a:moveTo>
                        <a:pt x="119" y="79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0" name="AutoShape 50"/>
                <p:cNvSpPr>
                  <a:spLocks/>
                </p:cNvSpPr>
                <p:nvPr/>
              </p:nvSpPr>
              <p:spPr bwMode="auto">
                <a:xfrm>
                  <a:off x="215" y="474"/>
                  <a:ext cx="459" cy="629"/>
                </a:xfrm>
                <a:custGeom>
                  <a:avLst/>
                  <a:gdLst/>
                  <a:ahLst/>
                  <a:cxnLst/>
                  <a:rect l="0" t="0" r="r" b="b"/>
                  <a:pathLst>
                    <a:path w="21503" h="21512">
                      <a:moveTo>
                        <a:pt x="17" y="138"/>
                      </a:moveTo>
                      <a:cubicBezTo>
                        <a:pt x="1606" y="2149"/>
                        <a:pt x="3502" y="4009"/>
                        <a:pt x="5314" y="5919"/>
                      </a:cubicBezTo>
                      <a:cubicBezTo>
                        <a:pt x="7136" y="7841"/>
                        <a:pt x="8979" y="9750"/>
                        <a:pt x="11007" y="11565"/>
                      </a:cubicBezTo>
                      <a:cubicBezTo>
                        <a:pt x="13136" y="13469"/>
                        <a:pt x="15056" y="15485"/>
                        <a:pt x="17123" y="17423"/>
                      </a:cubicBezTo>
                      <a:cubicBezTo>
                        <a:pt x="17881" y="18135"/>
                        <a:pt x="18666" y="18826"/>
                        <a:pt x="19495" y="19496"/>
                      </a:cubicBezTo>
                      <a:cubicBezTo>
                        <a:pt x="19885" y="19810"/>
                        <a:pt x="20263" y="20133"/>
                        <a:pt x="20613" y="20472"/>
                      </a:cubicBezTo>
                      <a:cubicBezTo>
                        <a:pt x="20880" y="20731"/>
                        <a:pt x="21266" y="21084"/>
                        <a:pt x="21244" y="21423"/>
                      </a:cubicBezTo>
                      <a:cubicBezTo>
                        <a:pt x="21237" y="21542"/>
                        <a:pt x="21494" y="21541"/>
                        <a:pt x="21502" y="21423"/>
                      </a:cubicBezTo>
                      <a:cubicBezTo>
                        <a:pt x="21536" y="20897"/>
                        <a:pt x="20842" y="20372"/>
                        <a:pt x="20416" y="19990"/>
                      </a:cubicBezTo>
                      <a:cubicBezTo>
                        <a:pt x="19660" y="19310"/>
                        <a:pt x="18822" y="18680"/>
                        <a:pt x="18068" y="17997"/>
                      </a:cubicBezTo>
                      <a:cubicBezTo>
                        <a:pt x="15907" y="16043"/>
                        <a:pt x="13950" y="13978"/>
                        <a:pt x="11818" y="12008"/>
                      </a:cubicBezTo>
                      <a:cubicBezTo>
                        <a:pt x="9734" y="10079"/>
                        <a:pt x="7725" y="8131"/>
                        <a:pt x="5810" y="6114"/>
                      </a:cubicBezTo>
                      <a:cubicBezTo>
                        <a:pt x="3906" y="4110"/>
                        <a:pt x="1907" y="2157"/>
                        <a:pt x="239" y="45"/>
                      </a:cubicBezTo>
                      <a:cubicBezTo>
                        <a:pt x="158" y="-58"/>
                        <a:pt x="-64" y="35"/>
                        <a:pt x="17" y="138"/>
                      </a:cubicBezTo>
                      <a:cubicBezTo>
                        <a:pt x="17" y="138"/>
                        <a:pt x="17" y="138"/>
                        <a:pt x="17" y="138"/>
                      </a:cubicBezTo>
                      <a:close/>
                      <a:moveTo>
                        <a:pt x="17" y="13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1" name="AutoShape 51"/>
                <p:cNvSpPr>
                  <a:spLocks/>
                </p:cNvSpPr>
                <p:nvPr/>
              </p:nvSpPr>
              <p:spPr bwMode="auto">
                <a:xfrm>
                  <a:off x="233" y="386"/>
                  <a:ext cx="490" cy="714"/>
                </a:xfrm>
                <a:custGeom>
                  <a:avLst/>
                  <a:gdLst/>
                  <a:ahLst/>
                  <a:cxnLst/>
                  <a:rect l="0" t="0" r="r" b="b"/>
                  <a:pathLst>
                    <a:path w="21530" h="21416">
                      <a:moveTo>
                        <a:pt x="0" y="78"/>
                      </a:moveTo>
                      <a:cubicBezTo>
                        <a:pt x="24" y="768"/>
                        <a:pt x="496" y="1427"/>
                        <a:pt x="956" y="2031"/>
                      </a:cubicBezTo>
                      <a:cubicBezTo>
                        <a:pt x="1574" y="2840"/>
                        <a:pt x="2321" y="3603"/>
                        <a:pt x="3051" y="4368"/>
                      </a:cubicBezTo>
                      <a:cubicBezTo>
                        <a:pt x="3801" y="5152"/>
                        <a:pt x="4482" y="5964"/>
                        <a:pt x="5249" y="6741"/>
                      </a:cubicBezTo>
                      <a:cubicBezTo>
                        <a:pt x="6242" y="7744"/>
                        <a:pt x="7343" y="8698"/>
                        <a:pt x="8442" y="9651"/>
                      </a:cubicBezTo>
                      <a:cubicBezTo>
                        <a:pt x="10611" y="11529"/>
                        <a:pt x="12582" y="13496"/>
                        <a:pt x="14711" y="15393"/>
                      </a:cubicBezTo>
                      <a:cubicBezTo>
                        <a:pt x="15790" y="16356"/>
                        <a:pt x="16891" y="17307"/>
                        <a:pt x="17971" y="18269"/>
                      </a:cubicBezTo>
                      <a:cubicBezTo>
                        <a:pt x="19069" y="19248"/>
                        <a:pt x="20257" y="20168"/>
                        <a:pt x="20868" y="21340"/>
                      </a:cubicBezTo>
                      <a:cubicBezTo>
                        <a:pt x="20899" y="21398"/>
                        <a:pt x="21000" y="21417"/>
                        <a:pt x="21070" y="21375"/>
                      </a:cubicBezTo>
                      <a:cubicBezTo>
                        <a:pt x="21195" y="21299"/>
                        <a:pt x="21597" y="21574"/>
                        <a:pt x="21520" y="21266"/>
                      </a:cubicBezTo>
                      <a:cubicBezTo>
                        <a:pt x="21495" y="21164"/>
                        <a:pt x="21262" y="21207"/>
                        <a:pt x="21288" y="21309"/>
                      </a:cubicBezTo>
                      <a:cubicBezTo>
                        <a:pt x="21409" y="21273"/>
                        <a:pt x="21395" y="21248"/>
                        <a:pt x="21243" y="21234"/>
                      </a:cubicBezTo>
                      <a:cubicBezTo>
                        <a:pt x="21200" y="21221"/>
                        <a:pt x="21152" y="21206"/>
                        <a:pt x="21103" y="21207"/>
                      </a:cubicBezTo>
                      <a:cubicBezTo>
                        <a:pt x="21002" y="21210"/>
                        <a:pt x="20974" y="21217"/>
                        <a:pt x="20900" y="21261"/>
                      </a:cubicBezTo>
                      <a:cubicBezTo>
                        <a:pt x="20966" y="21273"/>
                        <a:pt x="21034" y="21285"/>
                        <a:pt x="21101" y="21297"/>
                      </a:cubicBezTo>
                      <a:cubicBezTo>
                        <a:pt x="20552" y="20246"/>
                        <a:pt x="19561" y="19433"/>
                        <a:pt x="18585" y="18551"/>
                      </a:cubicBezTo>
                      <a:cubicBezTo>
                        <a:pt x="17513" y="17584"/>
                        <a:pt x="16411" y="16632"/>
                        <a:pt x="15325" y="15673"/>
                      </a:cubicBezTo>
                      <a:cubicBezTo>
                        <a:pt x="13180" y="13777"/>
                        <a:pt x="11220" y="11797"/>
                        <a:pt x="9047" y="9914"/>
                      </a:cubicBezTo>
                      <a:cubicBezTo>
                        <a:pt x="7991" y="8998"/>
                        <a:pt x="6932" y="8083"/>
                        <a:pt x="5942" y="7135"/>
                      </a:cubicBezTo>
                      <a:cubicBezTo>
                        <a:pt x="5101" y="6329"/>
                        <a:pt x="4382" y="5475"/>
                        <a:pt x="3599" y="4644"/>
                      </a:cubicBezTo>
                      <a:cubicBezTo>
                        <a:pt x="2881" y="3881"/>
                        <a:pt x="2140" y="3128"/>
                        <a:pt x="1480" y="2343"/>
                      </a:cubicBezTo>
                      <a:cubicBezTo>
                        <a:pt x="909" y="1660"/>
                        <a:pt x="268" y="878"/>
                        <a:pt x="241" y="78"/>
                      </a:cubicBezTo>
                      <a:cubicBezTo>
                        <a:pt x="238" y="-26"/>
                        <a:pt x="-3" y="-26"/>
                        <a:pt x="0" y="78"/>
                      </a:cubicBezTo>
                      <a:cubicBezTo>
                        <a:pt x="0" y="78"/>
                        <a:pt x="0" y="78"/>
                        <a:pt x="0" y="78"/>
                      </a:cubicBezTo>
                      <a:close/>
                      <a:moveTo>
                        <a:pt x="0" y="7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2" name="AutoShape 52"/>
                <p:cNvSpPr>
                  <a:spLocks/>
                </p:cNvSpPr>
                <p:nvPr/>
              </p:nvSpPr>
              <p:spPr bwMode="auto">
                <a:xfrm>
                  <a:off x="305" y="386"/>
                  <a:ext cx="470" cy="702"/>
                </a:xfrm>
                <a:custGeom>
                  <a:avLst/>
                  <a:gdLst/>
                  <a:ahLst/>
                  <a:cxnLst/>
                  <a:rect l="0" t="0" r="r" b="b"/>
                  <a:pathLst>
                    <a:path w="21121" h="21435">
                      <a:moveTo>
                        <a:pt x="263" y="15"/>
                      </a:moveTo>
                      <a:cubicBezTo>
                        <a:pt x="-425" y="-119"/>
                        <a:pt x="446" y="698"/>
                        <a:pt x="521" y="768"/>
                      </a:cubicBezTo>
                      <a:cubicBezTo>
                        <a:pt x="1394" y="1596"/>
                        <a:pt x="1999" y="2558"/>
                        <a:pt x="2764" y="3432"/>
                      </a:cubicBezTo>
                      <a:cubicBezTo>
                        <a:pt x="3671" y="4467"/>
                        <a:pt x="4800" y="5368"/>
                        <a:pt x="5889" y="6317"/>
                      </a:cubicBezTo>
                      <a:cubicBezTo>
                        <a:pt x="7019" y="7301"/>
                        <a:pt x="8097" y="8310"/>
                        <a:pt x="9155" y="9327"/>
                      </a:cubicBezTo>
                      <a:cubicBezTo>
                        <a:pt x="11240" y="11330"/>
                        <a:pt x="13229" y="13376"/>
                        <a:pt x="15310" y="15381"/>
                      </a:cubicBezTo>
                      <a:cubicBezTo>
                        <a:pt x="17325" y="17321"/>
                        <a:pt x="19374" y="19258"/>
                        <a:pt x="20893" y="21398"/>
                      </a:cubicBezTo>
                      <a:cubicBezTo>
                        <a:pt x="20964" y="21370"/>
                        <a:pt x="21035" y="21342"/>
                        <a:pt x="21106" y="21315"/>
                      </a:cubicBezTo>
                      <a:cubicBezTo>
                        <a:pt x="21033" y="21252"/>
                        <a:pt x="20928" y="21241"/>
                        <a:pt x="20868" y="21189"/>
                      </a:cubicBezTo>
                      <a:cubicBezTo>
                        <a:pt x="20773" y="21106"/>
                        <a:pt x="20558" y="21188"/>
                        <a:pt x="20656" y="21272"/>
                      </a:cubicBezTo>
                      <a:cubicBezTo>
                        <a:pt x="20728" y="21335"/>
                        <a:pt x="20833" y="21346"/>
                        <a:pt x="20893" y="21398"/>
                      </a:cubicBezTo>
                      <a:cubicBezTo>
                        <a:pt x="20988" y="21481"/>
                        <a:pt x="21175" y="21412"/>
                        <a:pt x="21106" y="21315"/>
                      </a:cubicBezTo>
                      <a:cubicBezTo>
                        <a:pt x="19714" y="19355"/>
                        <a:pt x="17878" y="17563"/>
                        <a:pt x="16030" y="15785"/>
                      </a:cubicBezTo>
                      <a:cubicBezTo>
                        <a:pt x="14129" y="13957"/>
                        <a:pt x="12294" y="12099"/>
                        <a:pt x="10416" y="10261"/>
                      </a:cubicBezTo>
                      <a:cubicBezTo>
                        <a:pt x="8502" y="8390"/>
                        <a:pt x="6459" y="6603"/>
                        <a:pt x="4407" y="4801"/>
                      </a:cubicBezTo>
                      <a:cubicBezTo>
                        <a:pt x="3445" y="3954"/>
                        <a:pt x="2673" y="3017"/>
                        <a:pt x="1921" y="2084"/>
                      </a:cubicBezTo>
                      <a:cubicBezTo>
                        <a:pt x="1597" y="1680"/>
                        <a:pt x="1316" y="1233"/>
                        <a:pt x="919" y="859"/>
                      </a:cubicBezTo>
                      <a:cubicBezTo>
                        <a:pt x="786" y="733"/>
                        <a:pt x="650" y="608"/>
                        <a:pt x="521" y="480"/>
                      </a:cubicBezTo>
                      <a:cubicBezTo>
                        <a:pt x="454" y="414"/>
                        <a:pt x="392" y="348"/>
                        <a:pt x="332" y="279"/>
                      </a:cubicBezTo>
                      <a:cubicBezTo>
                        <a:pt x="262" y="201"/>
                        <a:pt x="239" y="181"/>
                        <a:pt x="197" y="173"/>
                      </a:cubicBezTo>
                      <a:cubicBezTo>
                        <a:pt x="351" y="202"/>
                        <a:pt x="416" y="44"/>
                        <a:pt x="263" y="15"/>
                      </a:cubicBezTo>
                      <a:cubicBezTo>
                        <a:pt x="263" y="15"/>
                        <a:pt x="263" y="15"/>
                        <a:pt x="263" y="15"/>
                      </a:cubicBezTo>
                      <a:close/>
                      <a:moveTo>
                        <a:pt x="263" y="1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3" name="AutoShape 53"/>
                <p:cNvSpPr>
                  <a:spLocks/>
                </p:cNvSpPr>
                <p:nvPr/>
              </p:nvSpPr>
              <p:spPr bwMode="auto">
                <a:xfrm>
                  <a:off x="359" y="386"/>
                  <a:ext cx="461" cy="681"/>
                </a:xfrm>
                <a:custGeom>
                  <a:avLst/>
                  <a:gdLst/>
                  <a:ahLst/>
                  <a:cxnLst/>
                  <a:rect l="0" t="0" r="r" b="b"/>
                  <a:pathLst>
                    <a:path w="21521" h="21545">
                      <a:moveTo>
                        <a:pt x="390" y="76"/>
                      </a:moveTo>
                      <a:cubicBezTo>
                        <a:pt x="279" y="29"/>
                        <a:pt x="267" y="16"/>
                        <a:pt x="160" y="2"/>
                      </a:cubicBezTo>
                      <a:cubicBezTo>
                        <a:pt x="48" y="-13"/>
                        <a:pt x="-36" y="58"/>
                        <a:pt x="15" y="126"/>
                      </a:cubicBezTo>
                      <a:cubicBezTo>
                        <a:pt x="1544" y="2144"/>
                        <a:pt x="3330" y="4063"/>
                        <a:pt x="5168" y="5960"/>
                      </a:cubicBezTo>
                      <a:cubicBezTo>
                        <a:pt x="6962" y="7812"/>
                        <a:pt x="8354" y="9814"/>
                        <a:pt x="10115" y="11678"/>
                      </a:cubicBezTo>
                      <a:cubicBezTo>
                        <a:pt x="11856" y="13519"/>
                        <a:pt x="13783" y="15330"/>
                        <a:pt x="15789" y="17050"/>
                      </a:cubicBezTo>
                      <a:cubicBezTo>
                        <a:pt x="16670" y="17805"/>
                        <a:pt x="17591" y="18513"/>
                        <a:pt x="18620" y="19181"/>
                      </a:cubicBezTo>
                      <a:cubicBezTo>
                        <a:pt x="19641" y="19842"/>
                        <a:pt x="20835" y="20555"/>
                        <a:pt x="21268" y="21486"/>
                      </a:cubicBezTo>
                      <a:cubicBezTo>
                        <a:pt x="21350" y="21472"/>
                        <a:pt x="21432" y="21457"/>
                        <a:pt x="21514" y="21442"/>
                      </a:cubicBezTo>
                      <a:cubicBezTo>
                        <a:pt x="21423" y="21286"/>
                        <a:pt x="21309" y="21138"/>
                        <a:pt x="21218" y="20982"/>
                      </a:cubicBezTo>
                      <a:cubicBezTo>
                        <a:pt x="21158" y="20882"/>
                        <a:pt x="20911" y="20925"/>
                        <a:pt x="20971" y="21028"/>
                      </a:cubicBezTo>
                      <a:cubicBezTo>
                        <a:pt x="21061" y="21184"/>
                        <a:pt x="21176" y="21331"/>
                        <a:pt x="21268" y="21486"/>
                      </a:cubicBezTo>
                      <a:cubicBezTo>
                        <a:pt x="21325" y="21587"/>
                        <a:pt x="21564" y="21548"/>
                        <a:pt x="21514" y="21442"/>
                      </a:cubicBezTo>
                      <a:cubicBezTo>
                        <a:pt x="21163" y="20684"/>
                        <a:pt x="20322" y="20080"/>
                        <a:pt x="19505" y="19524"/>
                      </a:cubicBezTo>
                      <a:cubicBezTo>
                        <a:pt x="18486" y="18829"/>
                        <a:pt x="17463" y="18173"/>
                        <a:pt x="16546" y="17416"/>
                      </a:cubicBezTo>
                      <a:cubicBezTo>
                        <a:pt x="14361" y="15611"/>
                        <a:pt x="12358" y="13667"/>
                        <a:pt x="10463" y="11723"/>
                      </a:cubicBezTo>
                      <a:cubicBezTo>
                        <a:pt x="8662" y="9877"/>
                        <a:pt x="7314" y="7856"/>
                        <a:pt x="5519" y="6007"/>
                      </a:cubicBezTo>
                      <a:cubicBezTo>
                        <a:pt x="3633" y="4067"/>
                        <a:pt x="1801" y="2105"/>
                        <a:pt x="237" y="41"/>
                      </a:cubicBezTo>
                      <a:cubicBezTo>
                        <a:pt x="190" y="82"/>
                        <a:pt x="141" y="124"/>
                        <a:pt x="93" y="166"/>
                      </a:cubicBezTo>
                      <a:cubicBezTo>
                        <a:pt x="149" y="185"/>
                        <a:pt x="204" y="204"/>
                        <a:pt x="260" y="222"/>
                      </a:cubicBezTo>
                      <a:cubicBezTo>
                        <a:pt x="400" y="282"/>
                        <a:pt x="528" y="135"/>
                        <a:pt x="390" y="76"/>
                      </a:cubicBezTo>
                      <a:cubicBezTo>
                        <a:pt x="390" y="76"/>
                        <a:pt x="390" y="76"/>
                        <a:pt x="390" y="76"/>
                      </a:cubicBezTo>
                      <a:close/>
                      <a:moveTo>
                        <a:pt x="390" y="7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4" name="AutoShape 54"/>
                <p:cNvSpPr>
                  <a:spLocks/>
                </p:cNvSpPr>
                <p:nvPr/>
              </p:nvSpPr>
              <p:spPr bwMode="auto">
                <a:xfrm>
                  <a:off x="413" y="386"/>
                  <a:ext cx="433" cy="644"/>
                </a:xfrm>
                <a:custGeom>
                  <a:avLst/>
                  <a:gdLst/>
                  <a:ahLst/>
                  <a:cxnLst/>
                  <a:rect l="0" t="0" r="r" b="b"/>
                  <a:pathLst>
                    <a:path w="21480" h="21509">
                      <a:moveTo>
                        <a:pt x="384" y="68"/>
                      </a:moveTo>
                      <a:cubicBezTo>
                        <a:pt x="333" y="53"/>
                        <a:pt x="283" y="38"/>
                        <a:pt x="233" y="22"/>
                      </a:cubicBezTo>
                      <a:cubicBezTo>
                        <a:pt x="117" y="-39"/>
                        <a:pt x="-59" y="37"/>
                        <a:pt x="20" y="131"/>
                      </a:cubicBezTo>
                      <a:cubicBezTo>
                        <a:pt x="3257" y="4040"/>
                        <a:pt x="6571" y="7922"/>
                        <a:pt x="10157" y="11699"/>
                      </a:cubicBezTo>
                      <a:cubicBezTo>
                        <a:pt x="11876" y="13510"/>
                        <a:pt x="13567" y="15339"/>
                        <a:pt x="15330" y="17132"/>
                      </a:cubicBezTo>
                      <a:cubicBezTo>
                        <a:pt x="16143" y="17960"/>
                        <a:pt x="16973" y="18789"/>
                        <a:pt x="18076" y="19463"/>
                      </a:cubicBezTo>
                      <a:cubicBezTo>
                        <a:pt x="19154" y="20122"/>
                        <a:pt x="20366" y="20668"/>
                        <a:pt x="21229" y="21467"/>
                      </a:cubicBezTo>
                      <a:cubicBezTo>
                        <a:pt x="21331" y="21561"/>
                        <a:pt x="21541" y="21482"/>
                        <a:pt x="21464" y="21377"/>
                      </a:cubicBezTo>
                      <a:cubicBezTo>
                        <a:pt x="21381" y="21264"/>
                        <a:pt x="21344" y="21273"/>
                        <a:pt x="21173" y="21232"/>
                      </a:cubicBezTo>
                      <a:cubicBezTo>
                        <a:pt x="21008" y="21191"/>
                        <a:pt x="20938" y="21365"/>
                        <a:pt x="21100" y="21405"/>
                      </a:cubicBezTo>
                      <a:cubicBezTo>
                        <a:pt x="21284" y="21449"/>
                        <a:pt x="21186" y="21408"/>
                        <a:pt x="21229" y="21467"/>
                      </a:cubicBezTo>
                      <a:cubicBezTo>
                        <a:pt x="21307" y="21437"/>
                        <a:pt x="21386" y="21407"/>
                        <a:pt x="21464" y="21377"/>
                      </a:cubicBezTo>
                      <a:cubicBezTo>
                        <a:pt x="20715" y="20682"/>
                        <a:pt x="19719" y="20158"/>
                        <a:pt x="18741" y="19610"/>
                      </a:cubicBezTo>
                      <a:cubicBezTo>
                        <a:pt x="17500" y="18914"/>
                        <a:pt x="16593" y="18069"/>
                        <a:pt x="15701" y="17178"/>
                      </a:cubicBezTo>
                      <a:cubicBezTo>
                        <a:pt x="13870" y="15351"/>
                        <a:pt x="12157" y="13463"/>
                        <a:pt x="10391" y="11609"/>
                      </a:cubicBezTo>
                      <a:cubicBezTo>
                        <a:pt x="6800" y="7836"/>
                        <a:pt x="3492" y="3949"/>
                        <a:pt x="254" y="41"/>
                      </a:cubicBezTo>
                      <a:cubicBezTo>
                        <a:pt x="183" y="76"/>
                        <a:pt x="112" y="113"/>
                        <a:pt x="41" y="149"/>
                      </a:cubicBezTo>
                      <a:cubicBezTo>
                        <a:pt x="140" y="202"/>
                        <a:pt x="180" y="210"/>
                        <a:pt x="311" y="241"/>
                      </a:cubicBezTo>
                      <a:cubicBezTo>
                        <a:pt x="476" y="281"/>
                        <a:pt x="547" y="108"/>
                        <a:pt x="384" y="68"/>
                      </a:cubicBezTo>
                      <a:cubicBezTo>
                        <a:pt x="384" y="68"/>
                        <a:pt x="384" y="68"/>
                        <a:pt x="384" y="68"/>
                      </a:cubicBezTo>
                      <a:close/>
                      <a:moveTo>
                        <a:pt x="384" y="6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5" name="AutoShape 55"/>
                <p:cNvSpPr>
                  <a:spLocks/>
                </p:cNvSpPr>
                <p:nvPr/>
              </p:nvSpPr>
              <p:spPr bwMode="auto">
                <a:xfrm>
                  <a:off x="485" y="386"/>
                  <a:ext cx="390" cy="611"/>
                </a:xfrm>
                <a:custGeom>
                  <a:avLst/>
                  <a:gdLst/>
                  <a:ahLst/>
                  <a:cxnLst/>
                  <a:rect l="0" t="0" r="r" b="b"/>
                  <a:pathLst>
                    <a:path w="21500" h="21506">
                      <a:moveTo>
                        <a:pt x="449" y="133"/>
                      </a:moveTo>
                      <a:cubicBezTo>
                        <a:pt x="393" y="93"/>
                        <a:pt x="330" y="56"/>
                        <a:pt x="264" y="23"/>
                      </a:cubicBezTo>
                      <a:cubicBezTo>
                        <a:pt x="139" y="-42"/>
                        <a:pt x="-74" y="42"/>
                        <a:pt x="27" y="137"/>
                      </a:cubicBezTo>
                      <a:cubicBezTo>
                        <a:pt x="402" y="495"/>
                        <a:pt x="641" y="917"/>
                        <a:pt x="934" y="1304"/>
                      </a:cubicBezTo>
                      <a:cubicBezTo>
                        <a:pt x="1340" y="1836"/>
                        <a:pt x="1764" y="2363"/>
                        <a:pt x="2180" y="2892"/>
                      </a:cubicBezTo>
                      <a:cubicBezTo>
                        <a:pt x="2928" y="3845"/>
                        <a:pt x="3669" y="4786"/>
                        <a:pt x="4557" y="5693"/>
                      </a:cubicBezTo>
                      <a:cubicBezTo>
                        <a:pt x="6352" y="7524"/>
                        <a:pt x="8452" y="9232"/>
                        <a:pt x="10117" y="11115"/>
                      </a:cubicBezTo>
                      <a:cubicBezTo>
                        <a:pt x="11723" y="12931"/>
                        <a:pt x="13542" y="14612"/>
                        <a:pt x="15540" y="16271"/>
                      </a:cubicBezTo>
                      <a:cubicBezTo>
                        <a:pt x="17559" y="17946"/>
                        <a:pt x="19607" y="19614"/>
                        <a:pt x="21221" y="21458"/>
                      </a:cubicBezTo>
                      <a:cubicBezTo>
                        <a:pt x="21310" y="21558"/>
                        <a:pt x="21526" y="21485"/>
                        <a:pt x="21498" y="21385"/>
                      </a:cubicBezTo>
                      <a:cubicBezTo>
                        <a:pt x="21457" y="21233"/>
                        <a:pt x="21371" y="21136"/>
                        <a:pt x="21250" y="20998"/>
                      </a:cubicBezTo>
                      <a:cubicBezTo>
                        <a:pt x="21155" y="20891"/>
                        <a:pt x="20894" y="20987"/>
                        <a:pt x="20988" y="21093"/>
                      </a:cubicBezTo>
                      <a:cubicBezTo>
                        <a:pt x="21099" y="21197"/>
                        <a:pt x="21171" y="21311"/>
                        <a:pt x="21207" y="21435"/>
                      </a:cubicBezTo>
                      <a:cubicBezTo>
                        <a:pt x="21299" y="21412"/>
                        <a:pt x="21390" y="21387"/>
                        <a:pt x="21482" y="21363"/>
                      </a:cubicBezTo>
                      <a:cubicBezTo>
                        <a:pt x="19909" y="19567"/>
                        <a:pt x="17927" y="17936"/>
                        <a:pt x="15958" y="16305"/>
                      </a:cubicBezTo>
                      <a:cubicBezTo>
                        <a:pt x="13908" y="14607"/>
                        <a:pt x="12001" y="12890"/>
                        <a:pt x="10378" y="11020"/>
                      </a:cubicBezTo>
                      <a:cubicBezTo>
                        <a:pt x="8783" y="9179"/>
                        <a:pt x="6733" y="7509"/>
                        <a:pt x="4958" y="5738"/>
                      </a:cubicBezTo>
                      <a:cubicBezTo>
                        <a:pt x="4057" y="4840"/>
                        <a:pt x="3301" y="3906"/>
                        <a:pt x="2562" y="2953"/>
                      </a:cubicBezTo>
                      <a:cubicBezTo>
                        <a:pt x="2152" y="2425"/>
                        <a:pt x="1730" y="1899"/>
                        <a:pt x="1320" y="1370"/>
                      </a:cubicBezTo>
                      <a:cubicBezTo>
                        <a:pt x="980" y="932"/>
                        <a:pt x="713" y="448"/>
                        <a:pt x="288" y="42"/>
                      </a:cubicBezTo>
                      <a:cubicBezTo>
                        <a:pt x="208" y="79"/>
                        <a:pt x="129" y="118"/>
                        <a:pt x="50" y="156"/>
                      </a:cubicBezTo>
                      <a:cubicBezTo>
                        <a:pt x="116" y="189"/>
                        <a:pt x="178" y="227"/>
                        <a:pt x="235" y="267"/>
                      </a:cubicBezTo>
                      <a:cubicBezTo>
                        <a:pt x="373" y="353"/>
                        <a:pt x="588" y="219"/>
                        <a:pt x="449" y="133"/>
                      </a:cubicBezTo>
                      <a:cubicBezTo>
                        <a:pt x="449" y="133"/>
                        <a:pt x="449" y="133"/>
                        <a:pt x="449" y="133"/>
                      </a:cubicBezTo>
                      <a:close/>
                      <a:moveTo>
                        <a:pt x="449" y="13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6" name="AutoShape 56"/>
                <p:cNvSpPr>
                  <a:spLocks/>
                </p:cNvSpPr>
                <p:nvPr/>
              </p:nvSpPr>
              <p:spPr bwMode="auto">
                <a:xfrm>
                  <a:off x="539" y="386"/>
                  <a:ext cx="347" cy="558"/>
                </a:xfrm>
                <a:custGeom>
                  <a:avLst/>
                  <a:gdLst/>
                  <a:ahLst/>
                  <a:cxnLst/>
                  <a:rect l="0" t="0" r="r" b="b"/>
                  <a:pathLst>
                    <a:path w="21530" h="21526">
                      <a:moveTo>
                        <a:pt x="11" y="126"/>
                      </a:moveTo>
                      <a:cubicBezTo>
                        <a:pt x="2271" y="3952"/>
                        <a:pt x="6275" y="7225"/>
                        <a:pt x="9859" y="10613"/>
                      </a:cubicBezTo>
                      <a:cubicBezTo>
                        <a:pt x="11747" y="12400"/>
                        <a:pt x="13354" y="14285"/>
                        <a:pt x="15239" y="16073"/>
                      </a:cubicBezTo>
                      <a:cubicBezTo>
                        <a:pt x="16278" y="17057"/>
                        <a:pt x="17360" y="18025"/>
                        <a:pt x="18428" y="18999"/>
                      </a:cubicBezTo>
                      <a:cubicBezTo>
                        <a:pt x="18988" y="19507"/>
                        <a:pt x="19581" y="20002"/>
                        <a:pt x="20167" y="20501"/>
                      </a:cubicBezTo>
                      <a:cubicBezTo>
                        <a:pt x="20387" y="20689"/>
                        <a:pt x="20665" y="20877"/>
                        <a:pt x="20817" y="21089"/>
                      </a:cubicBezTo>
                      <a:cubicBezTo>
                        <a:pt x="20875" y="21167"/>
                        <a:pt x="21192" y="21351"/>
                        <a:pt x="21190" y="21425"/>
                      </a:cubicBezTo>
                      <a:cubicBezTo>
                        <a:pt x="21274" y="21395"/>
                        <a:pt x="21360" y="21365"/>
                        <a:pt x="21444" y="21335"/>
                      </a:cubicBezTo>
                      <a:cubicBezTo>
                        <a:pt x="21374" y="21319"/>
                        <a:pt x="21309" y="21294"/>
                        <a:pt x="21252" y="21262"/>
                      </a:cubicBezTo>
                      <a:cubicBezTo>
                        <a:pt x="21071" y="21185"/>
                        <a:pt x="20903" y="21364"/>
                        <a:pt x="21080" y="21441"/>
                      </a:cubicBezTo>
                      <a:cubicBezTo>
                        <a:pt x="21137" y="21473"/>
                        <a:pt x="21202" y="21498"/>
                        <a:pt x="21273" y="21514"/>
                      </a:cubicBezTo>
                      <a:cubicBezTo>
                        <a:pt x="21390" y="21546"/>
                        <a:pt x="21526" y="21510"/>
                        <a:pt x="21529" y="21425"/>
                      </a:cubicBezTo>
                      <a:cubicBezTo>
                        <a:pt x="21536" y="21278"/>
                        <a:pt x="21225" y="21104"/>
                        <a:pt x="21111" y="20984"/>
                      </a:cubicBezTo>
                      <a:cubicBezTo>
                        <a:pt x="20638" y="20487"/>
                        <a:pt x="20026" y="20026"/>
                        <a:pt x="19475" y="19557"/>
                      </a:cubicBezTo>
                      <a:cubicBezTo>
                        <a:pt x="18350" y="18598"/>
                        <a:pt x="17294" y="17605"/>
                        <a:pt x="16229" y="16619"/>
                      </a:cubicBezTo>
                      <a:cubicBezTo>
                        <a:pt x="14230" y="14772"/>
                        <a:pt x="12545" y="12818"/>
                        <a:pt x="10610" y="10947"/>
                      </a:cubicBezTo>
                      <a:cubicBezTo>
                        <a:pt x="6948" y="7404"/>
                        <a:pt x="2688" y="4048"/>
                        <a:pt x="338" y="71"/>
                      </a:cubicBezTo>
                      <a:cubicBezTo>
                        <a:pt x="265" y="-54"/>
                        <a:pt x="-64" y="0"/>
                        <a:pt x="11" y="126"/>
                      </a:cubicBezTo>
                      <a:cubicBezTo>
                        <a:pt x="11" y="126"/>
                        <a:pt x="11" y="126"/>
                        <a:pt x="11" y="126"/>
                      </a:cubicBezTo>
                      <a:close/>
                      <a:moveTo>
                        <a:pt x="11" y="12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7" name="AutoShape 57"/>
                <p:cNvSpPr>
                  <a:spLocks/>
                </p:cNvSpPr>
                <p:nvPr/>
              </p:nvSpPr>
              <p:spPr bwMode="auto">
                <a:xfrm>
                  <a:off x="593" y="386"/>
                  <a:ext cx="298" cy="464"/>
                </a:xfrm>
                <a:custGeom>
                  <a:avLst/>
                  <a:gdLst/>
                  <a:ahLst/>
                  <a:cxnLst/>
                  <a:rect l="0" t="0" r="r" b="b"/>
                  <a:pathLst>
                    <a:path w="21420" h="20831">
                      <a:moveTo>
                        <a:pt x="19" y="184"/>
                      </a:moveTo>
                      <a:cubicBezTo>
                        <a:pt x="704" y="1119"/>
                        <a:pt x="1635" y="1995"/>
                        <a:pt x="2489" y="2875"/>
                      </a:cubicBezTo>
                      <a:cubicBezTo>
                        <a:pt x="3420" y="3833"/>
                        <a:pt x="4279" y="4807"/>
                        <a:pt x="5152" y="5786"/>
                      </a:cubicBezTo>
                      <a:cubicBezTo>
                        <a:pt x="7705" y="8649"/>
                        <a:pt x="11004" y="11232"/>
                        <a:pt x="13852" y="13983"/>
                      </a:cubicBezTo>
                      <a:cubicBezTo>
                        <a:pt x="15463" y="15538"/>
                        <a:pt x="16699" y="17239"/>
                        <a:pt x="18210" y="18832"/>
                      </a:cubicBezTo>
                      <a:cubicBezTo>
                        <a:pt x="18454" y="19086"/>
                        <a:pt x="20580" y="21521"/>
                        <a:pt x="21394" y="20638"/>
                      </a:cubicBezTo>
                      <a:cubicBezTo>
                        <a:pt x="21517" y="20503"/>
                        <a:pt x="21178" y="20382"/>
                        <a:pt x="21053" y="20516"/>
                      </a:cubicBezTo>
                      <a:cubicBezTo>
                        <a:pt x="20762" y="20833"/>
                        <a:pt x="19639" y="19777"/>
                        <a:pt x="19507" y="19656"/>
                      </a:cubicBezTo>
                      <a:cubicBezTo>
                        <a:pt x="18742" y="18962"/>
                        <a:pt x="18085" y="18222"/>
                        <a:pt x="17430" y="17487"/>
                      </a:cubicBezTo>
                      <a:cubicBezTo>
                        <a:pt x="16106" y="16003"/>
                        <a:pt x="14870" y="14501"/>
                        <a:pt x="13369" y="13081"/>
                      </a:cubicBezTo>
                      <a:cubicBezTo>
                        <a:pt x="10614" y="10479"/>
                        <a:pt x="7247" y="8001"/>
                        <a:pt x="5078" y="5184"/>
                      </a:cubicBezTo>
                      <a:cubicBezTo>
                        <a:pt x="3711" y="3411"/>
                        <a:pt x="1667" y="1852"/>
                        <a:pt x="360" y="62"/>
                      </a:cubicBezTo>
                      <a:cubicBezTo>
                        <a:pt x="255" y="-79"/>
                        <a:pt x="-83" y="44"/>
                        <a:pt x="19" y="184"/>
                      </a:cubicBezTo>
                      <a:cubicBezTo>
                        <a:pt x="19" y="184"/>
                        <a:pt x="19" y="184"/>
                        <a:pt x="19" y="184"/>
                      </a:cubicBezTo>
                      <a:close/>
                      <a:moveTo>
                        <a:pt x="19" y="18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8" name="AutoShape 58"/>
                <p:cNvSpPr>
                  <a:spLocks/>
                </p:cNvSpPr>
                <p:nvPr/>
              </p:nvSpPr>
              <p:spPr bwMode="auto">
                <a:xfrm>
                  <a:off x="737" y="580"/>
                  <a:ext cx="140" cy="199"/>
                </a:xfrm>
                <a:custGeom>
                  <a:avLst/>
                  <a:gdLst/>
                  <a:ahLst/>
                  <a:cxnLst/>
                  <a:rect l="0" t="0" r="r" b="b"/>
                  <a:pathLst>
                    <a:path w="21308" h="21272">
                      <a:moveTo>
                        <a:pt x="62" y="427"/>
                      </a:moveTo>
                      <a:cubicBezTo>
                        <a:pt x="6234" y="7654"/>
                        <a:pt x="13050" y="14604"/>
                        <a:pt x="20603" y="21176"/>
                      </a:cubicBezTo>
                      <a:cubicBezTo>
                        <a:pt x="20880" y="21419"/>
                        <a:pt x="21386" y="21152"/>
                        <a:pt x="21298" y="20897"/>
                      </a:cubicBezTo>
                      <a:cubicBezTo>
                        <a:pt x="21170" y="20520"/>
                        <a:pt x="20964" y="20254"/>
                        <a:pt x="20615" y="19943"/>
                      </a:cubicBezTo>
                      <a:cubicBezTo>
                        <a:pt x="20296" y="19651"/>
                        <a:pt x="19570" y="19937"/>
                        <a:pt x="19900" y="20231"/>
                      </a:cubicBezTo>
                      <a:cubicBezTo>
                        <a:pt x="20213" y="20459"/>
                        <a:pt x="20411" y="20733"/>
                        <a:pt x="20499" y="21050"/>
                      </a:cubicBezTo>
                      <a:cubicBezTo>
                        <a:pt x="20728" y="20956"/>
                        <a:pt x="20964" y="20864"/>
                        <a:pt x="21193" y="20770"/>
                      </a:cubicBezTo>
                      <a:cubicBezTo>
                        <a:pt x="13680" y="14235"/>
                        <a:pt x="6915" y="7321"/>
                        <a:pt x="777" y="139"/>
                      </a:cubicBezTo>
                      <a:cubicBezTo>
                        <a:pt x="506" y="-181"/>
                        <a:pt x="-214" y="108"/>
                        <a:pt x="62" y="427"/>
                      </a:cubicBezTo>
                      <a:cubicBezTo>
                        <a:pt x="62" y="427"/>
                        <a:pt x="62" y="427"/>
                        <a:pt x="62" y="427"/>
                      </a:cubicBezTo>
                      <a:close/>
                      <a:moveTo>
                        <a:pt x="62" y="42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39" name="AutoShape 59"/>
                <p:cNvSpPr>
                  <a:spLocks/>
                </p:cNvSpPr>
                <p:nvPr/>
              </p:nvSpPr>
              <p:spPr bwMode="auto">
                <a:xfrm>
                  <a:off x="629" y="386"/>
                  <a:ext cx="74" cy="141"/>
                </a:xfrm>
                <a:custGeom>
                  <a:avLst/>
                  <a:gdLst/>
                  <a:ahLst/>
                  <a:cxnLst/>
                  <a:rect l="0" t="0" r="r" b="b"/>
                  <a:pathLst>
                    <a:path w="20893" h="21079">
                      <a:moveTo>
                        <a:pt x="79" y="615"/>
                      </a:moveTo>
                      <a:cubicBezTo>
                        <a:pt x="6175" y="7465"/>
                        <a:pt x="12596" y="14229"/>
                        <a:pt x="19461" y="20877"/>
                      </a:cubicBezTo>
                      <a:cubicBezTo>
                        <a:pt x="19934" y="21337"/>
                        <a:pt x="21265" y="20932"/>
                        <a:pt x="20794" y="20472"/>
                      </a:cubicBezTo>
                      <a:cubicBezTo>
                        <a:pt x="13934" y="13824"/>
                        <a:pt x="7513" y="7057"/>
                        <a:pt x="1417" y="210"/>
                      </a:cubicBezTo>
                      <a:cubicBezTo>
                        <a:pt x="998" y="-263"/>
                        <a:pt x="-335" y="148"/>
                        <a:pt x="79" y="615"/>
                      </a:cubicBezTo>
                      <a:cubicBezTo>
                        <a:pt x="79" y="615"/>
                        <a:pt x="79" y="615"/>
                        <a:pt x="79" y="615"/>
                      </a:cubicBezTo>
                      <a:close/>
                      <a:moveTo>
                        <a:pt x="79" y="61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40" name="AutoShape 60"/>
                <p:cNvSpPr>
                  <a:spLocks/>
                </p:cNvSpPr>
                <p:nvPr/>
              </p:nvSpPr>
              <p:spPr bwMode="auto">
                <a:xfrm>
                  <a:off x="754" y="527"/>
                  <a:ext cx="124" cy="180"/>
                </a:xfrm>
                <a:custGeom>
                  <a:avLst/>
                  <a:gdLst/>
                  <a:ahLst/>
                  <a:cxnLst/>
                  <a:rect l="0" t="0" r="r" b="b"/>
                  <a:pathLst>
                    <a:path w="21180" h="21243">
                      <a:moveTo>
                        <a:pt x="72" y="468"/>
                      </a:moveTo>
                      <a:cubicBezTo>
                        <a:pt x="6422" y="7492"/>
                        <a:pt x="15463" y="13353"/>
                        <a:pt x="20235" y="21017"/>
                      </a:cubicBezTo>
                      <a:cubicBezTo>
                        <a:pt x="20521" y="20938"/>
                        <a:pt x="20808" y="20855"/>
                        <a:pt x="21096" y="20774"/>
                      </a:cubicBezTo>
                      <a:cubicBezTo>
                        <a:pt x="20860" y="20487"/>
                        <a:pt x="20605" y="20211"/>
                        <a:pt x="20369" y="19919"/>
                      </a:cubicBezTo>
                      <a:cubicBezTo>
                        <a:pt x="20079" y="19563"/>
                        <a:pt x="19265" y="19883"/>
                        <a:pt x="19559" y="20239"/>
                      </a:cubicBezTo>
                      <a:cubicBezTo>
                        <a:pt x="19793" y="20529"/>
                        <a:pt x="20049" y="20805"/>
                        <a:pt x="20284" y="21094"/>
                      </a:cubicBezTo>
                      <a:cubicBezTo>
                        <a:pt x="20536" y="21402"/>
                        <a:pt x="21355" y="21185"/>
                        <a:pt x="21147" y="20851"/>
                      </a:cubicBezTo>
                      <a:cubicBezTo>
                        <a:pt x="16333" y="13125"/>
                        <a:pt x="7288" y="7227"/>
                        <a:pt x="886" y="150"/>
                      </a:cubicBezTo>
                      <a:cubicBezTo>
                        <a:pt x="571" y="-198"/>
                        <a:pt x="-245" y="120"/>
                        <a:pt x="72" y="468"/>
                      </a:cubicBezTo>
                      <a:cubicBezTo>
                        <a:pt x="72" y="468"/>
                        <a:pt x="72" y="468"/>
                        <a:pt x="72" y="468"/>
                      </a:cubicBezTo>
                      <a:close/>
                      <a:moveTo>
                        <a:pt x="72" y="46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41" name="AutoShape 61"/>
                <p:cNvSpPr>
                  <a:spLocks/>
                </p:cNvSpPr>
                <p:nvPr/>
              </p:nvSpPr>
              <p:spPr bwMode="auto">
                <a:xfrm>
                  <a:off x="683" y="386"/>
                  <a:ext cx="12" cy="29"/>
                </a:xfrm>
                <a:custGeom>
                  <a:avLst/>
                  <a:gdLst/>
                  <a:ahLst/>
                  <a:cxnLst/>
                  <a:rect l="0" t="0" r="r" b="b"/>
                  <a:pathLst>
                    <a:path w="16440" h="19250">
                      <a:moveTo>
                        <a:pt x="1680" y="965"/>
                      </a:moveTo>
                      <a:cubicBezTo>
                        <a:pt x="-3298" y="6975"/>
                        <a:pt x="3797" y="13326"/>
                        <a:pt x="9833" y="18386"/>
                      </a:cubicBezTo>
                      <a:cubicBezTo>
                        <a:pt x="12221" y="20393"/>
                        <a:pt x="18302" y="18538"/>
                        <a:pt x="15881" y="16531"/>
                      </a:cubicBezTo>
                      <a:cubicBezTo>
                        <a:pt x="11601" y="12950"/>
                        <a:pt x="4101" y="7257"/>
                        <a:pt x="7761" y="2808"/>
                      </a:cubicBezTo>
                      <a:cubicBezTo>
                        <a:pt x="9552" y="671"/>
                        <a:pt x="3459" y="-1207"/>
                        <a:pt x="1680" y="965"/>
                      </a:cubicBezTo>
                      <a:cubicBezTo>
                        <a:pt x="1680" y="965"/>
                        <a:pt x="1680" y="965"/>
                        <a:pt x="1680" y="965"/>
                      </a:cubicBezTo>
                      <a:close/>
                      <a:moveTo>
                        <a:pt x="1680" y="96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42" name="AutoShape 62"/>
                <p:cNvSpPr>
                  <a:spLocks/>
                </p:cNvSpPr>
                <p:nvPr/>
              </p:nvSpPr>
              <p:spPr bwMode="auto">
                <a:xfrm>
                  <a:off x="754" y="457"/>
                  <a:ext cx="115" cy="157"/>
                </a:xfrm>
                <a:custGeom>
                  <a:avLst/>
                  <a:gdLst/>
                  <a:ahLst/>
                  <a:cxnLst/>
                  <a:rect l="0" t="0" r="r" b="b"/>
                  <a:pathLst>
                    <a:path w="21151" h="21153">
                      <a:moveTo>
                        <a:pt x="62" y="544"/>
                      </a:moveTo>
                      <a:cubicBezTo>
                        <a:pt x="2594" y="4020"/>
                        <a:pt x="5262" y="7161"/>
                        <a:pt x="8712" y="10210"/>
                      </a:cubicBezTo>
                      <a:cubicBezTo>
                        <a:pt x="12692" y="13723"/>
                        <a:pt x="16791" y="17141"/>
                        <a:pt x="20141" y="20988"/>
                      </a:cubicBezTo>
                      <a:cubicBezTo>
                        <a:pt x="20434" y="20868"/>
                        <a:pt x="20723" y="20749"/>
                        <a:pt x="21014" y="20624"/>
                      </a:cubicBezTo>
                      <a:cubicBezTo>
                        <a:pt x="20927" y="20534"/>
                        <a:pt x="21363" y="20020"/>
                        <a:pt x="21014" y="19653"/>
                      </a:cubicBezTo>
                      <a:cubicBezTo>
                        <a:pt x="20649" y="19272"/>
                        <a:pt x="19774" y="19632"/>
                        <a:pt x="20141" y="20017"/>
                      </a:cubicBezTo>
                      <a:cubicBezTo>
                        <a:pt x="20227" y="20107"/>
                        <a:pt x="19790" y="20624"/>
                        <a:pt x="20141" y="20988"/>
                      </a:cubicBezTo>
                      <a:cubicBezTo>
                        <a:pt x="20505" y="21369"/>
                        <a:pt x="21363" y="21025"/>
                        <a:pt x="21014" y="20624"/>
                      </a:cubicBezTo>
                      <a:cubicBezTo>
                        <a:pt x="18106" y="17287"/>
                        <a:pt x="14656" y="14247"/>
                        <a:pt x="11166" y="11218"/>
                      </a:cubicBezTo>
                      <a:cubicBezTo>
                        <a:pt x="7120" y="7706"/>
                        <a:pt x="3867" y="4209"/>
                        <a:pt x="937" y="182"/>
                      </a:cubicBezTo>
                      <a:cubicBezTo>
                        <a:pt x="634" y="-231"/>
                        <a:pt x="-237" y="133"/>
                        <a:pt x="62" y="544"/>
                      </a:cubicBezTo>
                      <a:cubicBezTo>
                        <a:pt x="62" y="544"/>
                        <a:pt x="62" y="544"/>
                        <a:pt x="62" y="544"/>
                      </a:cubicBezTo>
                      <a:close/>
                      <a:moveTo>
                        <a:pt x="62" y="54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43" name="AutoShape 63"/>
                <p:cNvSpPr>
                  <a:spLocks/>
                </p:cNvSpPr>
                <p:nvPr/>
              </p:nvSpPr>
              <p:spPr bwMode="auto">
                <a:xfrm>
                  <a:off x="754" y="386"/>
                  <a:ext cx="106" cy="146"/>
                </a:xfrm>
                <a:custGeom>
                  <a:avLst/>
                  <a:gdLst/>
                  <a:ahLst/>
                  <a:cxnLst/>
                  <a:rect l="0" t="0" r="r" b="b"/>
                  <a:pathLst>
                    <a:path w="21238" h="21229">
                      <a:moveTo>
                        <a:pt x="3" y="375"/>
                      </a:moveTo>
                      <a:cubicBezTo>
                        <a:pt x="144" y="1427"/>
                        <a:pt x="1182" y="2343"/>
                        <a:pt x="2033" y="3164"/>
                      </a:cubicBezTo>
                      <a:cubicBezTo>
                        <a:pt x="3650" y="4732"/>
                        <a:pt x="5484" y="6185"/>
                        <a:pt x="7262" y="7654"/>
                      </a:cubicBezTo>
                      <a:cubicBezTo>
                        <a:pt x="12257" y="11768"/>
                        <a:pt x="16071" y="16490"/>
                        <a:pt x="20195" y="21047"/>
                      </a:cubicBezTo>
                      <a:cubicBezTo>
                        <a:pt x="20576" y="21471"/>
                        <a:pt x="21536" y="21079"/>
                        <a:pt x="21147" y="20655"/>
                      </a:cubicBezTo>
                      <a:cubicBezTo>
                        <a:pt x="17594" y="16725"/>
                        <a:pt x="14348" y="12500"/>
                        <a:pt x="10170" y="8877"/>
                      </a:cubicBezTo>
                      <a:cubicBezTo>
                        <a:pt x="8445" y="7384"/>
                        <a:pt x="6630" y="5948"/>
                        <a:pt x="4888" y="4470"/>
                      </a:cubicBezTo>
                      <a:cubicBezTo>
                        <a:pt x="3680" y="3441"/>
                        <a:pt x="1300" y="1814"/>
                        <a:pt x="1112" y="375"/>
                      </a:cubicBezTo>
                      <a:cubicBezTo>
                        <a:pt x="1045" y="-122"/>
                        <a:pt x="-64" y="-129"/>
                        <a:pt x="3" y="375"/>
                      </a:cubicBezTo>
                      <a:cubicBezTo>
                        <a:pt x="3" y="375"/>
                        <a:pt x="3" y="375"/>
                        <a:pt x="3" y="375"/>
                      </a:cubicBezTo>
                      <a:close/>
                      <a:moveTo>
                        <a:pt x="3" y="37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44" name="AutoShape 64"/>
                <p:cNvSpPr>
                  <a:spLocks/>
                </p:cNvSpPr>
                <p:nvPr/>
              </p:nvSpPr>
              <p:spPr bwMode="auto">
                <a:xfrm>
                  <a:off x="808" y="386"/>
                  <a:ext cx="71" cy="83"/>
                </a:xfrm>
                <a:custGeom>
                  <a:avLst/>
                  <a:gdLst/>
                  <a:ahLst/>
                  <a:cxnLst/>
                  <a:rect l="0" t="0" r="r" b="b"/>
                  <a:pathLst>
                    <a:path w="20767" h="20716">
                      <a:moveTo>
                        <a:pt x="189" y="1189"/>
                      </a:moveTo>
                      <a:cubicBezTo>
                        <a:pt x="6460" y="7749"/>
                        <a:pt x="14583" y="12794"/>
                        <a:pt x="19286" y="20373"/>
                      </a:cubicBezTo>
                      <a:cubicBezTo>
                        <a:pt x="19762" y="21152"/>
                        <a:pt x="21152" y="20463"/>
                        <a:pt x="20666" y="19693"/>
                      </a:cubicBezTo>
                      <a:cubicBezTo>
                        <a:pt x="15907" y="12006"/>
                        <a:pt x="7683" y="6883"/>
                        <a:pt x="1328" y="232"/>
                      </a:cubicBezTo>
                      <a:cubicBezTo>
                        <a:pt x="678" y="-448"/>
                        <a:pt x="-448" y="518"/>
                        <a:pt x="189" y="1189"/>
                      </a:cubicBezTo>
                      <a:cubicBezTo>
                        <a:pt x="189" y="1189"/>
                        <a:pt x="189" y="1189"/>
                        <a:pt x="189" y="1189"/>
                      </a:cubicBezTo>
                      <a:close/>
                      <a:moveTo>
                        <a:pt x="189" y="118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grpSp>
          <p:nvGrpSpPr>
            <p:cNvPr id="46163" name="Group 83"/>
            <p:cNvGrpSpPr>
              <a:grpSpLocks/>
            </p:cNvGrpSpPr>
            <p:nvPr/>
          </p:nvGrpSpPr>
          <p:grpSpPr bwMode="auto">
            <a:xfrm rot="-772993">
              <a:off x="13674725" y="10034588"/>
              <a:ext cx="2598738" cy="1992312"/>
              <a:chOff x="0" y="0"/>
              <a:chExt cx="1637" cy="1254"/>
            </a:xfrm>
            <a:grpFill/>
          </p:grpSpPr>
          <p:sp>
            <p:nvSpPr>
              <p:cNvPr id="46147" name="AutoShape 67"/>
              <p:cNvSpPr>
                <a:spLocks/>
              </p:cNvSpPr>
              <p:nvPr/>
            </p:nvSpPr>
            <p:spPr bwMode="auto">
              <a:xfrm>
                <a:off x="0" y="0"/>
                <a:ext cx="1637" cy="1254"/>
              </a:xfrm>
              <a:custGeom>
                <a:avLst/>
                <a:gdLst/>
                <a:ahLst/>
                <a:cxnLst/>
                <a:rect l="0" t="0" r="r" b="b"/>
                <a:pathLst>
                  <a:path w="21449" h="21458">
                    <a:moveTo>
                      <a:pt x="7613" y="3473"/>
                    </a:moveTo>
                    <a:cubicBezTo>
                      <a:pt x="7018" y="2338"/>
                      <a:pt x="6189" y="1629"/>
                      <a:pt x="5237" y="1054"/>
                    </a:cubicBezTo>
                    <a:cubicBezTo>
                      <a:pt x="4557" y="644"/>
                      <a:pt x="3842" y="317"/>
                      <a:pt x="3104" y="133"/>
                    </a:cubicBezTo>
                    <a:cubicBezTo>
                      <a:pt x="2424" y="-38"/>
                      <a:pt x="1679" y="-94"/>
                      <a:pt x="1033" y="279"/>
                    </a:cubicBezTo>
                    <a:cubicBezTo>
                      <a:pt x="351" y="671"/>
                      <a:pt x="62" y="1569"/>
                      <a:pt x="6" y="2472"/>
                    </a:cubicBezTo>
                    <a:cubicBezTo>
                      <a:pt x="-37" y="3179"/>
                      <a:pt x="178" y="3797"/>
                      <a:pt x="421" y="4415"/>
                    </a:cubicBezTo>
                    <a:cubicBezTo>
                      <a:pt x="641" y="4972"/>
                      <a:pt x="884" y="5576"/>
                      <a:pt x="656" y="6190"/>
                    </a:cubicBezTo>
                    <a:cubicBezTo>
                      <a:pt x="487" y="6646"/>
                      <a:pt x="372" y="6991"/>
                      <a:pt x="536" y="7488"/>
                    </a:cubicBezTo>
                    <a:cubicBezTo>
                      <a:pt x="732" y="8081"/>
                      <a:pt x="1197" y="8470"/>
                      <a:pt x="1590" y="8830"/>
                    </a:cubicBezTo>
                    <a:cubicBezTo>
                      <a:pt x="2557" y="9717"/>
                      <a:pt x="3256" y="10948"/>
                      <a:pt x="3776" y="12305"/>
                    </a:cubicBezTo>
                    <a:cubicBezTo>
                      <a:pt x="4323" y="13727"/>
                      <a:pt x="4708" y="15297"/>
                      <a:pt x="4947" y="16848"/>
                    </a:cubicBezTo>
                    <a:cubicBezTo>
                      <a:pt x="4986" y="17104"/>
                      <a:pt x="5017" y="17360"/>
                      <a:pt x="5042" y="17618"/>
                    </a:cubicBezTo>
                    <a:cubicBezTo>
                      <a:pt x="5052" y="17723"/>
                      <a:pt x="5160" y="17769"/>
                      <a:pt x="5226" y="17723"/>
                    </a:cubicBezTo>
                    <a:cubicBezTo>
                      <a:pt x="5575" y="17473"/>
                      <a:pt x="6467" y="17770"/>
                      <a:pt x="6399" y="16945"/>
                    </a:cubicBezTo>
                    <a:cubicBezTo>
                      <a:pt x="6342" y="16263"/>
                      <a:pt x="6041" y="15598"/>
                      <a:pt x="5837" y="14973"/>
                    </a:cubicBezTo>
                    <a:cubicBezTo>
                      <a:pt x="5699" y="14549"/>
                      <a:pt x="5654" y="14075"/>
                      <a:pt x="5598" y="13624"/>
                    </a:cubicBezTo>
                    <a:cubicBezTo>
                      <a:pt x="5537" y="13132"/>
                      <a:pt x="5482" y="12640"/>
                      <a:pt x="5415" y="12150"/>
                    </a:cubicBezTo>
                    <a:cubicBezTo>
                      <a:pt x="5370" y="11820"/>
                      <a:pt x="5323" y="11490"/>
                      <a:pt x="5270" y="11162"/>
                    </a:cubicBezTo>
                    <a:cubicBezTo>
                      <a:pt x="5240" y="10978"/>
                      <a:pt x="5221" y="10608"/>
                      <a:pt x="5082" y="10492"/>
                    </a:cubicBezTo>
                    <a:cubicBezTo>
                      <a:pt x="5048" y="10589"/>
                      <a:pt x="5014" y="10686"/>
                      <a:pt x="4979" y="10783"/>
                    </a:cubicBezTo>
                    <a:cubicBezTo>
                      <a:pt x="6855" y="11585"/>
                      <a:pt x="7887" y="14113"/>
                      <a:pt x="8924" y="16077"/>
                    </a:cubicBezTo>
                    <a:cubicBezTo>
                      <a:pt x="9506" y="17179"/>
                      <a:pt x="10090" y="18362"/>
                      <a:pt x="10853" y="19276"/>
                    </a:cubicBezTo>
                    <a:cubicBezTo>
                      <a:pt x="11267" y="19773"/>
                      <a:pt x="11747" y="20123"/>
                      <a:pt x="12257" y="20431"/>
                    </a:cubicBezTo>
                    <a:cubicBezTo>
                      <a:pt x="12795" y="20755"/>
                      <a:pt x="13353" y="21022"/>
                      <a:pt x="13929" y="21212"/>
                    </a:cubicBezTo>
                    <a:cubicBezTo>
                      <a:pt x="14648" y="21448"/>
                      <a:pt x="15357" y="21506"/>
                      <a:pt x="16091" y="21421"/>
                    </a:cubicBezTo>
                    <a:cubicBezTo>
                      <a:pt x="16705" y="21349"/>
                      <a:pt x="17317" y="21237"/>
                      <a:pt x="17923" y="21085"/>
                    </a:cubicBezTo>
                    <a:cubicBezTo>
                      <a:pt x="18591" y="20918"/>
                      <a:pt x="19254" y="20695"/>
                      <a:pt x="19885" y="20367"/>
                    </a:cubicBezTo>
                    <a:cubicBezTo>
                      <a:pt x="20388" y="20105"/>
                      <a:pt x="20906" y="19749"/>
                      <a:pt x="21232" y="19177"/>
                    </a:cubicBezTo>
                    <a:cubicBezTo>
                      <a:pt x="21563" y="18595"/>
                      <a:pt x="21479" y="17924"/>
                      <a:pt x="21231" y="17323"/>
                    </a:cubicBezTo>
                    <a:cubicBezTo>
                      <a:pt x="20961" y="16668"/>
                      <a:pt x="20535" y="16122"/>
                      <a:pt x="20102" y="15640"/>
                    </a:cubicBezTo>
                    <a:cubicBezTo>
                      <a:pt x="19904" y="15419"/>
                      <a:pt x="19696" y="15213"/>
                      <a:pt x="19485" y="15012"/>
                    </a:cubicBezTo>
                    <a:cubicBezTo>
                      <a:pt x="19272" y="14809"/>
                      <a:pt x="19035" y="14673"/>
                      <a:pt x="18807" y="14504"/>
                    </a:cubicBezTo>
                    <a:cubicBezTo>
                      <a:pt x="18560" y="14323"/>
                      <a:pt x="18370" y="14069"/>
                      <a:pt x="18280" y="13720"/>
                    </a:cubicBezTo>
                    <a:cubicBezTo>
                      <a:pt x="18202" y="13422"/>
                      <a:pt x="18111" y="13176"/>
                      <a:pt x="17939" y="12946"/>
                    </a:cubicBezTo>
                    <a:cubicBezTo>
                      <a:pt x="17622" y="12525"/>
                      <a:pt x="17146" y="12350"/>
                      <a:pt x="16702" y="12451"/>
                    </a:cubicBezTo>
                    <a:cubicBezTo>
                      <a:pt x="16501" y="12496"/>
                      <a:pt x="16352" y="12655"/>
                      <a:pt x="16213" y="12839"/>
                    </a:cubicBezTo>
                    <a:cubicBezTo>
                      <a:pt x="16077" y="13018"/>
                      <a:pt x="15930" y="13347"/>
                      <a:pt x="15735" y="13429"/>
                    </a:cubicBezTo>
                    <a:cubicBezTo>
                      <a:pt x="15554" y="13504"/>
                      <a:pt x="15408" y="13165"/>
                      <a:pt x="15352" y="13008"/>
                    </a:cubicBezTo>
                    <a:cubicBezTo>
                      <a:pt x="15272" y="12785"/>
                      <a:pt x="15237" y="12535"/>
                      <a:pt x="15188" y="12299"/>
                    </a:cubicBezTo>
                    <a:cubicBezTo>
                      <a:pt x="15002" y="11403"/>
                      <a:pt x="14406" y="10625"/>
                      <a:pt x="13845" y="10081"/>
                    </a:cubicBezTo>
                    <a:cubicBezTo>
                      <a:pt x="13502" y="9748"/>
                      <a:pt x="13124" y="9490"/>
                      <a:pt x="12745" y="9232"/>
                    </a:cubicBezTo>
                    <a:cubicBezTo>
                      <a:pt x="12300" y="8930"/>
                      <a:pt x="11884" y="8565"/>
                      <a:pt x="11482" y="8180"/>
                    </a:cubicBezTo>
                    <a:cubicBezTo>
                      <a:pt x="11089" y="7804"/>
                      <a:pt x="10718" y="7396"/>
                      <a:pt x="10339" y="6999"/>
                    </a:cubicBezTo>
                    <a:cubicBezTo>
                      <a:pt x="10000" y="6645"/>
                      <a:pt x="9601" y="6401"/>
                      <a:pt x="9226" y="6119"/>
                    </a:cubicBezTo>
                    <a:cubicBezTo>
                      <a:pt x="8817" y="5810"/>
                      <a:pt x="8505" y="5443"/>
                      <a:pt x="8257" y="4923"/>
                    </a:cubicBezTo>
                    <a:cubicBezTo>
                      <a:pt x="8030" y="4449"/>
                      <a:pt x="7856" y="3936"/>
                      <a:pt x="7613" y="3473"/>
                    </a:cubicBezTo>
                    <a:cubicBezTo>
                      <a:pt x="7522" y="3303"/>
                      <a:pt x="7300" y="3456"/>
                      <a:pt x="7391" y="3628"/>
                    </a:cubicBezTo>
                    <a:cubicBezTo>
                      <a:pt x="7696" y="4204"/>
                      <a:pt x="7896" y="4857"/>
                      <a:pt x="8213" y="5423"/>
                    </a:cubicBezTo>
                    <a:cubicBezTo>
                      <a:pt x="8526" y="5982"/>
                      <a:pt x="8984" y="6319"/>
                      <a:pt x="9445" y="6649"/>
                    </a:cubicBezTo>
                    <a:cubicBezTo>
                      <a:pt x="9969" y="7024"/>
                      <a:pt x="10407" y="7500"/>
                      <a:pt x="10874" y="7979"/>
                    </a:cubicBezTo>
                    <a:cubicBezTo>
                      <a:pt x="11364" y="8483"/>
                      <a:pt x="11870" y="8960"/>
                      <a:pt x="12414" y="9365"/>
                    </a:cubicBezTo>
                    <a:cubicBezTo>
                      <a:pt x="12889" y="9718"/>
                      <a:pt x="13374" y="10017"/>
                      <a:pt x="13811" y="10451"/>
                    </a:cubicBezTo>
                    <a:cubicBezTo>
                      <a:pt x="14235" y="10874"/>
                      <a:pt x="14579" y="11409"/>
                      <a:pt x="14828" y="12017"/>
                    </a:cubicBezTo>
                    <a:cubicBezTo>
                      <a:pt x="15003" y="12444"/>
                      <a:pt x="15012" y="12946"/>
                      <a:pt x="15212" y="13359"/>
                    </a:cubicBezTo>
                    <a:cubicBezTo>
                      <a:pt x="15399" y="13744"/>
                      <a:pt x="15743" y="13866"/>
                      <a:pt x="16021" y="13573"/>
                    </a:cubicBezTo>
                    <a:cubicBezTo>
                      <a:pt x="16186" y="13398"/>
                      <a:pt x="16311" y="13164"/>
                      <a:pt x="16464" y="12972"/>
                    </a:cubicBezTo>
                    <a:cubicBezTo>
                      <a:pt x="16666" y="12720"/>
                      <a:pt x="16949" y="12702"/>
                      <a:pt x="17213" y="12779"/>
                    </a:cubicBezTo>
                    <a:cubicBezTo>
                      <a:pt x="17459" y="12849"/>
                      <a:pt x="17670" y="13038"/>
                      <a:pt x="17835" y="13278"/>
                    </a:cubicBezTo>
                    <a:cubicBezTo>
                      <a:pt x="18013" y="13538"/>
                      <a:pt x="18033" y="13899"/>
                      <a:pt x="18171" y="14189"/>
                    </a:cubicBezTo>
                    <a:cubicBezTo>
                      <a:pt x="18437" y="14745"/>
                      <a:pt x="18963" y="14919"/>
                      <a:pt x="19353" y="15286"/>
                    </a:cubicBezTo>
                    <a:cubicBezTo>
                      <a:pt x="19837" y="15743"/>
                      <a:pt x="20296" y="16249"/>
                      <a:pt x="20678" y="16846"/>
                    </a:cubicBezTo>
                    <a:cubicBezTo>
                      <a:pt x="21073" y="17464"/>
                      <a:pt x="21418" y="18273"/>
                      <a:pt x="21017" y="19008"/>
                    </a:cubicBezTo>
                    <a:cubicBezTo>
                      <a:pt x="20701" y="19587"/>
                      <a:pt x="20113" y="19918"/>
                      <a:pt x="19614" y="20160"/>
                    </a:cubicBezTo>
                    <a:cubicBezTo>
                      <a:pt x="18430" y="20736"/>
                      <a:pt x="17129" y="20998"/>
                      <a:pt x="15870" y="21123"/>
                    </a:cubicBezTo>
                    <a:cubicBezTo>
                      <a:pt x="14992" y="21210"/>
                      <a:pt x="14134" y="20999"/>
                      <a:pt x="13303" y="20633"/>
                    </a:cubicBezTo>
                    <a:cubicBezTo>
                      <a:pt x="12730" y="20381"/>
                      <a:pt x="12155" y="20061"/>
                      <a:pt x="11639" y="19650"/>
                    </a:cubicBezTo>
                    <a:cubicBezTo>
                      <a:pt x="11164" y="19272"/>
                      <a:pt x="10772" y="18754"/>
                      <a:pt x="10422" y="18202"/>
                    </a:cubicBezTo>
                    <a:cubicBezTo>
                      <a:pt x="9525" y="16784"/>
                      <a:pt x="8807" y="15191"/>
                      <a:pt x="7981" y="13708"/>
                    </a:cubicBezTo>
                    <a:cubicBezTo>
                      <a:pt x="7230" y="12357"/>
                      <a:pt x="6320" y="11016"/>
                      <a:pt x="5052" y="10475"/>
                    </a:cubicBezTo>
                    <a:cubicBezTo>
                      <a:pt x="4914" y="10416"/>
                      <a:pt x="4832" y="10668"/>
                      <a:pt x="4950" y="10767"/>
                    </a:cubicBezTo>
                    <a:cubicBezTo>
                      <a:pt x="4905" y="10729"/>
                      <a:pt x="4927" y="10742"/>
                      <a:pt x="4940" y="10790"/>
                    </a:cubicBezTo>
                    <a:cubicBezTo>
                      <a:pt x="4952" y="10840"/>
                      <a:pt x="4962" y="10890"/>
                      <a:pt x="4972" y="10941"/>
                    </a:cubicBezTo>
                    <a:cubicBezTo>
                      <a:pt x="5003" y="11094"/>
                      <a:pt x="5027" y="11248"/>
                      <a:pt x="5051" y="11403"/>
                    </a:cubicBezTo>
                    <a:cubicBezTo>
                      <a:pt x="5096" y="11688"/>
                      <a:pt x="5136" y="11974"/>
                      <a:pt x="5174" y="12260"/>
                    </a:cubicBezTo>
                    <a:cubicBezTo>
                      <a:pt x="5235" y="12705"/>
                      <a:pt x="5287" y="13151"/>
                      <a:pt x="5340" y="13598"/>
                    </a:cubicBezTo>
                    <a:cubicBezTo>
                      <a:pt x="5395" y="14057"/>
                      <a:pt x="5439" y="14546"/>
                      <a:pt x="5571" y="14983"/>
                    </a:cubicBezTo>
                    <a:cubicBezTo>
                      <a:pt x="5746" y="15563"/>
                      <a:pt x="5973" y="16119"/>
                      <a:pt x="6107" y="16720"/>
                    </a:cubicBezTo>
                    <a:cubicBezTo>
                      <a:pt x="6130" y="16825"/>
                      <a:pt x="6151" y="16935"/>
                      <a:pt x="6152" y="17045"/>
                    </a:cubicBezTo>
                    <a:cubicBezTo>
                      <a:pt x="6154" y="17189"/>
                      <a:pt x="6002" y="17220"/>
                      <a:pt x="5916" y="17244"/>
                    </a:cubicBezTo>
                    <a:cubicBezTo>
                      <a:pt x="5651" y="17320"/>
                      <a:pt x="5348" y="17266"/>
                      <a:pt x="5104" y="17440"/>
                    </a:cubicBezTo>
                    <a:cubicBezTo>
                      <a:pt x="5165" y="17475"/>
                      <a:pt x="5226" y="17509"/>
                      <a:pt x="5287" y="17544"/>
                    </a:cubicBezTo>
                    <a:cubicBezTo>
                      <a:pt x="5134" y="15981"/>
                      <a:pt x="4752" y="14431"/>
                      <a:pt x="4287" y="12977"/>
                    </a:cubicBezTo>
                    <a:cubicBezTo>
                      <a:pt x="3844" y="11591"/>
                      <a:pt x="3229" y="10297"/>
                      <a:pt x="2390" y="9245"/>
                    </a:cubicBezTo>
                    <a:cubicBezTo>
                      <a:pt x="2005" y="8762"/>
                      <a:pt x="1528" y="8428"/>
                      <a:pt x="1130" y="7966"/>
                    </a:cubicBezTo>
                    <a:cubicBezTo>
                      <a:pt x="941" y="7747"/>
                      <a:pt x="783" y="7485"/>
                      <a:pt x="712" y="7168"/>
                    </a:cubicBezTo>
                    <a:cubicBezTo>
                      <a:pt x="655" y="6913"/>
                      <a:pt x="744" y="6678"/>
                      <a:pt x="833" y="6455"/>
                    </a:cubicBezTo>
                    <a:cubicBezTo>
                      <a:pt x="1031" y="5959"/>
                      <a:pt x="1045" y="5490"/>
                      <a:pt x="896" y="4965"/>
                    </a:cubicBezTo>
                    <a:cubicBezTo>
                      <a:pt x="707" y="4303"/>
                      <a:pt x="374" y="3728"/>
                      <a:pt x="271" y="3025"/>
                    </a:cubicBezTo>
                    <a:cubicBezTo>
                      <a:pt x="138" y="2122"/>
                      <a:pt x="439" y="1046"/>
                      <a:pt x="1086" y="604"/>
                    </a:cubicBezTo>
                    <a:cubicBezTo>
                      <a:pt x="1680" y="199"/>
                      <a:pt x="2441" y="293"/>
                      <a:pt x="3076" y="452"/>
                    </a:cubicBezTo>
                    <a:cubicBezTo>
                      <a:pt x="3763" y="624"/>
                      <a:pt x="4434" y="932"/>
                      <a:pt x="5068" y="1307"/>
                    </a:cubicBezTo>
                    <a:cubicBezTo>
                      <a:pt x="5990" y="1852"/>
                      <a:pt x="6817" y="2531"/>
                      <a:pt x="7391" y="3628"/>
                    </a:cubicBezTo>
                    <a:cubicBezTo>
                      <a:pt x="7481" y="3799"/>
                      <a:pt x="7703" y="3646"/>
                      <a:pt x="7613" y="3473"/>
                    </a:cubicBezTo>
                    <a:close/>
                    <a:moveTo>
                      <a:pt x="7613" y="34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48" name="AutoShape 68"/>
              <p:cNvSpPr>
                <a:spLocks/>
              </p:cNvSpPr>
              <p:nvPr/>
            </p:nvSpPr>
            <p:spPr bwMode="auto">
              <a:xfrm>
                <a:off x="53" y="351"/>
                <a:ext cx="1575" cy="838"/>
              </a:xfrm>
              <a:custGeom>
                <a:avLst/>
                <a:gdLst/>
                <a:ahLst/>
                <a:cxnLst/>
                <a:rect l="0" t="0" r="r" b="b"/>
                <a:pathLst>
                  <a:path w="21494" h="21401">
                    <a:moveTo>
                      <a:pt x="21450" y="19184"/>
                    </a:moveTo>
                    <a:cubicBezTo>
                      <a:pt x="21395" y="19137"/>
                      <a:pt x="21290" y="19118"/>
                      <a:pt x="21258" y="19015"/>
                    </a:cubicBezTo>
                    <a:cubicBezTo>
                      <a:pt x="21234" y="18940"/>
                      <a:pt x="21181" y="18906"/>
                      <a:pt x="21139" y="18952"/>
                    </a:cubicBezTo>
                    <a:cubicBezTo>
                      <a:pt x="20529" y="19595"/>
                      <a:pt x="19901" y="20178"/>
                      <a:pt x="19230" y="20578"/>
                    </a:cubicBezTo>
                    <a:cubicBezTo>
                      <a:pt x="18595" y="20956"/>
                      <a:pt x="17945" y="21081"/>
                      <a:pt x="17281" y="21065"/>
                    </a:cubicBezTo>
                    <a:cubicBezTo>
                      <a:pt x="16149" y="21041"/>
                      <a:pt x="15005" y="20722"/>
                      <a:pt x="13935" y="20031"/>
                    </a:cubicBezTo>
                    <a:cubicBezTo>
                      <a:pt x="13415" y="19694"/>
                      <a:pt x="12917" y="19241"/>
                      <a:pt x="12468" y="18651"/>
                    </a:cubicBezTo>
                    <a:cubicBezTo>
                      <a:pt x="11939" y="17953"/>
                      <a:pt x="11491" y="17064"/>
                      <a:pt x="11058" y="16177"/>
                    </a:cubicBezTo>
                    <a:cubicBezTo>
                      <a:pt x="10153" y="14322"/>
                      <a:pt x="9190" y="12568"/>
                      <a:pt x="8281" y="10720"/>
                    </a:cubicBezTo>
                    <a:cubicBezTo>
                      <a:pt x="7955" y="10058"/>
                      <a:pt x="7607" y="9437"/>
                      <a:pt x="7264" y="8804"/>
                    </a:cubicBezTo>
                    <a:cubicBezTo>
                      <a:pt x="6940" y="8204"/>
                      <a:pt x="6654" y="7509"/>
                      <a:pt x="6308" y="6950"/>
                    </a:cubicBezTo>
                    <a:cubicBezTo>
                      <a:pt x="6035" y="6508"/>
                      <a:pt x="5700" y="6223"/>
                      <a:pt x="5366" y="5968"/>
                    </a:cubicBezTo>
                    <a:cubicBezTo>
                      <a:pt x="4987" y="5679"/>
                      <a:pt x="4613" y="5357"/>
                      <a:pt x="4230" y="5091"/>
                    </a:cubicBezTo>
                    <a:cubicBezTo>
                      <a:pt x="3423" y="4530"/>
                      <a:pt x="2578" y="4370"/>
                      <a:pt x="1862" y="3420"/>
                    </a:cubicBezTo>
                    <a:cubicBezTo>
                      <a:pt x="1184" y="2520"/>
                      <a:pt x="650" y="1267"/>
                      <a:pt x="146" y="57"/>
                    </a:cubicBezTo>
                    <a:cubicBezTo>
                      <a:pt x="78" y="-107"/>
                      <a:pt x="-48" y="115"/>
                      <a:pt x="20" y="278"/>
                    </a:cubicBezTo>
                    <a:cubicBezTo>
                      <a:pt x="675" y="1857"/>
                      <a:pt x="1407" y="3554"/>
                      <a:pt x="2419" y="4385"/>
                    </a:cubicBezTo>
                    <a:cubicBezTo>
                      <a:pt x="2959" y="4827"/>
                      <a:pt x="3554" y="5000"/>
                      <a:pt x="4112" y="5353"/>
                    </a:cubicBezTo>
                    <a:cubicBezTo>
                      <a:pt x="4376" y="5520"/>
                      <a:pt x="4624" y="5759"/>
                      <a:pt x="4882" y="5955"/>
                    </a:cubicBezTo>
                    <a:cubicBezTo>
                      <a:pt x="5160" y="6166"/>
                      <a:pt x="5441" y="6355"/>
                      <a:pt x="5708" y="6604"/>
                    </a:cubicBezTo>
                    <a:cubicBezTo>
                      <a:pt x="6277" y="7131"/>
                      <a:pt x="6644" y="8104"/>
                      <a:pt x="7080" y="8920"/>
                    </a:cubicBezTo>
                    <a:cubicBezTo>
                      <a:pt x="7558" y="9812"/>
                      <a:pt x="8030" y="10707"/>
                      <a:pt x="8494" y="11621"/>
                    </a:cubicBezTo>
                    <a:cubicBezTo>
                      <a:pt x="8969" y="12558"/>
                      <a:pt x="9461" y="13464"/>
                      <a:pt x="9941" y="14393"/>
                    </a:cubicBezTo>
                    <a:cubicBezTo>
                      <a:pt x="10385" y="15250"/>
                      <a:pt x="10801" y="16153"/>
                      <a:pt x="11239" y="17020"/>
                    </a:cubicBezTo>
                    <a:cubicBezTo>
                      <a:pt x="11841" y="18210"/>
                      <a:pt x="12504" y="19227"/>
                      <a:pt x="13312" y="19911"/>
                    </a:cubicBezTo>
                    <a:cubicBezTo>
                      <a:pt x="14083" y="20565"/>
                      <a:pt x="14919" y="20938"/>
                      <a:pt x="15757" y="21165"/>
                    </a:cubicBezTo>
                    <a:cubicBezTo>
                      <a:pt x="16595" y="21393"/>
                      <a:pt x="17474" y="21493"/>
                      <a:pt x="18316" y="21291"/>
                    </a:cubicBezTo>
                    <a:cubicBezTo>
                      <a:pt x="19357" y="21042"/>
                      <a:pt x="20324" y="20180"/>
                      <a:pt x="21223" y="19233"/>
                    </a:cubicBezTo>
                    <a:cubicBezTo>
                      <a:pt x="21183" y="19212"/>
                      <a:pt x="21144" y="19190"/>
                      <a:pt x="21104" y="19169"/>
                    </a:cubicBezTo>
                    <a:cubicBezTo>
                      <a:pt x="21179" y="19406"/>
                      <a:pt x="21240" y="19355"/>
                      <a:pt x="21358" y="19458"/>
                    </a:cubicBezTo>
                    <a:cubicBezTo>
                      <a:pt x="21460" y="19546"/>
                      <a:pt x="21552" y="19274"/>
                      <a:pt x="21450" y="19184"/>
                    </a:cubicBezTo>
                    <a:cubicBezTo>
                      <a:pt x="21450" y="19184"/>
                      <a:pt x="21450" y="19184"/>
                      <a:pt x="21450" y="19184"/>
                    </a:cubicBezTo>
                    <a:close/>
                    <a:moveTo>
                      <a:pt x="21450" y="1918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49" name="AutoShape 69"/>
              <p:cNvSpPr>
                <a:spLocks/>
              </p:cNvSpPr>
              <p:nvPr/>
            </p:nvSpPr>
            <p:spPr bwMode="auto">
              <a:xfrm>
                <a:off x="1347" y="826"/>
                <a:ext cx="73" cy="16"/>
              </a:xfrm>
              <a:custGeom>
                <a:avLst/>
                <a:gdLst/>
                <a:ahLst/>
                <a:cxnLst/>
                <a:rect l="0" t="0" r="r" b="b"/>
                <a:pathLst>
                  <a:path w="20034" h="19934">
                    <a:moveTo>
                      <a:pt x="1656" y="19831"/>
                    </a:moveTo>
                    <a:cubicBezTo>
                      <a:pt x="7327" y="20252"/>
                      <a:pt x="13064" y="19476"/>
                      <a:pt x="18696" y="15861"/>
                    </a:cubicBezTo>
                    <a:cubicBezTo>
                      <a:pt x="20964" y="14420"/>
                      <a:pt x="20121" y="-1348"/>
                      <a:pt x="17877" y="93"/>
                    </a:cubicBezTo>
                    <a:cubicBezTo>
                      <a:pt x="12563" y="3464"/>
                      <a:pt x="7133" y="4041"/>
                      <a:pt x="1785" y="3597"/>
                    </a:cubicBezTo>
                    <a:cubicBezTo>
                      <a:pt x="-507" y="3464"/>
                      <a:pt x="-636" y="19653"/>
                      <a:pt x="1656" y="19831"/>
                    </a:cubicBezTo>
                    <a:cubicBezTo>
                      <a:pt x="1656" y="19831"/>
                      <a:pt x="1656" y="19831"/>
                      <a:pt x="1656" y="19831"/>
                    </a:cubicBezTo>
                    <a:close/>
                    <a:moveTo>
                      <a:pt x="1656" y="1983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0" name="AutoShape 70"/>
              <p:cNvSpPr>
                <a:spLocks/>
              </p:cNvSpPr>
              <p:nvPr/>
            </p:nvSpPr>
            <p:spPr bwMode="auto">
              <a:xfrm>
                <a:off x="1150" y="791"/>
                <a:ext cx="50" cy="24"/>
              </a:xfrm>
              <a:custGeom>
                <a:avLst/>
                <a:gdLst/>
                <a:ahLst/>
                <a:cxnLst/>
                <a:rect l="0" t="0" r="r" b="b"/>
                <a:pathLst>
                  <a:path w="18922" h="18423">
                    <a:moveTo>
                      <a:pt x="1658" y="9699"/>
                    </a:moveTo>
                    <a:cubicBezTo>
                      <a:pt x="6344" y="12779"/>
                      <a:pt x="11059" y="15657"/>
                      <a:pt x="15818" y="18226"/>
                    </a:cubicBezTo>
                    <a:cubicBezTo>
                      <a:pt x="18852" y="19894"/>
                      <a:pt x="20270" y="10493"/>
                      <a:pt x="17235" y="8825"/>
                    </a:cubicBezTo>
                    <a:cubicBezTo>
                      <a:pt x="12477" y="6256"/>
                      <a:pt x="7758" y="3391"/>
                      <a:pt x="3069" y="271"/>
                    </a:cubicBezTo>
                    <a:cubicBezTo>
                      <a:pt x="74" y="-1706"/>
                      <a:pt x="-1330" y="7722"/>
                      <a:pt x="1658" y="9699"/>
                    </a:cubicBezTo>
                    <a:cubicBezTo>
                      <a:pt x="1658" y="9699"/>
                      <a:pt x="1658" y="9699"/>
                      <a:pt x="1658" y="9699"/>
                    </a:cubicBezTo>
                    <a:close/>
                    <a:moveTo>
                      <a:pt x="1658" y="969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1" name="AutoShape 71"/>
              <p:cNvSpPr>
                <a:spLocks/>
              </p:cNvSpPr>
              <p:nvPr/>
            </p:nvSpPr>
            <p:spPr bwMode="auto">
              <a:xfrm>
                <a:off x="1042" y="756"/>
                <a:ext cx="46" cy="28"/>
              </a:xfrm>
              <a:custGeom>
                <a:avLst/>
                <a:gdLst/>
                <a:ahLst/>
                <a:cxnLst/>
                <a:rect l="0" t="0" r="r" b="b"/>
                <a:pathLst>
                  <a:path w="18284" h="17980">
                    <a:moveTo>
                      <a:pt x="1249" y="7360"/>
                    </a:moveTo>
                    <a:cubicBezTo>
                      <a:pt x="5558" y="10925"/>
                      <a:pt x="9928" y="14325"/>
                      <a:pt x="14350" y="17570"/>
                    </a:cubicBezTo>
                    <a:cubicBezTo>
                      <a:pt x="17274" y="19711"/>
                      <a:pt x="19953" y="12879"/>
                      <a:pt x="17001" y="10694"/>
                    </a:cubicBezTo>
                    <a:cubicBezTo>
                      <a:pt x="12576" y="7482"/>
                      <a:pt x="8209" y="4060"/>
                      <a:pt x="3901" y="495"/>
                    </a:cubicBezTo>
                    <a:cubicBezTo>
                      <a:pt x="1018" y="-1889"/>
                      <a:pt x="-1647" y="4987"/>
                      <a:pt x="1249" y="7360"/>
                    </a:cubicBezTo>
                    <a:cubicBezTo>
                      <a:pt x="1249" y="7360"/>
                      <a:pt x="1249" y="7360"/>
                      <a:pt x="1249" y="7360"/>
                    </a:cubicBezTo>
                    <a:close/>
                    <a:moveTo>
                      <a:pt x="1249" y="736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2" name="AutoShape 72"/>
              <p:cNvSpPr>
                <a:spLocks/>
              </p:cNvSpPr>
              <p:nvPr/>
            </p:nvSpPr>
            <p:spPr bwMode="auto">
              <a:xfrm>
                <a:off x="125" y="299"/>
                <a:ext cx="834" cy="405"/>
              </a:xfrm>
              <a:custGeom>
                <a:avLst/>
                <a:gdLst/>
                <a:ahLst/>
                <a:cxnLst/>
                <a:rect l="0" t="0" r="r" b="b"/>
                <a:pathLst>
                  <a:path w="21440" h="21104">
                    <a:moveTo>
                      <a:pt x="154" y="680"/>
                    </a:moveTo>
                    <a:cubicBezTo>
                      <a:pt x="2283" y="771"/>
                      <a:pt x="4422" y="377"/>
                      <a:pt x="6528" y="1179"/>
                    </a:cubicBezTo>
                    <a:cubicBezTo>
                      <a:pt x="8469" y="1920"/>
                      <a:pt x="10306" y="3600"/>
                      <a:pt x="11971" y="5670"/>
                    </a:cubicBezTo>
                    <a:cubicBezTo>
                      <a:pt x="13613" y="7713"/>
                      <a:pt x="15097" y="10218"/>
                      <a:pt x="16504" y="12846"/>
                    </a:cubicBezTo>
                    <a:cubicBezTo>
                      <a:pt x="18031" y="15698"/>
                      <a:pt x="19481" y="18617"/>
                      <a:pt x="21196" y="21042"/>
                    </a:cubicBezTo>
                    <a:cubicBezTo>
                      <a:pt x="21369" y="21288"/>
                      <a:pt x="21541" y="20732"/>
                      <a:pt x="21368" y="20487"/>
                    </a:cubicBezTo>
                    <a:cubicBezTo>
                      <a:pt x="19604" y="17990"/>
                      <a:pt x="18122" y="14957"/>
                      <a:pt x="16548" y="12033"/>
                    </a:cubicBezTo>
                    <a:cubicBezTo>
                      <a:pt x="15149" y="9432"/>
                      <a:pt x="13660" y="7001"/>
                      <a:pt x="12032" y="4977"/>
                    </a:cubicBezTo>
                    <a:cubicBezTo>
                      <a:pt x="10376" y="2915"/>
                      <a:pt x="8545" y="1337"/>
                      <a:pt x="6624" y="555"/>
                    </a:cubicBezTo>
                    <a:cubicBezTo>
                      <a:pt x="4497" y="-312"/>
                      <a:pt x="2318" y="120"/>
                      <a:pt x="165" y="29"/>
                    </a:cubicBezTo>
                    <a:cubicBezTo>
                      <a:pt x="-47" y="18"/>
                      <a:pt x="-59" y="672"/>
                      <a:pt x="154" y="680"/>
                    </a:cubicBezTo>
                    <a:cubicBezTo>
                      <a:pt x="154" y="680"/>
                      <a:pt x="154" y="680"/>
                      <a:pt x="154" y="680"/>
                    </a:cubicBezTo>
                    <a:close/>
                    <a:moveTo>
                      <a:pt x="154" y="68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3" name="AutoShape 73"/>
              <p:cNvSpPr>
                <a:spLocks/>
              </p:cNvSpPr>
              <p:nvPr/>
            </p:nvSpPr>
            <p:spPr bwMode="auto">
              <a:xfrm>
                <a:off x="700" y="369"/>
                <a:ext cx="270" cy="660"/>
              </a:xfrm>
              <a:custGeom>
                <a:avLst/>
                <a:gdLst/>
                <a:ahLst/>
                <a:cxnLst/>
                <a:rect l="0" t="0" r="r" b="b"/>
                <a:pathLst>
                  <a:path w="19915" h="21477">
                    <a:moveTo>
                      <a:pt x="77" y="167"/>
                    </a:moveTo>
                    <a:cubicBezTo>
                      <a:pt x="3716" y="1527"/>
                      <a:pt x="6405" y="3278"/>
                      <a:pt x="9560" y="4834"/>
                    </a:cubicBezTo>
                    <a:cubicBezTo>
                      <a:pt x="12508" y="6288"/>
                      <a:pt x="15770" y="7618"/>
                      <a:pt x="17588" y="9420"/>
                    </a:cubicBezTo>
                    <a:cubicBezTo>
                      <a:pt x="21374" y="13175"/>
                      <a:pt x="19189" y="17863"/>
                      <a:pt x="14739" y="21321"/>
                    </a:cubicBezTo>
                    <a:cubicBezTo>
                      <a:pt x="14593" y="21436"/>
                      <a:pt x="14982" y="21541"/>
                      <a:pt x="15142" y="21429"/>
                    </a:cubicBezTo>
                    <a:cubicBezTo>
                      <a:pt x="15321" y="21303"/>
                      <a:pt x="15503" y="21177"/>
                      <a:pt x="15683" y="21051"/>
                    </a:cubicBezTo>
                    <a:cubicBezTo>
                      <a:pt x="15842" y="20938"/>
                      <a:pt x="15439" y="20831"/>
                      <a:pt x="15278" y="20943"/>
                    </a:cubicBezTo>
                    <a:cubicBezTo>
                      <a:pt x="15098" y="21070"/>
                      <a:pt x="14918" y="21196"/>
                      <a:pt x="14739" y="21321"/>
                    </a:cubicBezTo>
                    <a:cubicBezTo>
                      <a:pt x="14875" y="21356"/>
                      <a:pt x="15009" y="21393"/>
                      <a:pt x="15142" y="21429"/>
                    </a:cubicBezTo>
                    <a:cubicBezTo>
                      <a:pt x="19600" y="17966"/>
                      <a:pt x="21445" y="13644"/>
                      <a:pt x="18455" y="9827"/>
                    </a:cubicBezTo>
                    <a:cubicBezTo>
                      <a:pt x="16974" y="7938"/>
                      <a:pt x="13725" y="6517"/>
                      <a:pt x="10688" y="5072"/>
                    </a:cubicBezTo>
                    <a:cubicBezTo>
                      <a:pt x="7209" y="3417"/>
                      <a:pt x="4355" y="1496"/>
                      <a:pt x="420" y="26"/>
                    </a:cubicBezTo>
                    <a:cubicBezTo>
                      <a:pt x="190" y="-59"/>
                      <a:pt x="-155" y="81"/>
                      <a:pt x="77" y="167"/>
                    </a:cubicBezTo>
                    <a:cubicBezTo>
                      <a:pt x="77" y="167"/>
                      <a:pt x="77" y="167"/>
                      <a:pt x="77" y="167"/>
                    </a:cubicBezTo>
                    <a:close/>
                    <a:moveTo>
                      <a:pt x="77" y="16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4" name="AutoShape 74"/>
              <p:cNvSpPr>
                <a:spLocks/>
              </p:cNvSpPr>
              <p:nvPr/>
            </p:nvSpPr>
            <p:spPr bwMode="auto">
              <a:xfrm>
                <a:off x="934" y="527"/>
                <a:ext cx="121" cy="531"/>
              </a:xfrm>
              <a:custGeom>
                <a:avLst/>
                <a:gdLst/>
                <a:ahLst/>
                <a:cxnLst/>
                <a:rect l="0" t="0" r="r" b="b"/>
                <a:pathLst>
                  <a:path w="20816" h="21439">
                    <a:moveTo>
                      <a:pt x="921" y="21400"/>
                    </a:moveTo>
                    <a:cubicBezTo>
                      <a:pt x="5499" y="20305"/>
                      <a:pt x="8544" y="18890"/>
                      <a:pt x="11238" y="17522"/>
                    </a:cubicBezTo>
                    <a:cubicBezTo>
                      <a:pt x="14795" y="15716"/>
                      <a:pt x="17547" y="13812"/>
                      <a:pt x="19421" y="11878"/>
                    </a:cubicBezTo>
                    <a:cubicBezTo>
                      <a:pt x="21268" y="9972"/>
                      <a:pt x="21230" y="8116"/>
                      <a:pt x="19605" y="6197"/>
                    </a:cubicBezTo>
                    <a:cubicBezTo>
                      <a:pt x="18656" y="5074"/>
                      <a:pt x="17093" y="3981"/>
                      <a:pt x="15132" y="2930"/>
                    </a:cubicBezTo>
                    <a:cubicBezTo>
                      <a:pt x="13009" y="1796"/>
                      <a:pt x="9883" y="952"/>
                      <a:pt x="6308" y="41"/>
                    </a:cubicBezTo>
                    <a:cubicBezTo>
                      <a:pt x="5828" y="-81"/>
                      <a:pt x="5031" y="94"/>
                      <a:pt x="5507" y="216"/>
                    </a:cubicBezTo>
                    <a:cubicBezTo>
                      <a:pt x="8758" y="1045"/>
                      <a:pt x="11692" y="1832"/>
                      <a:pt x="13760" y="2849"/>
                    </a:cubicBezTo>
                    <a:cubicBezTo>
                      <a:pt x="15963" y="3933"/>
                      <a:pt x="17469" y="5087"/>
                      <a:pt x="18529" y="6255"/>
                    </a:cubicBezTo>
                    <a:cubicBezTo>
                      <a:pt x="20348" y="8254"/>
                      <a:pt x="20014" y="10162"/>
                      <a:pt x="18035" y="12137"/>
                    </a:cubicBezTo>
                    <a:cubicBezTo>
                      <a:pt x="16322" y="13843"/>
                      <a:pt x="13807" y="15513"/>
                      <a:pt x="10807" y="17122"/>
                    </a:cubicBezTo>
                    <a:cubicBezTo>
                      <a:pt x="8124" y="18558"/>
                      <a:pt x="4923" y="20077"/>
                      <a:pt x="159" y="21217"/>
                    </a:cubicBezTo>
                    <a:cubicBezTo>
                      <a:pt x="-332" y="21335"/>
                      <a:pt x="427" y="21519"/>
                      <a:pt x="921" y="21400"/>
                    </a:cubicBezTo>
                    <a:cubicBezTo>
                      <a:pt x="921" y="21400"/>
                      <a:pt x="921" y="21400"/>
                      <a:pt x="921" y="21400"/>
                    </a:cubicBezTo>
                    <a:close/>
                    <a:moveTo>
                      <a:pt x="921" y="2140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5" name="AutoShape 75"/>
              <p:cNvSpPr>
                <a:spLocks/>
              </p:cNvSpPr>
              <p:nvPr/>
            </p:nvSpPr>
            <p:spPr bwMode="auto">
              <a:xfrm>
                <a:off x="970" y="598"/>
                <a:ext cx="123" cy="495"/>
              </a:xfrm>
              <a:custGeom>
                <a:avLst/>
                <a:gdLst/>
                <a:ahLst/>
                <a:cxnLst/>
                <a:rect l="0" t="0" r="r" b="b"/>
                <a:pathLst>
                  <a:path w="19421" h="21449">
                    <a:moveTo>
                      <a:pt x="14444" y="224"/>
                    </a:moveTo>
                    <a:cubicBezTo>
                      <a:pt x="19054" y="1330"/>
                      <a:pt x="18685" y="3281"/>
                      <a:pt x="18036" y="4785"/>
                    </a:cubicBezTo>
                    <a:cubicBezTo>
                      <a:pt x="17253" y="6605"/>
                      <a:pt x="15262" y="8395"/>
                      <a:pt x="12966" y="10117"/>
                    </a:cubicBezTo>
                    <a:cubicBezTo>
                      <a:pt x="8029" y="13811"/>
                      <a:pt x="-1898" y="17225"/>
                      <a:pt x="317" y="21347"/>
                    </a:cubicBezTo>
                    <a:cubicBezTo>
                      <a:pt x="409" y="21520"/>
                      <a:pt x="1391" y="21456"/>
                      <a:pt x="1301" y="21284"/>
                    </a:cubicBezTo>
                    <a:cubicBezTo>
                      <a:pt x="-36" y="18799"/>
                      <a:pt x="3219" y="16546"/>
                      <a:pt x="7136" y="14342"/>
                    </a:cubicBezTo>
                    <a:cubicBezTo>
                      <a:pt x="9984" y="12740"/>
                      <a:pt x="12756" y="11153"/>
                      <a:pt x="14870" y="9471"/>
                    </a:cubicBezTo>
                    <a:cubicBezTo>
                      <a:pt x="17044" y="7744"/>
                      <a:pt x="18753" y="5950"/>
                      <a:pt x="19291" y="4130"/>
                    </a:cubicBezTo>
                    <a:cubicBezTo>
                      <a:pt x="19702" y="2734"/>
                      <a:pt x="19338" y="1036"/>
                      <a:pt x="15173" y="37"/>
                    </a:cubicBezTo>
                    <a:cubicBezTo>
                      <a:pt x="14689" y="-80"/>
                      <a:pt x="13954" y="107"/>
                      <a:pt x="14444" y="224"/>
                    </a:cubicBezTo>
                    <a:cubicBezTo>
                      <a:pt x="14444" y="224"/>
                      <a:pt x="14444" y="224"/>
                      <a:pt x="14444" y="224"/>
                    </a:cubicBezTo>
                    <a:close/>
                    <a:moveTo>
                      <a:pt x="14444" y="22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6" name="AutoShape 76"/>
              <p:cNvSpPr>
                <a:spLocks/>
              </p:cNvSpPr>
              <p:nvPr/>
            </p:nvSpPr>
            <p:spPr bwMode="auto">
              <a:xfrm>
                <a:off x="1024" y="703"/>
                <a:ext cx="133" cy="415"/>
              </a:xfrm>
              <a:custGeom>
                <a:avLst/>
                <a:gdLst/>
                <a:ahLst/>
                <a:cxnLst/>
                <a:rect l="0" t="0" r="r" b="b"/>
                <a:pathLst>
                  <a:path w="20212" h="21457">
                    <a:moveTo>
                      <a:pt x="975" y="21304"/>
                    </a:moveTo>
                    <a:cubicBezTo>
                      <a:pt x="1946" y="17401"/>
                      <a:pt x="8098" y="14051"/>
                      <a:pt x="13244" y="10629"/>
                    </a:cubicBezTo>
                    <a:cubicBezTo>
                      <a:pt x="18230" y="7318"/>
                      <a:pt x="21554" y="3858"/>
                      <a:pt x="19685" y="121"/>
                    </a:cubicBezTo>
                    <a:cubicBezTo>
                      <a:pt x="19582" y="-85"/>
                      <a:pt x="18639" y="-9"/>
                      <a:pt x="18739" y="197"/>
                    </a:cubicBezTo>
                    <a:cubicBezTo>
                      <a:pt x="20751" y="4224"/>
                      <a:pt x="16474" y="7845"/>
                      <a:pt x="11039" y="11362"/>
                    </a:cubicBezTo>
                    <a:cubicBezTo>
                      <a:pt x="6150" y="14525"/>
                      <a:pt x="902" y="17676"/>
                      <a:pt x="2" y="21294"/>
                    </a:cubicBezTo>
                    <a:cubicBezTo>
                      <a:pt x="-46" y="21503"/>
                      <a:pt x="922" y="21515"/>
                      <a:pt x="975" y="21304"/>
                    </a:cubicBezTo>
                    <a:cubicBezTo>
                      <a:pt x="975" y="21304"/>
                      <a:pt x="975" y="21304"/>
                      <a:pt x="975" y="21304"/>
                    </a:cubicBezTo>
                    <a:close/>
                    <a:moveTo>
                      <a:pt x="975" y="2130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7" name="AutoShape 77"/>
              <p:cNvSpPr>
                <a:spLocks/>
              </p:cNvSpPr>
              <p:nvPr/>
            </p:nvSpPr>
            <p:spPr bwMode="auto">
              <a:xfrm>
                <a:off x="1024" y="773"/>
                <a:ext cx="186" cy="353"/>
              </a:xfrm>
              <a:custGeom>
                <a:avLst/>
                <a:gdLst/>
                <a:ahLst/>
                <a:cxnLst/>
                <a:rect l="0" t="0" r="r" b="b"/>
                <a:pathLst>
                  <a:path w="21338" h="21414">
                    <a:moveTo>
                      <a:pt x="20650" y="85"/>
                    </a:moveTo>
                    <a:cubicBezTo>
                      <a:pt x="16278" y="3451"/>
                      <a:pt x="11399" y="6631"/>
                      <a:pt x="7316" y="10099"/>
                    </a:cubicBezTo>
                    <a:cubicBezTo>
                      <a:pt x="3376" y="13442"/>
                      <a:pt x="-60" y="17223"/>
                      <a:pt x="1" y="21224"/>
                    </a:cubicBezTo>
                    <a:cubicBezTo>
                      <a:pt x="6" y="21469"/>
                      <a:pt x="739" y="21483"/>
                      <a:pt x="736" y="21236"/>
                    </a:cubicBezTo>
                    <a:cubicBezTo>
                      <a:pt x="674" y="17189"/>
                      <a:pt x="4249" y="13432"/>
                      <a:pt x="8226" y="10056"/>
                    </a:cubicBezTo>
                    <a:cubicBezTo>
                      <a:pt x="12213" y="6670"/>
                      <a:pt x="17008" y="3573"/>
                      <a:pt x="21273" y="284"/>
                    </a:cubicBezTo>
                    <a:cubicBezTo>
                      <a:pt x="21540" y="80"/>
                      <a:pt x="20914" y="-117"/>
                      <a:pt x="20650" y="85"/>
                    </a:cubicBezTo>
                    <a:cubicBezTo>
                      <a:pt x="20650" y="85"/>
                      <a:pt x="20650" y="85"/>
                      <a:pt x="20650" y="85"/>
                    </a:cubicBezTo>
                    <a:close/>
                    <a:moveTo>
                      <a:pt x="20650" y="8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8" name="AutoShape 78"/>
              <p:cNvSpPr>
                <a:spLocks/>
              </p:cNvSpPr>
              <p:nvPr/>
            </p:nvSpPr>
            <p:spPr bwMode="auto">
              <a:xfrm>
                <a:off x="1347" y="791"/>
                <a:ext cx="51" cy="38"/>
              </a:xfrm>
              <a:custGeom>
                <a:avLst/>
                <a:gdLst/>
                <a:ahLst/>
                <a:cxnLst/>
                <a:rect l="0" t="0" r="r" b="b"/>
                <a:pathLst>
                  <a:path w="20009" h="19782">
                    <a:moveTo>
                      <a:pt x="2187" y="19406"/>
                    </a:moveTo>
                    <a:cubicBezTo>
                      <a:pt x="7782" y="13711"/>
                      <a:pt x="13533" y="8293"/>
                      <a:pt x="19425" y="3143"/>
                    </a:cubicBezTo>
                    <a:cubicBezTo>
                      <a:pt x="20766" y="1974"/>
                      <a:pt x="19560" y="-900"/>
                      <a:pt x="18199" y="278"/>
                    </a:cubicBezTo>
                    <a:cubicBezTo>
                      <a:pt x="12123" y="5589"/>
                      <a:pt x="6202" y="11167"/>
                      <a:pt x="444" y="17040"/>
                    </a:cubicBezTo>
                    <a:cubicBezTo>
                      <a:pt x="-834" y="18344"/>
                      <a:pt x="926" y="20700"/>
                      <a:pt x="2187" y="19406"/>
                    </a:cubicBezTo>
                    <a:cubicBezTo>
                      <a:pt x="2187" y="19406"/>
                      <a:pt x="2187" y="19406"/>
                      <a:pt x="2187" y="19406"/>
                    </a:cubicBezTo>
                    <a:close/>
                    <a:moveTo>
                      <a:pt x="2187" y="1940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59" name="AutoShape 79"/>
              <p:cNvSpPr>
                <a:spLocks/>
              </p:cNvSpPr>
              <p:nvPr/>
            </p:nvSpPr>
            <p:spPr bwMode="auto">
              <a:xfrm>
                <a:off x="1132" y="826"/>
                <a:ext cx="215" cy="324"/>
              </a:xfrm>
              <a:custGeom>
                <a:avLst/>
                <a:gdLst/>
                <a:ahLst/>
                <a:cxnLst/>
                <a:rect l="0" t="0" r="r" b="b"/>
                <a:pathLst>
                  <a:path w="21338" h="21411">
                    <a:moveTo>
                      <a:pt x="641" y="21220"/>
                    </a:moveTo>
                    <a:cubicBezTo>
                      <a:pt x="2445" y="12758"/>
                      <a:pt x="11272" y="5550"/>
                      <a:pt x="21226" y="350"/>
                    </a:cubicBezTo>
                    <a:cubicBezTo>
                      <a:pt x="21548" y="182"/>
                      <a:pt x="21109" y="-117"/>
                      <a:pt x="20788" y="49"/>
                    </a:cubicBezTo>
                    <a:cubicBezTo>
                      <a:pt x="10690" y="5322"/>
                      <a:pt x="1834" y="12632"/>
                      <a:pt x="4" y="21206"/>
                    </a:cubicBezTo>
                    <a:cubicBezTo>
                      <a:pt x="-52" y="21472"/>
                      <a:pt x="585" y="21483"/>
                      <a:pt x="641" y="21220"/>
                    </a:cubicBezTo>
                    <a:cubicBezTo>
                      <a:pt x="641" y="21220"/>
                      <a:pt x="641" y="21220"/>
                      <a:pt x="641" y="21220"/>
                    </a:cubicBezTo>
                    <a:close/>
                    <a:moveTo>
                      <a:pt x="641" y="2122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60" name="AutoShape 80"/>
              <p:cNvSpPr>
                <a:spLocks/>
              </p:cNvSpPr>
              <p:nvPr/>
            </p:nvSpPr>
            <p:spPr bwMode="auto">
              <a:xfrm>
                <a:off x="71" y="52"/>
                <a:ext cx="529" cy="482"/>
              </a:xfrm>
              <a:custGeom>
                <a:avLst/>
                <a:gdLst/>
                <a:ahLst/>
                <a:cxnLst/>
                <a:rect l="0" t="0" r="r" b="b"/>
                <a:pathLst>
                  <a:path w="20863" h="20977">
                    <a:moveTo>
                      <a:pt x="6374" y="20742"/>
                    </a:moveTo>
                    <a:cubicBezTo>
                      <a:pt x="4223" y="17902"/>
                      <a:pt x="3064" y="14464"/>
                      <a:pt x="1856" y="11088"/>
                    </a:cubicBezTo>
                    <a:cubicBezTo>
                      <a:pt x="977" y="8631"/>
                      <a:pt x="-335" y="5477"/>
                      <a:pt x="511" y="2824"/>
                    </a:cubicBezTo>
                    <a:cubicBezTo>
                      <a:pt x="999" y="1292"/>
                      <a:pt x="2540" y="612"/>
                      <a:pt x="3908" y="384"/>
                    </a:cubicBezTo>
                    <a:cubicBezTo>
                      <a:pt x="5451" y="129"/>
                      <a:pt x="7075" y="422"/>
                      <a:pt x="8555" y="899"/>
                    </a:cubicBezTo>
                    <a:cubicBezTo>
                      <a:pt x="9987" y="1363"/>
                      <a:pt x="11362" y="2162"/>
                      <a:pt x="12628" y="3008"/>
                    </a:cubicBezTo>
                    <a:cubicBezTo>
                      <a:pt x="14054" y="3961"/>
                      <a:pt x="15314" y="5174"/>
                      <a:pt x="16364" y="6585"/>
                    </a:cubicBezTo>
                    <a:cubicBezTo>
                      <a:pt x="18424" y="9358"/>
                      <a:pt x="19079" y="12897"/>
                      <a:pt x="20626" y="15970"/>
                    </a:cubicBezTo>
                    <a:cubicBezTo>
                      <a:pt x="20705" y="16124"/>
                      <a:pt x="20927" y="15994"/>
                      <a:pt x="20847" y="15839"/>
                    </a:cubicBezTo>
                    <a:cubicBezTo>
                      <a:pt x="19219" y="12601"/>
                      <a:pt x="18514" y="8966"/>
                      <a:pt x="16302" y="6071"/>
                    </a:cubicBezTo>
                    <a:cubicBezTo>
                      <a:pt x="14437" y="3634"/>
                      <a:pt x="11714" y="1772"/>
                      <a:pt x="8952" y="749"/>
                    </a:cubicBezTo>
                    <a:cubicBezTo>
                      <a:pt x="6575" y="-130"/>
                      <a:pt x="3379" y="-534"/>
                      <a:pt x="1265" y="1246"/>
                    </a:cubicBezTo>
                    <a:cubicBezTo>
                      <a:pt x="-673" y="2880"/>
                      <a:pt x="39" y="6086"/>
                      <a:pt x="643" y="8233"/>
                    </a:cubicBezTo>
                    <a:cubicBezTo>
                      <a:pt x="1175" y="10122"/>
                      <a:pt x="1875" y="11981"/>
                      <a:pt x="2546" y="13817"/>
                    </a:cubicBezTo>
                    <a:cubicBezTo>
                      <a:pt x="3468" y="16336"/>
                      <a:pt x="4595" y="18824"/>
                      <a:pt x="6191" y="20930"/>
                    </a:cubicBezTo>
                    <a:cubicBezTo>
                      <a:pt x="6294" y="21066"/>
                      <a:pt x="6478" y="20878"/>
                      <a:pt x="6374" y="20742"/>
                    </a:cubicBezTo>
                    <a:cubicBezTo>
                      <a:pt x="6374" y="20742"/>
                      <a:pt x="6374" y="20742"/>
                      <a:pt x="6374" y="20742"/>
                    </a:cubicBezTo>
                    <a:close/>
                    <a:moveTo>
                      <a:pt x="6374" y="207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61" name="AutoShape 81"/>
              <p:cNvSpPr>
                <a:spLocks/>
              </p:cNvSpPr>
              <p:nvPr/>
            </p:nvSpPr>
            <p:spPr bwMode="auto">
              <a:xfrm>
                <a:off x="593" y="246"/>
                <a:ext cx="82" cy="208"/>
              </a:xfrm>
              <a:custGeom>
                <a:avLst/>
                <a:gdLst/>
                <a:ahLst/>
                <a:cxnLst/>
                <a:rect l="0" t="0" r="r" b="b"/>
                <a:pathLst>
                  <a:path w="21024" h="21237">
                    <a:moveTo>
                      <a:pt x="125" y="466"/>
                    </a:moveTo>
                    <a:cubicBezTo>
                      <a:pt x="4732" y="3408"/>
                      <a:pt x="8223" y="6637"/>
                      <a:pt x="11377" y="9852"/>
                    </a:cubicBezTo>
                    <a:cubicBezTo>
                      <a:pt x="14917" y="13448"/>
                      <a:pt x="17947" y="17178"/>
                      <a:pt x="19411" y="20996"/>
                    </a:cubicBezTo>
                    <a:cubicBezTo>
                      <a:pt x="19575" y="21404"/>
                      <a:pt x="21168" y="21253"/>
                      <a:pt x="21013" y="20847"/>
                    </a:cubicBezTo>
                    <a:cubicBezTo>
                      <a:pt x="19479" y="16868"/>
                      <a:pt x="16226" y="13006"/>
                      <a:pt x="12538" y="9255"/>
                    </a:cubicBezTo>
                    <a:cubicBezTo>
                      <a:pt x="9474" y="6141"/>
                      <a:pt x="6030" y="3012"/>
                      <a:pt x="1567" y="156"/>
                    </a:cubicBezTo>
                    <a:cubicBezTo>
                      <a:pt x="1012" y="-196"/>
                      <a:pt x="-432" y="111"/>
                      <a:pt x="125" y="466"/>
                    </a:cubicBezTo>
                    <a:cubicBezTo>
                      <a:pt x="125" y="466"/>
                      <a:pt x="125" y="466"/>
                      <a:pt x="125" y="466"/>
                    </a:cubicBezTo>
                    <a:close/>
                    <a:moveTo>
                      <a:pt x="125" y="46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62" name="AutoShape 82"/>
              <p:cNvSpPr>
                <a:spLocks/>
              </p:cNvSpPr>
              <p:nvPr/>
            </p:nvSpPr>
            <p:spPr bwMode="auto">
              <a:xfrm>
                <a:off x="377" y="914"/>
                <a:ext cx="73" cy="19"/>
              </a:xfrm>
              <a:custGeom>
                <a:avLst/>
                <a:gdLst/>
                <a:ahLst/>
                <a:cxnLst/>
                <a:rect l="0" t="0" r="r" b="b"/>
                <a:pathLst>
                  <a:path w="20897" h="17591">
                    <a:moveTo>
                      <a:pt x="1173" y="10909"/>
                    </a:moveTo>
                    <a:cubicBezTo>
                      <a:pt x="931" y="11117"/>
                      <a:pt x="693" y="11308"/>
                      <a:pt x="471" y="11660"/>
                    </a:cubicBezTo>
                    <a:cubicBezTo>
                      <a:pt x="7" y="12395"/>
                      <a:pt x="-114" y="14248"/>
                      <a:pt x="108" y="15622"/>
                    </a:cubicBezTo>
                    <a:cubicBezTo>
                      <a:pt x="865" y="20319"/>
                      <a:pt x="6381" y="15207"/>
                      <a:pt x="7481" y="14695"/>
                    </a:cubicBezTo>
                    <a:cubicBezTo>
                      <a:pt x="11698" y="12634"/>
                      <a:pt x="16507" y="11212"/>
                      <a:pt x="20411" y="5429"/>
                    </a:cubicBezTo>
                    <a:cubicBezTo>
                      <a:pt x="21486" y="3815"/>
                      <a:pt x="20595" y="-1281"/>
                      <a:pt x="19518" y="301"/>
                    </a:cubicBezTo>
                    <a:cubicBezTo>
                      <a:pt x="16429" y="4886"/>
                      <a:pt x="12611" y="6036"/>
                      <a:pt x="9286" y="7873"/>
                    </a:cubicBezTo>
                    <a:cubicBezTo>
                      <a:pt x="7456" y="8848"/>
                      <a:pt x="5619" y="9711"/>
                      <a:pt x="3775" y="10510"/>
                    </a:cubicBezTo>
                    <a:cubicBezTo>
                      <a:pt x="3093" y="10813"/>
                      <a:pt x="2422" y="11085"/>
                      <a:pt x="1738" y="11292"/>
                    </a:cubicBezTo>
                    <a:cubicBezTo>
                      <a:pt x="704" y="11596"/>
                      <a:pt x="1365" y="10589"/>
                      <a:pt x="1723" y="12810"/>
                    </a:cubicBezTo>
                    <a:cubicBezTo>
                      <a:pt x="1599" y="14136"/>
                      <a:pt x="1478" y="15478"/>
                      <a:pt x="1360" y="16772"/>
                    </a:cubicBezTo>
                    <a:cubicBezTo>
                      <a:pt x="1286" y="16948"/>
                      <a:pt x="1365" y="16900"/>
                      <a:pt x="1597" y="16597"/>
                    </a:cubicBezTo>
                    <a:cubicBezTo>
                      <a:pt x="2742" y="15686"/>
                      <a:pt x="2326" y="9998"/>
                      <a:pt x="1173" y="10909"/>
                    </a:cubicBezTo>
                    <a:cubicBezTo>
                      <a:pt x="1173" y="10909"/>
                      <a:pt x="1173" y="10909"/>
                      <a:pt x="1173" y="10909"/>
                    </a:cubicBezTo>
                    <a:close/>
                    <a:moveTo>
                      <a:pt x="1173" y="1090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174" name="Group 94"/>
            <p:cNvGrpSpPr>
              <a:grpSpLocks/>
            </p:cNvGrpSpPr>
            <p:nvPr/>
          </p:nvGrpSpPr>
          <p:grpSpPr bwMode="auto">
            <a:xfrm rot="2706234">
              <a:off x="16845757" y="5387181"/>
              <a:ext cx="3148012" cy="2670175"/>
              <a:chOff x="0" y="0"/>
              <a:chExt cx="1982" cy="1681"/>
            </a:xfrm>
            <a:grpFill/>
          </p:grpSpPr>
          <p:grpSp>
            <p:nvGrpSpPr>
              <p:cNvPr id="46172" name="Group 92"/>
              <p:cNvGrpSpPr>
                <a:grpSpLocks/>
              </p:cNvGrpSpPr>
              <p:nvPr/>
            </p:nvGrpSpPr>
            <p:grpSpPr bwMode="auto">
              <a:xfrm rot="-1550751">
                <a:off x="143" y="317"/>
                <a:ext cx="1695" cy="1047"/>
                <a:chOff x="0" y="0"/>
                <a:chExt cx="1695" cy="1046"/>
              </a:xfrm>
              <a:grpFill/>
            </p:grpSpPr>
            <p:sp>
              <p:nvSpPr>
                <p:cNvPr id="46164" name="AutoShape 84"/>
                <p:cNvSpPr>
                  <a:spLocks/>
                </p:cNvSpPr>
                <p:nvPr/>
              </p:nvSpPr>
              <p:spPr bwMode="auto">
                <a:xfrm>
                  <a:off x="0" y="0"/>
                  <a:ext cx="1695" cy="1046"/>
                </a:xfrm>
                <a:custGeom>
                  <a:avLst/>
                  <a:gdLst/>
                  <a:ahLst/>
                  <a:cxnLst/>
                  <a:rect l="0" t="0" r="r" b="b"/>
                  <a:pathLst>
                    <a:path w="21526" h="21331">
                      <a:moveTo>
                        <a:pt x="4803" y="13406"/>
                      </a:moveTo>
                      <a:cubicBezTo>
                        <a:pt x="3571" y="14558"/>
                        <a:pt x="2284" y="15752"/>
                        <a:pt x="921" y="16486"/>
                      </a:cubicBezTo>
                      <a:cubicBezTo>
                        <a:pt x="499" y="16713"/>
                        <a:pt x="58" y="16866"/>
                        <a:pt x="10" y="17691"/>
                      </a:cubicBezTo>
                      <a:cubicBezTo>
                        <a:pt x="-32" y="18423"/>
                        <a:pt x="43" y="19085"/>
                        <a:pt x="513" y="19372"/>
                      </a:cubicBezTo>
                      <a:cubicBezTo>
                        <a:pt x="724" y="19500"/>
                        <a:pt x="970" y="19507"/>
                        <a:pt x="1192" y="19511"/>
                      </a:cubicBezTo>
                      <a:cubicBezTo>
                        <a:pt x="1562" y="19519"/>
                        <a:pt x="1931" y="19518"/>
                        <a:pt x="2300" y="19520"/>
                      </a:cubicBezTo>
                      <a:cubicBezTo>
                        <a:pt x="3071" y="19526"/>
                        <a:pt x="3826" y="19443"/>
                        <a:pt x="4591" y="19312"/>
                      </a:cubicBezTo>
                      <a:cubicBezTo>
                        <a:pt x="5352" y="19181"/>
                        <a:pt x="6111" y="19036"/>
                        <a:pt x="6872" y="18909"/>
                      </a:cubicBezTo>
                      <a:cubicBezTo>
                        <a:pt x="7516" y="18802"/>
                        <a:pt x="8165" y="18746"/>
                        <a:pt x="8808" y="18616"/>
                      </a:cubicBezTo>
                      <a:cubicBezTo>
                        <a:pt x="9306" y="18515"/>
                        <a:pt x="9808" y="18342"/>
                        <a:pt x="10241" y="17923"/>
                      </a:cubicBezTo>
                      <a:cubicBezTo>
                        <a:pt x="10717" y="17463"/>
                        <a:pt x="10981" y="16649"/>
                        <a:pt x="11194" y="15869"/>
                      </a:cubicBezTo>
                      <a:cubicBezTo>
                        <a:pt x="11438" y="14974"/>
                        <a:pt x="11674" y="14144"/>
                        <a:pt x="12032" y="13343"/>
                      </a:cubicBezTo>
                      <a:cubicBezTo>
                        <a:pt x="12440" y="12433"/>
                        <a:pt x="12915" y="11600"/>
                        <a:pt x="13379" y="10760"/>
                      </a:cubicBezTo>
                      <a:cubicBezTo>
                        <a:pt x="13298" y="10708"/>
                        <a:pt x="13218" y="10656"/>
                        <a:pt x="13137" y="10604"/>
                      </a:cubicBezTo>
                      <a:cubicBezTo>
                        <a:pt x="13182" y="11127"/>
                        <a:pt x="13252" y="11643"/>
                        <a:pt x="13306" y="12164"/>
                      </a:cubicBezTo>
                      <a:cubicBezTo>
                        <a:pt x="13327" y="12371"/>
                        <a:pt x="13361" y="12591"/>
                        <a:pt x="13364" y="12801"/>
                      </a:cubicBezTo>
                      <a:cubicBezTo>
                        <a:pt x="13365" y="12895"/>
                        <a:pt x="13233" y="12954"/>
                        <a:pt x="13190" y="12988"/>
                      </a:cubicBezTo>
                      <a:cubicBezTo>
                        <a:pt x="12728" y="13356"/>
                        <a:pt x="12461" y="14083"/>
                        <a:pt x="12254" y="14798"/>
                      </a:cubicBezTo>
                      <a:cubicBezTo>
                        <a:pt x="12154" y="15142"/>
                        <a:pt x="12069" y="15498"/>
                        <a:pt x="11980" y="15849"/>
                      </a:cubicBezTo>
                      <a:cubicBezTo>
                        <a:pt x="11879" y="16250"/>
                        <a:pt x="11737" y="16623"/>
                        <a:pt x="11606" y="17001"/>
                      </a:cubicBezTo>
                      <a:cubicBezTo>
                        <a:pt x="11346" y="17751"/>
                        <a:pt x="11061" y="18567"/>
                        <a:pt x="11006" y="19432"/>
                      </a:cubicBezTo>
                      <a:cubicBezTo>
                        <a:pt x="10964" y="20088"/>
                        <a:pt x="11068" y="20737"/>
                        <a:pt x="11452" y="21080"/>
                      </a:cubicBezTo>
                      <a:cubicBezTo>
                        <a:pt x="11801" y="21392"/>
                        <a:pt x="12258" y="21345"/>
                        <a:pt x="12642" y="21292"/>
                      </a:cubicBezTo>
                      <a:cubicBezTo>
                        <a:pt x="13925" y="21115"/>
                        <a:pt x="15199" y="20914"/>
                        <a:pt x="16463" y="20515"/>
                      </a:cubicBezTo>
                      <a:cubicBezTo>
                        <a:pt x="17032" y="20335"/>
                        <a:pt x="17601" y="20137"/>
                        <a:pt x="18166" y="19931"/>
                      </a:cubicBezTo>
                      <a:cubicBezTo>
                        <a:pt x="18643" y="19758"/>
                        <a:pt x="19136" y="19538"/>
                        <a:pt x="19546" y="19103"/>
                      </a:cubicBezTo>
                      <a:cubicBezTo>
                        <a:pt x="19966" y="18658"/>
                        <a:pt x="20155" y="17898"/>
                        <a:pt x="20284" y="17158"/>
                      </a:cubicBezTo>
                      <a:cubicBezTo>
                        <a:pt x="20445" y="16231"/>
                        <a:pt x="20514" y="15276"/>
                        <a:pt x="20693" y="14355"/>
                      </a:cubicBezTo>
                      <a:cubicBezTo>
                        <a:pt x="21121" y="12157"/>
                        <a:pt x="21305" y="9870"/>
                        <a:pt x="21473" y="7594"/>
                      </a:cubicBezTo>
                      <a:cubicBezTo>
                        <a:pt x="21554" y="6487"/>
                        <a:pt x="21568" y="5490"/>
                        <a:pt x="21325" y="4429"/>
                      </a:cubicBezTo>
                      <a:cubicBezTo>
                        <a:pt x="21122" y="3539"/>
                        <a:pt x="20819" y="2691"/>
                        <a:pt x="20511" y="1881"/>
                      </a:cubicBezTo>
                      <a:cubicBezTo>
                        <a:pt x="20225" y="1130"/>
                        <a:pt x="19867" y="429"/>
                        <a:pt x="19334" y="108"/>
                      </a:cubicBezTo>
                      <a:cubicBezTo>
                        <a:pt x="18807" y="-208"/>
                        <a:pt x="18300" y="211"/>
                        <a:pt x="17941" y="807"/>
                      </a:cubicBezTo>
                      <a:cubicBezTo>
                        <a:pt x="17762" y="1103"/>
                        <a:pt x="17615" y="1451"/>
                        <a:pt x="17478" y="1797"/>
                      </a:cubicBezTo>
                      <a:cubicBezTo>
                        <a:pt x="17276" y="2305"/>
                        <a:pt x="17066" y="2795"/>
                        <a:pt x="16828" y="3264"/>
                      </a:cubicBezTo>
                      <a:cubicBezTo>
                        <a:pt x="16364" y="4180"/>
                        <a:pt x="15852" y="5030"/>
                        <a:pt x="15416" y="5982"/>
                      </a:cubicBezTo>
                      <a:cubicBezTo>
                        <a:pt x="15504" y="6019"/>
                        <a:pt x="15592" y="6057"/>
                        <a:pt x="15680" y="6094"/>
                      </a:cubicBezTo>
                      <a:cubicBezTo>
                        <a:pt x="15672" y="5105"/>
                        <a:pt x="15475" y="4280"/>
                        <a:pt x="15193" y="3410"/>
                      </a:cubicBezTo>
                      <a:cubicBezTo>
                        <a:pt x="14964" y="2703"/>
                        <a:pt x="14761" y="1971"/>
                        <a:pt x="14438" y="1352"/>
                      </a:cubicBezTo>
                      <a:cubicBezTo>
                        <a:pt x="14200" y="894"/>
                        <a:pt x="13916" y="716"/>
                        <a:pt x="13569" y="973"/>
                      </a:cubicBezTo>
                      <a:cubicBezTo>
                        <a:pt x="13200" y="1246"/>
                        <a:pt x="12904" y="1814"/>
                        <a:pt x="12644" y="2288"/>
                      </a:cubicBezTo>
                      <a:cubicBezTo>
                        <a:pt x="12363" y="2798"/>
                        <a:pt x="12100" y="3306"/>
                        <a:pt x="11793" y="3778"/>
                      </a:cubicBezTo>
                      <a:cubicBezTo>
                        <a:pt x="11259" y="4599"/>
                        <a:pt x="10732" y="5431"/>
                        <a:pt x="10219" y="6285"/>
                      </a:cubicBezTo>
                      <a:cubicBezTo>
                        <a:pt x="9717" y="7119"/>
                        <a:pt x="9241" y="7979"/>
                        <a:pt x="8792" y="8886"/>
                      </a:cubicBezTo>
                      <a:cubicBezTo>
                        <a:pt x="8353" y="9776"/>
                        <a:pt x="7853" y="10507"/>
                        <a:pt x="7315" y="11245"/>
                      </a:cubicBezTo>
                      <a:cubicBezTo>
                        <a:pt x="7126" y="11505"/>
                        <a:pt x="6935" y="11762"/>
                        <a:pt x="6774" y="12065"/>
                      </a:cubicBezTo>
                      <a:cubicBezTo>
                        <a:pt x="6621" y="12354"/>
                        <a:pt x="6488" y="12663"/>
                        <a:pt x="6273" y="12846"/>
                      </a:cubicBezTo>
                      <a:cubicBezTo>
                        <a:pt x="6067" y="13019"/>
                        <a:pt x="5766" y="12975"/>
                        <a:pt x="5539" y="13024"/>
                      </a:cubicBezTo>
                      <a:cubicBezTo>
                        <a:pt x="5275" y="13082"/>
                        <a:pt x="5036" y="13201"/>
                        <a:pt x="4803" y="13406"/>
                      </a:cubicBezTo>
                      <a:cubicBezTo>
                        <a:pt x="4644" y="13546"/>
                        <a:pt x="4787" y="13929"/>
                        <a:pt x="4946" y="13789"/>
                      </a:cubicBezTo>
                      <a:cubicBezTo>
                        <a:pt x="5236" y="13534"/>
                        <a:pt x="5531" y="13465"/>
                        <a:pt x="5858" y="13413"/>
                      </a:cubicBezTo>
                      <a:cubicBezTo>
                        <a:pt x="6125" y="13371"/>
                        <a:pt x="6386" y="13324"/>
                        <a:pt x="6598" y="13038"/>
                      </a:cubicBezTo>
                      <a:cubicBezTo>
                        <a:pt x="6789" y="12781"/>
                        <a:pt x="6926" y="12447"/>
                        <a:pt x="7097" y="12158"/>
                      </a:cubicBezTo>
                      <a:cubicBezTo>
                        <a:pt x="7338" y="11751"/>
                        <a:pt x="7629" y="11404"/>
                        <a:pt x="7895" y="11038"/>
                      </a:cubicBezTo>
                      <a:cubicBezTo>
                        <a:pt x="8436" y="10294"/>
                        <a:pt x="8862" y="9449"/>
                        <a:pt x="9306" y="8568"/>
                      </a:cubicBezTo>
                      <a:cubicBezTo>
                        <a:pt x="9764" y="7661"/>
                        <a:pt x="10279" y="6819"/>
                        <a:pt x="10790" y="5987"/>
                      </a:cubicBezTo>
                      <a:cubicBezTo>
                        <a:pt x="11280" y="5189"/>
                        <a:pt x="11805" y="4441"/>
                        <a:pt x="12288" y="3636"/>
                      </a:cubicBezTo>
                      <a:cubicBezTo>
                        <a:pt x="12560" y="3182"/>
                        <a:pt x="12794" y="2673"/>
                        <a:pt x="13063" y="2214"/>
                      </a:cubicBezTo>
                      <a:cubicBezTo>
                        <a:pt x="13250" y="1896"/>
                        <a:pt x="13641" y="1145"/>
                        <a:pt x="13966" y="1299"/>
                      </a:cubicBezTo>
                      <a:cubicBezTo>
                        <a:pt x="14167" y="1394"/>
                        <a:pt x="14325" y="1833"/>
                        <a:pt x="14430" y="2089"/>
                      </a:cubicBezTo>
                      <a:cubicBezTo>
                        <a:pt x="14581" y="2458"/>
                        <a:pt x="14704" y="2854"/>
                        <a:pt x="14827" y="3247"/>
                      </a:cubicBezTo>
                      <a:cubicBezTo>
                        <a:pt x="15121" y="4183"/>
                        <a:pt x="15389" y="5024"/>
                        <a:pt x="15397" y="6094"/>
                      </a:cubicBezTo>
                      <a:cubicBezTo>
                        <a:pt x="15399" y="6328"/>
                        <a:pt x="15581" y="6378"/>
                        <a:pt x="15660" y="6206"/>
                      </a:cubicBezTo>
                      <a:cubicBezTo>
                        <a:pt x="16065" y="5321"/>
                        <a:pt x="16538" y="4521"/>
                        <a:pt x="16977" y="3677"/>
                      </a:cubicBezTo>
                      <a:cubicBezTo>
                        <a:pt x="17361" y="2937"/>
                        <a:pt x="17644" y="2093"/>
                        <a:pt x="18018" y="1345"/>
                      </a:cubicBezTo>
                      <a:cubicBezTo>
                        <a:pt x="18387" y="607"/>
                        <a:pt x="18888" y="190"/>
                        <a:pt x="19455" y="682"/>
                      </a:cubicBezTo>
                      <a:cubicBezTo>
                        <a:pt x="19942" y="1106"/>
                        <a:pt x="20229" y="1979"/>
                        <a:pt x="20489" y="2713"/>
                      </a:cubicBezTo>
                      <a:cubicBezTo>
                        <a:pt x="20815" y="3630"/>
                        <a:pt x="21125" y="4582"/>
                        <a:pt x="21235" y="5627"/>
                      </a:cubicBezTo>
                      <a:cubicBezTo>
                        <a:pt x="21294" y="6185"/>
                        <a:pt x="21246" y="6755"/>
                        <a:pt x="21210" y="7312"/>
                      </a:cubicBezTo>
                      <a:cubicBezTo>
                        <a:pt x="21168" y="7947"/>
                        <a:pt x="21112" y="8580"/>
                        <a:pt x="21055" y="9212"/>
                      </a:cubicBezTo>
                      <a:cubicBezTo>
                        <a:pt x="20952" y="10364"/>
                        <a:pt x="20862" y="11515"/>
                        <a:pt x="20694" y="12649"/>
                      </a:cubicBezTo>
                      <a:cubicBezTo>
                        <a:pt x="20543" y="13667"/>
                        <a:pt x="20321" y="14651"/>
                        <a:pt x="20194" y="15679"/>
                      </a:cubicBezTo>
                      <a:cubicBezTo>
                        <a:pt x="20082" y="16598"/>
                        <a:pt x="19993" y="17565"/>
                        <a:pt x="19650" y="18354"/>
                      </a:cubicBezTo>
                      <a:cubicBezTo>
                        <a:pt x="19376" y="18984"/>
                        <a:pt x="18769" y="19227"/>
                        <a:pt x="18331" y="19410"/>
                      </a:cubicBezTo>
                      <a:cubicBezTo>
                        <a:pt x="17059" y="19943"/>
                        <a:pt x="15738" y="20344"/>
                        <a:pt x="14432" y="20586"/>
                      </a:cubicBezTo>
                      <a:cubicBezTo>
                        <a:pt x="13871" y="20690"/>
                        <a:pt x="13307" y="20739"/>
                        <a:pt x="12746" y="20833"/>
                      </a:cubicBezTo>
                      <a:cubicBezTo>
                        <a:pt x="12350" y="20899"/>
                        <a:pt x="11872" y="20983"/>
                        <a:pt x="11520" y="20626"/>
                      </a:cubicBezTo>
                      <a:cubicBezTo>
                        <a:pt x="11057" y="20156"/>
                        <a:pt x="11336" y="18929"/>
                        <a:pt x="11500" y="18322"/>
                      </a:cubicBezTo>
                      <a:cubicBezTo>
                        <a:pt x="11712" y="17540"/>
                        <a:pt x="12029" y="16837"/>
                        <a:pt x="12231" y="16050"/>
                      </a:cubicBezTo>
                      <a:cubicBezTo>
                        <a:pt x="12480" y="15085"/>
                        <a:pt x="12705" y="13889"/>
                        <a:pt x="13333" y="13371"/>
                      </a:cubicBezTo>
                      <a:cubicBezTo>
                        <a:pt x="13515" y="13221"/>
                        <a:pt x="13651" y="13096"/>
                        <a:pt x="13645" y="12739"/>
                      </a:cubicBezTo>
                      <a:cubicBezTo>
                        <a:pt x="13634" y="12029"/>
                        <a:pt x="13480" y="11307"/>
                        <a:pt x="13420" y="10604"/>
                      </a:cubicBezTo>
                      <a:cubicBezTo>
                        <a:pt x="13405" y="10434"/>
                        <a:pt x="13270" y="10282"/>
                        <a:pt x="13179" y="10447"/>
                      </a:cubicBezTo>
                      <a:cubicBezTo>
                        <a:pt x="12735" y="11251"/>
                        <a:pt x="12288" y="12051"/>
                        <a:pt x="11886" y="12907"/>
                      </a:cubicBezTo>
                      <a:cubicBezTo>
                        <a:pt x="11505" y="13717"/>
                        <a:pt x="11235" y="14560"/>
                        <a:pt x="10992" y="15486"/>
                      </a:cubicBezTo>
                      <a:cubicBezTo>
                        <a:pt x="10761" y="16368"/>
                        <a:pt x="10493" y="17223"/>
                        <a:pt x="9935" y="17687"/>
                      </a:cubicBezTo>
                      <a:cubicBezTo>
                        <a:pt x="9441" y="18099"/>
                        <a:pt x="8842" y="18180"/>
                        <a:pt x="8294" y="18259"/>
                      </a:cubicBezTo>
                      <a:cubicBezTo>
                        <a:pt x="6812" y="18470"/>
                        <a:pt x="5337" y="18757"/>
                        <a:pt x="3856" y="18989"/>
                      </a:cubicBezTo>
                      <a:cubicBezTo>
                        <a:pt x="3097" y="19109"/>
                        <a:pt x="2331" y="19077"/>
                        <a:pt x="1569" y="19070"/>
                      </a:cubicBezTo>
                      <a:cubicBezTo>
                        <a:pt x="1300" y="19067"/>
                        <a:pt x="1026" y="19089"/>
                        <a:pt x="760" y="19016"/>
                      </a:cubicBezTo>
                      <a:cubicBezTo>
                        <a:pt x="634" y="18982"/>
                        <a:pt x="509" y="18913"/>
                        <a:pt x="409" y="18783"/>
                      </a:cubicBezTo>
                      <a:cubicBezTo>
                        <a:pt x="301" y="18641"/>
                        <a:pt x="298" y="18348"/>
                        <a:pt x="288" y="18146"/>
                      </a:cubicBezTo>
                      <a:cubicBezTo>
                        <a:pt x="275" y="17872"/>
                        <a:pt x="272" y="17544"/>
                        <a:pt x="390" y="17321"/>
                      </a:cubicBezTo>
                      <a:cubicBezTo>
                        <a:pt x="501" y="17111"/>
                        <a:pt x="715" y="17049"/>
                        <a:pt x="873" y="16974"/>
                      </a:cubicBezTo>
                      <a:cubicBezTo>
                        <a:pt x="1326" y="16759"/>
                        <a:pt x="1763" y="16433"/>
                        <a:pt x="2191" y="16122"/>
                      </a:cubicBezTo>
                      <a:cubicBezTo>
                        <a:pt x="3139" y="15434"/>
                        <a:pt x="4049" y="14627"/>
                        <a:pt x="4946" y="13789"/>
                      </a:cubicBezTo>
                      <a:cubicBezTo>
                        <a:pt x="5102" y="13643"/>
                        <a:pt x="4960" y="13259"/>
                        <a:pt x="4803" y="13406"/>
                      </a:cubicBezTo>
                      <a:close/>
                      <a:moveTo>
                        <a:pt x="4803" y="1340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65" name="AutoShape 85"/>
                <p:cNvSpPr>
                  <a:spLocks/>
                </p:cNvSpPr>
                <p:nvPr/>
              </p:nvSpPr>
              <p:spPr bwMode="auto">
                <a:xfrm>
                  <a:off x="467" y="70"/>
                  <a:ext cx="667" cy="640"/>
                </a:xfrm>
                <a:custGeom>
                  <a:avLst/>
                  <a:gdLst/>
                  <a:ahLst/>
                  <a:cxnLst/>
                  <a:rect l="0" t="0" r="r" b="b"/>
                  <a:pathLst>
                    <a:path w="20915" h="21182">
                      <a:moveTo>
                        <a:pt x="38" y="19232"/>
                      </a:moveTo>
                      <a:cubicBezTo>
                        <a:pt x="333" y="19706"/>
                        <a:pt x="1444" y="19738"/>
                        <a:pt x="1909" y="19828"/>
                      </a:cubicBezTo>
                      <a:cubicBezTo>
                        <a:pt x="2895" y="20019"/>
                        <a:pt x="3893" y="20149"/>
                        <a:pt x="4829" y="20532"/>
                      </a:cubicBezTo>
                      <a:cubicBezTo>
                        <a:pt x="6263" y="21119"/>
                        <a:pt x="7838" y="21500"/>
                        <a:pt x="9309" y="20820"/>
                      </a:cubicBezTo>
                      <a:cubicBezTo>
                        <a:pt x="10670" y="20191"/>
                        <a:pt x="11669" y="19112"/>
                        <a:pt x="12609" y="17945"/>
                      </a:cubicBezTo>
                      <a:cubicBezTo>
                        <a:pt x="13599" y="16717"/>
                        <a:pt x="14622" y="15511"/>
                        <a:pt x="15562" y="14242"/>
                      </a:cubicBezTo>
                      <a:cubicBezTo>
                        <a:pt x="16610" y="12827"/>
                        <a:pt x="17516" y="11307"/>
                        <a:pt x="18376" y="9764"/>
                      </a:cubicBezTo>
                      <a:cubicBezTo>
                        <a:pt x="19930" y="6976"/>
                        <a:pt x="21476" y="3451"/>
                        <a:pt x="20716" y="172"/>
                      </a:cubicBezTo>
                      <a:cubicBezTo>
                        <a:pt x="20653" y="-100"/>
                        <a:pt x="20271" y="-27"/>
                        <a:pt x="20259" y="236"/>
                      </a:cubicBezTo>
                      <a:cubicBezTo>
                        <a:pt x="20253" y="385"/>
                        <a:pt x="20277" y="456"/>
                        <a:pt x="20296" y="610"/>
                      </a:cubicBezTo>
                      <a:cubicBezTo>
                        <a:pt x="20333" y="913"/>
                        <a:pt x="20800" y="917"/>
                        <a:pt x="20761" y="610"/>
                      </a:cubicBezTo>
                      <a:cubicBezTo>
                        <a:pt x="20746" y="494"/>
                        <a:pt x="20719" y="353"/>
                        <a:pt x="20724" y="236"/>
                      </a:cubicBezTo>
                      <a:cubicBezTo>
                        <a:pt x="20572" y="258"/>
                        <a:pt x="20420" y="279"/>
                        <a:pt x="20267" y="300"/>
                      </a:cubicBezTo>
                      <a:cubicBezTo>
                        <a:pt x="20983" y="3387"/>
                        <a:pt x="19507" y="6696"/>
                        <a:pt x="18077" y="9333"/>
                      </a:cubicBezTo>
                      <a:cubicBezTo>
                        <a:pt x="17336" y="10702"/>
                        <a:pt x="16534" y="12059"/>
                        <a:pt x="15645" y="13331"/>
                      </a:cubicBezTo>
                      <a:cubicBezTo>
                        <a:pt x="14748" y="14615"/>
                        <a:pt x="13733" y="15807"/>
                        <a:pt x="12748" y="17018"/>
                      </a:cubicBezTo>
                      <a:cubicBezTo>
                        <a:pt x="11876" y="18092"/>
                        <a:pt x="11044" y="19195"/>
                        <a:pt x="9889" y="19964"/>
                      </a:cubicBezTo>
                      <a:cubicBezTo>
                        <a:pt x="8364" y="20981"/>
                        <a:pt x="6777" y="20773"/>
                        <a:pt x="5157" y="20150"/>
                      </a:cubicBezTo>
                      <a:cubicBezTo>
                        <a:pt x="4294" y="19819"/>
                        <a:pt x="3457" y="19634"/>
                        <a:pt x="2551" y="19463"/>
                      </a:cubicBezTo>
                      <a:cubicBezTo>
                        <a:pt x="2100" y="19378"/>
                        <a:pt x="1648" y="19293"/>
                        <a:pt x="1199" y="19195"/>
                      </a:cubicBezTo>
                      <a:cubicBezTo>
                        <a:pt x="1043" y="19160"/>
                        <a:pt x="481" y="19056"/>
                        <a:pt x="440" y="18989"/>
                      </a:cubicBezTo>
                      <a:cubicBezTo>
                        <a:pt x="278" y="18729"/>
                        <a:pt x="-124" y="18970"/>
                        <a:pt x="38" y="19232"/>
                      </a:cubicBezTo>
                      <a:cubicBezTo>
                        <a:pt x="38" y="19232"/>
                        <a:pt x="38" y="19232"/>
                        <a:pt x="38" y="19232"/>
                      </a:cubicBezTo>
                      <a:close/>
                      <a:moveTo>
                        <a:pt x="38" y="1923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66" name="AutoShape 86"/>
                <p:cNvSpPr>
                  <a:spLocks/>
                </p:cNvSpPr>
                <p:nvPr/>
              </p:nvSpPr>
              <p:spPr bwMode="auto">
                <a:xfrm>
                  <a:off x="1060" y="281"/>
                  <a:ext cx="189" cy="374"/>
                </a:xfrm>
                <a:custGeom>
                  <a:avLst/>
                  <a:gdLst/>
                  <a:ahLst/>
                  <a:cxnLst/>
                  <a:rect l="0" t="0" r="r" b="b"/>
                  <a:pathLst>
                    <a:path w="20688" h="21085">
                      <a:moveTo>
                        <a:pt x="19159" y="193"/>
                      </a:moveTo>
                      <a:cubicBezTo>
                        <a:pt x="17541" y="1514"/>
                        <a:pt x="16994" y="3061"/>
                        <a:pt x="16185" y="4538"/>
                      </a:cubicBezTo>
                      <a:cubicBezTo>
                        <a:pt x="15039" y="6634"/>
                        <a:pt x="13063" y="8698"/>
                        <a:pt x="11276" y="10668"/>
                      </a:cubicBezTo>
                      <a:cubicBezTo>
                        <a:pt x="9650" y="12458"/>
                        <a:pt x="7689" y="14108"/>
                        <a:pt x="5550" y="15752"/>
                      </a:cubicBezTo>
                      <a:cubicBezTo>
                        <a:pt x="3632" y="17224"/>
                        <a:pt x="2611" y="19074"/>
                        <a:pt x="222" y="20378"/>
                      </a:cubicBezTo>
                      <a:cubicBezTo>
                        <a:pt x="-486" y="20765"/>
                        <a:pt x="658" y="21345"/>
                        <a:pt x="1371" y="20956"/>
                      </a:cubicBezTo>
                      <a:cubicBezTo>
                        <a:pt x="3590" y="19745"/>
                        <a:pt x="4406" y="18135"/>
                        <a:pt x="6151" y="16780"/>
                      </a:cubicBezTo>
                      <a:cubicBezTo>
                        <a:pt x="8404" y="15031"/>
                        <a:pt x="10592" y="13313"/>
                        <a:pt x="12361" y="11423"/>
                      </a:cubicBezTo>
                      <a:cubicBezTo>
                        <a:pt x="14104" y="9562"/>
                        <a:pt x="15644" y="7651"/>
                        <a:pt x="17082" y="5723"/>
                      </a:cubicBezTo>
                      <a:cubicBezTo>
                        <a:pt x="18336" y="4040"/>
                        <a:pt x="18658" y="2155"/>
                        <a:pt x="20561" y="606"/>
                      </a:cubicBezTo>
                      <a:cubicBezTo>
                        <a:pt x="21114" y="156"/>
                        <a:pt x="19709" y="-255"/>
                        <a:pt x="19159" y="193"/>
                      </a:cubicBezTo>
                      <a:cubicBezTo>
                        <a:pt x="19159" y="193"/>
                        <a:pt x="19159" y="193"/>
                        <a:pt x="19159" y="193"/>
                      </a:cubicBezTo>
                      <a:close/>
                      <a:moveTo>
                        <a:pt x="19159" y="19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67" name="AutoShape 87"/>
                <p:cNvSpPr>
                  <a:spLocks/>
                </p:cNvSpPr>
                <p:nvPr/>
              </p:nvSpPr>
              <p:spPr bwMode="auto">
                <a:xfrm>
                  <a:off x="1060" y="52"/>
                  <a:ext cx="558" cy="639"/>
                </a:xfrm>
                <a:custGeom>
                  <a:avLst/>
                  <a:gdLst/>
                  <a:ahLst/>
                  <a:cxnLst/>
                  <a:rect l="0" t="0" r="r" b="b"/>
                  <a:pathLst>
                    <a:path w="21430" h="21319">
                      <a:moveTo>
                        <a:pt x="20922" y="860"/>
                      </a:moveTo>
                      <a:cubicBezTo>
                        <a:pt x="20714" y="678"/>
                        <a:pt x="20656" y="480"/>
                        <a:pt x="20657" y="233"/>
                      </a:cubicBezTo>
                      <a:cubicBezTo>
                        <a:pt x="20471" y="254"/>
                        <a:pt x="20284" y="275"/>
                        <a:pt x="20098" y="297"/>
                      </a:cubicBezTo>
                      <a:cubicBezTo>
                        <a:pt x="20764" y="1670"/>
                        <a:pt x="20913" y="3113"/>
                        <a:pt x="20841" y="4584"/>
                      </a:cubicBezTo>
                      <a:cubicBezTo>
                        <a:pt x="20803" y="5378"/>
                        <a:pt x="20714" y="6169"/>
                        <a:pt x="20668" y="6962"/>
                      </a:cubicBezTo>
                      <a:cubicBezTo>
                        <a:pt x="20619" y="7797"/>
                        <a:pt x="20662" y="8633"/>
                        <a:pt x="20619" y="9468"/>
                      </a:cubicBezTo>
                      <a:cubicBezTo>
                        <a:pt x="20538" y="11024"/>
                        <a:pt x="20021" y="12557"/>
                        <a:pt x="19699" y="14086"/>
                      </a:cubicBezTo>
                      <a:cubicBezTo>
                        <a:pt x="19425" y="15388"/>
                        <a:pt x="19126" y="16687"/>
                        <a:pt x="18795" y="17980"/>
                      </a:cubicBezTo>
                      <a:cubicBezTo>
                        <a:pt x="18514" y="19081"/>
                        <a:pt x="18124" y="20345"/>
                        <a:pt x="16719" y="20717"/>
                      </a:cubicBezTo>
                      <a:cubicBezTo>
                        <a:pt x="16000" y="20908"/>
                        <a:pt x="15179" y="20823"/>
                        <a:pt x="14445" y="20754"/>
                      </a:cubicBezTo>
                      <a:cubicBezTo>
                        <a:pt x="13417" y="20657"/>
                        <a:pt x="12398" y="20500"/>
                        <a:pt x="11385" y="20330"/>
                      </a:cubicBezTo>
                      <a:cubicBezTo>
                        <a:pt x="7710" y="19713"/>
                        <a:pt x="4042" y="18974"/>
                        <a:pt x="272" y="19327"/>
                      </a:cubicBezTo>
                      <a:cubicBezTo>
                        <a:pt x="-89" y="19361"/>
                        <a:pt x="-93" y="19846"/>
                        <a:pt x="272" y="19811"/>
                      </a:cubicBezTo>
                      <a:cubicBezTo>
                        <a:pt x="4373" y="19428"/>
                        <a:pt x="8325" y="20354"/>
                        <a:pt x="12323" y="20973"/>
                      </a:cubicBezTo>
                      <a:cubicBezTo>
                        <a:pt x="13832" y="21207"/>
                        <a:pt x="15568" y="21529"/>
                        <a:pt x="17071" y="21131"/>
                      </a:cubicBezTo>
                      <a:cubicBezTo>
                        <a:pt x="18318" y="20800"/>
                        <a:pt x="18837" y="19708"/>
                        <a:pt x="19165" y="18733"/>
                      </a:cubicBezTo>
                      <a:cubicBezTo>
                        <a:pt x="19583" y="17486"/>
                        <a:pt x="19831" y="16166"/>
                        <a:pt x="20105" y="14893"/>
                      </a:cubicBezTo>
                      <a:cubicBezTo>
                        <a:pt x="20460" y="13243"/>
                        <a:pt x="20980" y="11582"/>
                        <a:pt x="21154" y="9912"/>
                      </a:cubicBezTo>
                      <a:cubicBezTo>
                        <a:pt x="21241" y="9089"/>
                        <a:pt x="21204" y="8262"/>
                        <a:pt x="21220" y="7438"/>
                      </a:cubicBezTo>
                      <a:cubicBezTo>
                        <a:pt x="21232" y="6565"/>
                        <a:pt x="21337" y="5694"/>
                        <a:pt x="21396" y="4823"/>
                      </a:cubicBezTo>
                      <a:cubicBezTo>
                        <a:pt x="21507" y="3236"/>
                        <a:pt x="21367" y="1650"/>
                        <a:pt x="20647" y="168"/>
                      </a:cubicBezTo>
                      <a:cubicBezTo>
                        <a:pt x="20531" y="-71"/>
                        <a:pt x="20088" y="-61"/>
                        <a:pt x="20088" y="233"/>
                      </a:cubicBezTo>
                      <a:cubicBezTo>
                        <a:pt x="20087" y="610"/>
                        <a:pt x="20206" y="928"/>
                        <a:pt x="20518" y="1203"/>
                      </a:cubicBezTo>
                      <a:cubicBezTo>
                        <a:pt x="20774" y="1427"/>
                        <a:pt x="21177" y="1084"/>
                        <a:pt x="20922" y="860"/>
                      </a:cubicBezTo>
                      <a:cubicBezTo>
                        <a:pt x="20922" y="860"/>
                        <a:pt x="20922" y="860"/>
                        <a:pt x="20922" y="860"/>
                      </a:cubicBezTo>
                      <a:close/>
                      <a:moveTo>
                        <a:pt x="20922" y="86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68" name="AutoShape 88"/>
                <p:cNvSpPr>
                  <a:spLocks/>
                </p:cNvSpPr>
                <p:nvPr/>
              </p:nvSpPr>
              <p:spPr bwMode="auto">
                <a:xfrm>
                  <a:off x="1024" y="281"/>
                  <a:ext cx="191" cy="263"/>
                </a:xfrm>
                <a:custGeom>
                  <a:avLst/>
                  <a:gdLst/>
                  <a:ahLst/>
                  <a:cxnLst/>
                  <a:rect l="0" t="0" r="r" b="b"/>
                  <a:pathLst>
                    <a:path w="21371" h="21318">
                      <a:moveTo>
                        <a:pt x="770" y="21171"/>
                      </a:moveTo>
                      <a:cubicBezTo>
                        <a:pt x="2297" y="19204"/>
                        <a:pt x="4908" y="17676"/>
                        <a:pt x="7003" y="16012"/>
                      </a:cubicBezTo>
                      <a:cubicBezTo>
                        <a:pt x="9225" y="14244"/>
                        <a:pt x="11523" y="12515"/>
                        <a:pt x="13563" y="10640"/>
                      </a:cubicBezTo>
                      <a:cubicBezTo>
                        <a:pt x="16869" y="7601"/>
                        <a:pt x="21119" y="4317"/>
                        <a:pt x="21370" y="284"/>
                      </a:cubicBezTo>
                      <a:cubicBezTo>
                        <a:pt x="21396" y="-95"/>
                        <a:pt x="20567" y="-94"/>
                        <a:pt x="20541" y="284"/>
                      </a:cubicBezTo>
                      <a:cubicBezTo>
                        <a:pt x="20278" y="4542"/>
                        <a:pt x="15121" y="8425"/>
                        <a:pt x="11470" y="11543"/>
                      </a:cubicBezTo>
                      <a:cubicBezTo>
                        <a:pt x="9398" y="13313"/>
                        <a:pt x="7179" y="15009"/>
                        <a:pt x="5004" y="16715"/>
                      </a:cubicBezTo>
                      <a:cubicBezTo>
                        <a:pt x="3281" y="18068"/>
                        <a:pt x="1307" y="19258"/>
                        <a:pt x="55" y="20874"/>
                      </a:cubicBezTo>
                      <a:cubicBezTo>
                        <a:pt x="-204" y="21208"/>
                        <a:pt x="513" y="21505"/>
                        <a:pt x="770" y="21171"/>
                      </a:cubicBezTo>
                      <a:cubicBezTo>
                        <a:pt x="770" y="21171"/>
                        <a:pt x="770" y="21171"/>
                        <a:pt x="770" y="21171"/>
                      </a:cubicBezTo>
                      <a:close/>
                      <a:moveTo>
                        <a:pt x="770" y="2117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69" name="AutoShape 89"/>
                <p:cNvSpPr>
                  <a:spLocks/>
                </p:cNvSpPr>
                <p:nvPr/>
              </p:nvSpPr>
              <p:spPr bwMode="auto">
                <a:xfrm>
                  <a:off x="593" y="281"/>
                  <a:ext cx="482" cy="386"/>
                </a:xfrm>
                <a:custGeom>
                  <a:avLst/>
                  <a:gdLst/>
                  <a:ahLst/>
                  <a:cxnLst/>
                  <a:rect l="0" t="0" r="r" b="b"/>
                  <a:pathLst>
                    <a:path w="21490" h="21435">
                      <a:moveTo>
                        <a:pt x="327" y="21295"/>
                      </a:moveTo>
                      <a:cubicBezTo>
                        <a:pt x="990" y="18735"/>
                        <a:pt x="2804" y="17021"/>
                        <a:pt x="4298" y="15183"/>
                      </a:cubicBezTo>
                      <a:cubicBezTo>
                        <a:pt x="5997" y="13092"/>
                        <a:pt x="7670" y="10970"/>
                        <a:pt x="9453" y="8986"/>
                      </a:cubicBezTo>
                      <a:cubicBezTo>
                        <a:pt x="11272" y="6962"/>
                        <a:pt x="13236" y="5142"/>
                        <a:pt x="15356" y="3614"/>
                      </a:cubicBezTo>
                      <a:cubicBezTo>
                        <a:pt x="16371" y="2882"/>
                        <a:pt x="17430" y="2249"/>
                        <a:pt x="18512" y="1680"/>
                      </a:cubicBezTo>
                      <a:cubicBezTo>
                        <a:pt x="19414" y="1204"/>
                        <a:pt x="20304" y="332"/>
                        <a:pt x="21330" y="407"/>
                      </a:cubicBezTo>
                      <a:cubicBezTo>
                        <a:pt x="21544" y="423"/>
                        <a:pt x="21542" y="20"/>
                        <a:pt x="21330" y="4"/>
                      </a:cubicBezTo>
                      <a:cubicBezTo>
                        <a:pt x="20459" y="-59"/>
                        <a:pt x="19654" y="529"/>
                        <a:pt x="18906" y="1001"/>
                      </a:cubicBezTo>
                      <a:cubicBezTo>
                        <a:pt x="17848" y="1667"/>
                        <a:pt x="16746" y="2209"/>
                        <a:pt x="15701" y="2911"/>
                      </a:cubicBezTo>
                      <a:cubicBezTo>
                        <a:pt x="13526" y="4368"/>
                        <a:pt x="11535" y="6210"/>
                        <a:pt x="9675" y="8203"/>
                      </a:cubicBezTo>
                      <a:cubicBezTo>
                        <a:pt x="7709" y="10311"/>
                        <a:pt x="5903" y="12630"/>
                        <a:pt x="4064" y="14899"/>
                      </a:cubicBezTo>
                      <a:cubicBezTo>
                        <a:pt x="2526" y="16797"/>
                        <a:pt x="692" y="18549"/>
                        <a:pt x="9" y="21188"/>
                      </a:cubicBezTo>
                      <a:cubicBezTo>
                        <a:pt x="-56" y="21436"/>
                        <a:pt x="263" y="21541"/>
                        <a:pt x="327" y="21295"/>
                      </a:cubicBezTo>
                      <a:cubicBezTo>
                        <a:pt x="327" y="21295"/>
                        <a:pt x="327" y="21295"/>
                        <a:pt x="327" y="21295"/>
                      </a:cubicBezTo>
                      <a:close/>
                      <a:moveTo>
                        <a:pt x="327" y="2129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70" name="AutoShape 90"/>
                <p:cNvSpPr>
                  <a:spLocks/>
                </p:cNvSpPr>
                <p:nvPr/>
              </p:nvSpPr>
              <p:spPr bwMode="auto">
                <a:xfrm>
                  <a:off x="1204" y="228"/>
                  <a:ext cx="391" cy="421"/>
                </a:xfrm>
                <a:custGeom>
                  <a:avLst/>
                  <a:gdLst/>
                  <a:ahLst/>
                  <a:cxnLst/>
                  <a:rect l="0" t="0" r="r" b="b"/>
                  <a:pathLst>
                    <a:path w="21282" h="21292">
                      <a:moveTo>
                        <a:pt x="388" y="21215"/>
                      </a:moveTo>
                      <a:cubicBezTo>
                        <a:pt x="4053" y="16817"/>
                        <a:pt x="4247" y="11083"/>
                        <a:pt x="6819" y="6224"/>
                      </a:cubicBezTo>
                      <a:cubicBezTo>
                        <a:pt x="8330" y="3368"/>
                        <a:pt x="10694" y="1294"/>
                        <a:pt x="14151" y="595"/>
                      </a:cubicBezTo>
                      <a:cubicBezTo>
                        <a:pt x="15828" y="256"/>
                        <a:pt x="21138" y="71"/>
                        <a:pt x="20868" y="2684"/>
                      </a:cubicBezTo>
                      <a:cubicBezTo>
                        <a:pt x="20843" y="2920"/>
                        <a:pt x="21246" y="2917"/>
                        <a:pt x="21271" y="2684"/>
                      </a:cubicBezTo>
                      <a:cubicBezTo>
                        <a:pt x="21482" y="642"/>
                        <a:pt x="18511" y="140"/>
                        <a:pt x="16838" y="24"/>
                      </a:cubicBezTo>
                      <a:cubicBezTo>
                        <a:pt x="13610" y="-200"/>
                        <a:pt x="10177" y="1150"/>
                        <a:pt x="8213" y="3483"/>
                      </a:cubicBezTo>
                      <a:cubicBezTo>
                        <a:pt x="3850" y="8667"/>
                        <a:pt x="4373" y="15831"/>
                        <a:pt x="39" y="21030"/>
                      </a:cubicBezTo>
                      <a:cubicBezTo>
                        <a:pt x="-118" y="21218"/>
                        <a:pt x="232" y="21400"/>
                        <a:pt x="388" y="21215"/>
                      </a:cubicBezTo>
                      <a:cubicBezTo>
                        <a:pt x="388" y="21215"/>
                        <a:pt x="388" y="21215"/>
                        <a:pt x="388" y="21215"/>
                      </a:cubicBezTo>
                      <a:close/>
                      <a:moveTo>
                        <a:pt x="388" y="2121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71" name="AutoShape 91"/>
                <p:cNvSpPr>
                  <a:spLocks/>
                </p:cNvSpPr>
                <p:nvPr/>
              </p:nvSpPr>
              <p:spPr bwMode="auto">
                <a:xfrm>
                  <a:off x="17" y="826"/>
                  <a:ext cx="815" cy="96"/>
                </a:xfrm>
                <a:custGeom>
                  <a:avLst/>
                  <a:gdLst/>
                  <a:ahLst/>
                  <a:cxnLst/>
                  <a:rect l="0" t="0" r="r" b="b"/>
                  <a:pathLst>
                    <a:path w="21492" h="20502">
                      <a:moveTo>
                        <a:pt x="21368" y="14"/>
                      </a:moveTo>
                      <a:cubicBezTo>
                        <a:pt x="19470" y="2675"/>
                        <a:pt x="17592" y="6113"/>
                        <a:pt x="15698" y="8937"/>
                      </a:cubicBezTo>
                      <a:cubicBezTo>
                        <a:pt x="13880" y="11650"/>
                        <a:pt x="12040" y="13200"/>
                        <a:pt x="10209" y="15240"/>
                      </a:cubicBezTo>
                      <a:cubicBezTo>
                        <a:pt x="8368" y="17293"/>
                        <a:pt x="6516" y="19162"/>
                        <a:pt x="4652" y="18854"/>
                      </a:cubicBezTo>
                      <a:cubicBezTo>
                        <a:pt x="3755" y="18707"/>
                        <a:pt x="2862" y="17874"/>
                        <a:pt x="1988" y="16272"/>
                      </a:cubicBezTo>
                      <a:cubicBezTo>
                        <a:pt x="1462" y="15313"/>
                        <a:pt x="534" y="16334"/>
                        <a:pt x="186" y="12372"/>
                      </a:cubicBezTo>
                      <a:cubicBezTo>
                        <a:pt x="115" y="11556"/>
                        <a:pt x="-55" y="12332"/>
                        <a:pt x="17" y="13153"/>
                      </a:cubicBezTo>
                      <a:cubicBezTo>
                        <a:pt x="280" y="16145"/>
                        <a:pt x="816" y="16622"/>
                        <a:pt x="1237" y="17042"/>
                      </a:cubicBezTo>
                      <a:cubicBezTo>
                        <a:pt x="2038" y="17839"/>
                        <a:pt x="2822" y="19296"/>
                        <a:pt x="3626" y="19930"/>
                      </a:cubicBezTo>
                      <a:cubicBezTo>
                        <a:pt x="5545" y="21440"/>
                        <a:pt x="7493" y="19706"/>
                        <a:pt x="9395" y="17678"/>
                      </a:cubicBezTo>
                      <a:cubicBezTo>
                        <a:pt x="11328" y="15616"/>
                        <a:pt x="13273" y="13895"/>
                        <a:pt x="15194" y="11232"/>
                      </a:cubicBezTo>
                      <a:cubicBezTo>
                        <a:pt x="17278" y="8342"/>
                        <a:pt x="19337" y="4429"/>
                        <a:pt x="21421" y="1508"/>
                      </a:cubicBezTo>
                      <a:cubicBezTo>
                        <a:pt x="21545" y="1334"/>
                        <a:pt x="21492" y="-160"/>
                        <a:pt x="21368" y="14"/>
                      </a:cubicBezTo>
                      <a:cubicBezTo>
                        <a:pt x="21368" y="14"/>
                        <a:pt x="21368" y="14"/>
                        <a:pt x="21368" y="14"/>
                      </a:cubicBezTo>
                      <a:close/>
                      <a:moveTo>
                        <a:pt x="21368" y="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46173" name="AutoShape 93"/>
              <p:cNvSpPr>
                <a:spLocks/>
              </p:cNvSpPr>
              <p:nvPr/>
            </p:nvSpPr>
            <p:spPr bwMode="auto">
              <a:xfrm rot="-1550751">
                <a:off x="1157" y="1013"/>
                <a:ext cx="689" cy="119"/>
              </a:xfrm>
              <a:custGeom>
                <a:avLst/>
                <a:gdLst/>
                <a:ahLst/>
                <a:cxnLst/>
                <a:rect l="0" t="0" r="r" b="b"/>
                <a:pathLst>
                  <a:path w="21479" h="19922">
                    <a:moveTo>
                      <a:pt x="8" y="14020"/>
                    </a:moveTo>
                    <a:cubicBezTo>
                      <a:pt x="553" y="21341"/>
                      <a:pt x="1941" y="19931"/>
                      <a:pt x="3186" y="19581"/>
                    </a:cubicBezTo>
                    <a:cubicBezTo>
                      <a:pt x="5305" y="18987"/>
                      <a:pt x="7422" y="18230"/>
                      <a:pt x="9531" y="16993"/>
                    </a:cubicBezTo>
                    <a:cubicBezTo>
                      <a:pt x="13616" y="14594"/>
                      <a:pt x="17664" y="10019"/>
                      <a:pt x="21419" y="1104"/>
                    </a:cubicBezTo>
                    <a:cubicBezTo>
                      <a:pt x="21554" y="782"/>
                      <a:pt x="21436" y="-259"/>
                      <a:pt x="21302" y="60"/>
                    </a:cubicBezTo>
                    <a:cubicBezTo>
                      <a:pt x="17841" y="8278"/>
                      <a:pt x="14130" y="12720"/>
                      <a:pt x="10371" y="15257"/>
                    </a:cubicBezTo>
                    <a:cubicBezTo>
                      <a:pt x="8549" y="16486"/>
                      <a:pt x="6715" y="17246"/>
                      <a:pt x="4882" y="17857"/>
                    </a:cubicBezTo>
                    <a:cubicBezTo>
                      <a:pt x="4022" y="18144"/>
                      <a:pt x="3163" y="18354"/>
                      <a:pt x="2305" y="18637"/>
                    </a:cubicBezTo>
                    <a:cubicBezTo>
                      <a:pt x="1412" y="18934"/>
                      <a:pt x="599" y="18635"/>
                      <a:pt x="231" y="13700"/>
                    </a:cubicBezTo>
                    <a:cubicBezTo>
                      <a:pt x="178" y="12980"/>
                      <a:pt x="-46" y="13294"/>
                      <a:pt x="8" y="14020"/>
                    </a:cubicBezTo>
                    <a:cubicBezTo>
                      <a:pt x="8" y="14020"/>
                      <a:pt x="8" y="14020"/>
                      <a:pt x="8" y="14020"/>
                    </a:cubicBezTo>
                    <a:close/>
                    <a:moveTo>
                      <a:pt x="8" y="1402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181" name="Group 101"/>
            <p:cNvGrpSpPr>
              <a:grpSpLocks/>
            </p:cNvGrpSpPr>
            <p:nvPr/>
          </p:nvGrpSpPr>
          <p:grpSpPr bwMode="auto">
            <a:xfrm rot="1372320">
              <a:off x="21085175" y="6759575"/>
              <a:ext cx="2493963" cy="1228725"/>
              <a:chOff x="0" y="0"/>
              <a:chExt cx="1571" cy="774"/>
            </a:xfrm>
            <a:grpFill/>
          </p:grpSpPr>
          <p:sp>
            <p:nvSpPr>
              <p:cNvPr id="46175" name="AutoShape 95"/>
              <p:cNvSpPr>
                <a:spLocks/>
              </p:cNvSpPr>
              <p:nvPr/>
            </p:nvSpPr>
            <p:spPr bwMode="auto">
              <a:xfrm>
                <a:off x="0" y="0"/>
                <a:ext cx="1571" cy="774"/>
              </a:xfrm>
              <a:custGeom>
                <a:avLst/>
                <a:gdLst/>
                <a:ahLst/>
                <a:cxnLst/>
                <a:rect l="0" t="0" r="r" b="b"/>
                <a:pathLst>
                  <a:path w="21516" h="21340">
                    <a:moveTo>
                      <a:pt x="4295" y="875"/>
                    </a:moveTo>
                    <a:cubicBezTo>
                      <a:pt x="6086" y="-144"/>
                      <a:pt x="8114" y="618"/>
                      <a:pt x="9783" y="2088"/>
                    </a:cubicBezTo>
                    <a:cubicBezTo>
                      <a:pt x="10788" y="2975"/>
                      <a:pt x="11761" y="4139"/>
                      <a:pt x="12661" y="5380"/>
                    </a:cubicBezTo>
                    <a:cubicBezTo>
                      <a:pt x="13491" y="6526"/>
                      <a:pt x="14263" y="7854"/>
                      <a:pt x="15287" y="8262"/>
                    </a:cubicBezTo>
                    <a:cubicBezTo>
                      <a:pt x="15790" y="8464"/>
                      <a:pt x="16308" y="8296"/>
                      <a:pt x="16806" y="8102"/>
                    </a:cubicBezTo>
                    <a:cubicBezTo>
                      <a:pt x="17314" y="7904"/>
                      <a:pt x="17812" y="7610"/>
                      <a:pt x="18306" y="7305"/>
                    </a:cubicBezTo>
                    <a:cubicBezTo>
                      <a:pt x="18787" y="7009"/>
                      <a:pt x="19270" y="6721"/>
                      <a:pt x="19750" y="6417"/>
                    </a:cubicBezTo>
                    <a:cubicBezTo>
                      <a:pt x="20117" y="6185"/>
                      <a:pt x="20646" y="5803"/>
                      <a:pt x="20997" y="6305"/>
                    </a:cubicBezTo>
                    <a:cubicBezTo>
                      <a:pt x="21183" y="6572"/>
                      <a:pt x="21230" y="7104"/>
                      <a:pt x="21265" y="7521"/>
                    </a:cubicBezTo>
                    <a:cubicBezTo>
                      <a:pt x="21305" y="7991"/>
                      <a:pt x="21302" y="8472"/>
                      <a:pt x="21283" y="8946"/>
                    </a:cubicBezTo>
                    <a:cubicBezTo>
                      <a:pt x="21246" y="9865"/>
                      <a:pt x="21126" y="10768"/>
                      <a:pt x="20990" y="11648"/>
                    </a:cubicBezTo>
                    <a:cubicBezTo>
                      <a:pt x="20693" y="13559"/>
                      <a:pt x="20310" y="15440"/>
                      <a:pt x="19735" y="17098"/>
                    </a:cubicBezTo>
                    <a:cubicBezTo>
                      <a:pt x="19439" y="17951"/>
                      <a:pt x="19087" y="18725"/>
                      <a:pt x="18691" y="19402"/>
                    </a:cubicBezTo>
                    <a:cubicBezTo>
                      <a:pt x="18311" y="20051"/>
                      <a:pt x="17881" y="20627"/>
                      <a:pt x="17382" y="20840"/>
                    </a:cubicBezTo>
                    <a:cubicBezTo>
                      <a:pt x="17161" y="20935"/>
                      <a:pt x="16936" y="20920"/>
                      <a:pt x="16728" y="20745"/>
                    </a:cubicBezTo>
                    <a:cubicBezTo>
                      <a:pt x="16474" y="20532"/>
                      <a:pt x="16335" y="20017"/>
                      <a:pt x="16222" y="19552"/>
                    </a:cubicBezTo>
                    <a:cubicBezTo>
                      <a:pt x="16016" y="18703"/>
                      <a:pt x="15924" y="17763"/>
                      <a:pt x="15846" y="16842"/>
                    </a:cubicBezTo>
                    <a:cubicBezTo>
                      <a:pt x="15770" y="15933"/>
                      <a:pt x="15713" y="15018"/>
                      <a:pt x="15601" y="14124"/>
                    </a:cubicBezTo>
                    <a:cubicBezTo>
                      <a:pt x="15523" y="13495"/>
                      <a:pt x="15484" y="12853"/>
                      <a:pt x="15375" y="12239"/>
                    </a:cubicBezTo>
                    <a:cubicBezTo>
                      <a:pt x="15280" y="11703"/>
                      <a:pt x="15109" y="11242"/>
                      <a:pt x="14796" y="11445"/>
                    </a:cubicBezTo>
                    <a:cubicBezTo>
                      <a:pt x="14504" y="11633"/>
                      <a:pt x="14266" y="12238"/>
                      <a:pt x="14054" y="12651"/>
                    </a:cubicBezTo>
                    <a:cubicBezTo>
                      <a:pt x="13251" y="14213"/>
                      <a:pt x="12388" y="15662"/>
                      <a:pt x="11434" y="16855"/>
                    </a:cubicBezTo>
                    <a:cubicBezTo>
                      <a:pt x="10634" y="17857"/>
                      <a:pt x="9690" y="18406"/>
                      <a:pt x="8755" y="18642"/>
                    </a:cubicBezTo>
                    <a:cubicBezTo>
                      <a:pt x="7793" y="18885"/>
                      <a:pt x="6790" y="18820"/>
                      <a:pt x="5838" y="18467"/>
                    </a:cubicBezTo>
                    <a:cubicBezTo>
                      <a:pt x="5285" y="18263"/>
                      <a:pt x="4745" y="17932"/>
                      <a:pt x="4234" y="17468"/>
                    </a:cubicBezTo>
                    <a:cubicBezTo>
                      <a:pt x="3721" y="17001"/>
                      <a:pt x="3311" y="16349"/>
                      <a:pt x="2955" y="15489"/>
                    </a:cubicBezTo>
                    <a:cubicBezTo>
                      <a:pt x="2649" y="14750"/>
                      <a:pt x="2391" y="13936"/>
                      <a:pt x="2116" y="13153"/>
                    </a:cubicBezTo>
                    <a:cubicBezTo>
                      <a:pt x="1803" y="12263"/>
                      <a:pt x="1453" y="11427"/>
                      <a:pt x="1096" y="10606"/>
                    </a:cubicBezTo>
                    <a:cubicBezTo>
                      <a:pt x="838" y="10013"/>
                      <a:pt x="516" y="9440"/>
                      <a:pt x="324" y="8748"/>
                    </a:cubicBezTo>
                    <a:cubicBezTo>
                      <a:pt x="109" y="7977"/>
                      <a:pt x="277" y="7073"/>
                      <a:pt x="357" y="6273"/>
                    </a:cubicBezTo>
                    <a:cubicBezTo>
                      <a:pt x="460" y="5236"/>
                      <a:pt x="572" y="4206"/>
                      <a:pt x="715" y="3187"/>
                    </a:cubicBezTo>
                    <a:cubicBezTo>
                      <a:pt x="752" y="2927"/>
                      <a:pt x="768" y="2490"/>
                      <a:pt x="907" y="2356"/>
                    </a:cubicBezTo>
                    <a:cubicBezTo>
                      <a:pt x="1004" y="2263"/>
                      <a:pt x="1144" y="2330"/>
                      <a:pt x="1246" y="2346"/>
                    </a:cubicBezTo>
                    <a:cubicBezTo>
                      <a:pt x="1358" y="2364"/>
                      <a:pt x="1470" y="2381"/>
                      <a:pt x="1583" y="2394"/>
                    </a:cubicBezTo>
                    <a:cubicBezTo>
                      <a:pt x="2019" y="2445"/>
                      <a:pt x="2411" y="2305"/>
                      <a:pt x="2818" y="1995"/>
                    </a:cubicBezTo>
                    <a:cubicBezTo>
                      <a:pt x="3311" y="1621"/>
                      <a:pt x="3789" y="1176"/>
                      <a:pt x="4295" y="875"/>
                    </a:cubicBezTo>
                    <a:cubicBezTo>
                      <a:pt x="4431" y="794"/>
                      <a:pt x="4348" y="393"/>
                      <a:pt x="4213" y="474"/>
                    </a:cubicBezTo>
                    <a:cubicBezTo>
                      <a:pt x="3686" y="786"/>
                      <a:pt x="3187" y="1251"/>
                      <a:pt x="2674" y="1641"/>
                    </a:cubicBezTo>
                    <a:cubicBezTo>
                      <a:pt x="2188" y="2011"/>
                      <a:pt x="1728" y="1988"/>
                      <a:pt x="1217" y="1908"/>
                    </a:cubicBezTo>
                    <a:cubicBezTo>
                      <a:pt x="1048" y="1881"/>
                      <a:pt x="889" y="1857"/>
                      <a:pt x="742" y="2048"/>
                    </a:cubicBezTo>
                    <a:cubicBezTo>
                      <a:pt x="616" y="2211"/>
                      <a:pt x="575" y="2551"/>
                      <a:pt x="539" y="2817"/>
                    </a:cubicBezTo>
                    <a:cubicBezTo>
                      <a:pt x="398" y="3855"/>
                      <a:pt x="272" y="4894"/>
                      <a:pt x="165" y="5949"/>
                    </a:cubicBezTo>
                    <a:cubicBezTo>
                      <a:pt x="80" y="6793"/>
                      <a:pt x="-77" y="7695"/>
                      <a:pt x="44" y="8552"/>
                    </a:cubicBezTo>
                    <a:cubicBezTo>
                      <a:pt x="145" y="9261"/>
                      <a:pt x="459" y="9822"/>
                      <a:pt x="697" y="10358"/>
                    </a:cubicBezTo>
                    <a:cubicBezTo>
                      <a:pt x="1072" y="11206"/>
                      <a:pt x="1440" y="12068"/>
                      <a:pt x="1780" y="12973"/>
                    </a:cubicBezTo>
                    <a:cubicBezTo>
                      <a:pt x="2097" y="13821"/>
                      <a:pt x="2377" y="14721"/>
                      <a:pt x="2702" y="15558"/>
                    </a:cubicBezTo>
                    <a:cubicBezTo>
                      <a:pt x="3007" y="16342"/>
                      <a:pt x="3364" y="17021"/>
                      <a:pt x="3801" y="17514"/>
                    </a:cubicBezTo>
                    <a:cubicBezTo>
                      <a:pt x="4267" y="18040"/>
                      <a:pt x="4778" y="18396"/>
                      <a:pt x="5296" y="18668"/>
                    </a:cubicBezTo>
                    <a:cubicBezTo>
                      <a:pt x="6245" y="19167"/>
                      <a:pt x="7251" y="19281"/>
                      <a:pt x="8230" y="19172"/>
                    </a:cubicBezTo>
                    <a:cubicBezTo>
                      <a:pt x="9144" y="19070"/>
                      <a:pt x="10050" y="18667"/>
                      <a:pt x="10885" y="17918"/>
                    </a:cubicBezTo>
                    <a:cubicBezTo>
                      <a:pt x="11846" y="17056"/>
                      <a:pt x="12693" y="15695"/>
                      <a:pt x="13474" y="14318"/>
                    </a:cubicBezTo>
                    <a:cubicBezTo>
                      <a:pt x="13813" y="13720"/>
                      <a:pt x="14142" y="13095"/>
                      <a:pt x="14464" y="12462"/>
                    </a:cubicBezTo>
                    <a:cubicBezTo>
                      <a:pt x="14586" y="12223"/>
                      <a:pt x="14718" y="11976"/>
                      <a:pt x="14878" y="11846"/>
                    </a:cubicBezTo>
                    <a:cubicBezTo>
                      <a:pt x="15052" y="11705"/>
                      <a:pt x="15125" y="12156"/>
                      <a:pt x="15171" y="12400"/>
                    </a:cubicBezTo>
                    <a:cubicBezTo>
                      <a:pt x="15291" y="13036"/>
                      <a:pt x="15330" y="13728"/>
                      <a:pt x="15409" y="14387"/>
                    </a:cubicBezTo>
                    <a:cubicBezTo>
                      <a:pt x="15516" y="15286"/>
                      <a:pt x="15568" y="16208"/>
                      <a:pt x="15647" y="17118"/>
                    </a:cubicBezTo>
                    <a:cubicBezTo>
                      <a:pt x="15777" y="18627"/>
                      <a:pt x="16001" y="20965"/>
                      <a:pt x="16912" y="21302"/>
                    </a:cubicBezTo>
                    <a:cubicBezTo>
                      <a:pt x="17328" y="21456"/>
                      <a:pt x="17783" y="21112"/>
                      <a:pt x="18139" y="20717"/>
                    </a:cubicBezTo>
                    <a:cubicBezTo>
                      <a:pt x="18573" y="20235"/>
                      <a:pt x="18952" y="19568"/>
                      <a:pt x="19294" y="18862"/>
                    </a:cubicBezTo>
                    <a:cubicBezTo>
                      <a:pt x="19998" y="17412"/>
                      <a:pt x="20486" y="15611"/>
                      <a:pt x="20853" y="13754"/>
                    </a:cubicBezTo>
                    <a:cubicBezTo>
                      <a:pt x="21184" y="12088"/>
                      <a:pt x="21496" y="10270"/>
                      <a:pt x="21515" y="8465"/>
                    </a:cubicBezTo>
                    <a:cubicBezTo>
                      <a:pt x="21523" y="7698"/>
                      <a:pt x="21486" y="6733"/>
                      <a:pt x="21219" y="6127"/>
                    </a:cubicBezTo>
                    <a:cubicBezTo>
                      <a:pt x="20965" y="5549"/>
                      <a:pt x="20537" y="5592"/>
                      <a:pt x="20192" y="5729"/>
                    </a:cubicBezTo>
                    <a:cubicBezTo>
                      <a:pt x="19752" y="5904"/>
                      <a:pt x="19318" y="6224"/>
                      <a:pt x="18891" y="6488"/>
                    </a:cubicBezTo>
                    <a:cubicBezTo>
                      <a:pt x="18386" y="6800"/>
                      <a:pt x="17883" y="7127"/>
                      <a:pt x="17371" y="7398"/>
                    </a:cubicBezTo>
                    <a:cubicBezTo>
                      <a:pt x="16846" y="7676"/>
                      <a:pt x="16280" y="7940"/>
                      <a:pt x="15734" y="7924"/>
                    </a:cubicBezTo>
                    <a:cubicBezTo>
                      <a:pt x="15215" y="7910"/>
                      <a:pt x="14721" y="7527"/>
                      <a:pt x="14271" y="7048"/>
                    </a:cubicBezTo>
                    <a:cubicBezTo>
                      <a:pt x="13805" y="6552"/>
                      <a:pt x="13395" y="5893"/>
                      <a:pt x="12968" y="5281"/>
                    </a:cubicBezTo>
                    <a:cubicBezTo>
                      <a:pt x="12515" y="4632"/>
                      <a:pt x="12042" y="4041"/>
                      <a:pt x="11560" y="3480"/>
                    </a:cubicBezTo>
                    <a:cubicBezTo>
                      <a:pt x="10694" y="2471"/>
                      <a:pt x="9810" y="1534"/>
                      <a:pt x="8851" y="922"/>
                    </a:cubicBezTo>
                    <a:cubicBezTo>
                      <a:pt x="7962" y="355"/>
                      <a:pt x="7030" y="27"/>
                      <a:pt x="6095" y="1"/>
                    </a:cubicBezTo>
                    <a:cubicBezTo>
                      <a:pt x="5459" y="-17"/>
                      <a:pt x="4825" y="125"/>
                      <a:pt x="4213" y="474"/>
                    </a:cubicBezTo>
                    <a:cubicBezTo>
                      <a:pt x="4077" y="551"/>
                      <a:pt x="4161" y="951"/>
                      <a:pt x="4295" y="875"/>
                    </a:cubicBezTo>
                    <a:close/>
                    <a:moveTo>
                      <a:pt x="4295" y="87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76" name="AutoShape 96"/>
              <p:cNvSpPr>
                <a:spLocks/>
              </p:cNvSpPr>
              <p:nvPr/>
            </p:nvSpPr>
            <p:spPr bwMode="auto">
              <a:xfrm>
                <a:off x="161" y="70"/>
                <a:ext cx="825" cy="590"/>
              </a:xfrm>
              <a:custGeom>
                <a:avLst/>
                <a:gdLst/>
                <a:ahLst/>
                <a:cxnLst/>
                <a:rect l="0" t="0" r="r" b="b"/>
                <a:pathLst>
                  <a:path w="21177" h="21213">
                    <a:moveTo>
                      <a:pt x="13083" y="2057"/>
                    </a:moveTo>
                    <a:cubicBezTo>
                      <a:pt x="11666" y="1348"/>
                      <a:pt x="10231" y="691"/>
                      <a:pt x="8746" y="302"/>
                    </a:cubicBezTo>
                    <a:cubicBezTo>
                      <a:pt x="7294" y="-78"/>
                      <a:pt x="5735" y="-192"/>
                      <a:pt x="4325" y="511"/>
                    </a:cubicBezTo>
                    <a:cubicBezTo>
                      <a:pt x="2902" y="1220"/>
                      <a:pt x="1843" y="2891"/>
                      <a:pt x="1095" y="4635"/>
                    </a:cubicBezTo>
                    <a:cubicBezTo>
                      <a:pt x="306" y="6470"/>
                      <a:pt x="-141" y="8583"/>
                      <a:pt x="40" y="10718"/>
                    </a:cubicBezTo>
                    <a:cubicBezTo>
                      <a:pt x="219" y="12852"/>
                      <a:pt x="1038" y="14775"/>
                      <a:pt x="2119" y="16291"/>
                    </a:cubicBezTo>
                    <a:cubicBezTo>
                      <a:pt x="3474" y="18192"/>
                      <a:pt x="5343" y="19612"/>
                      <a:pt x="7171" y="20445"/>
                    </a:cubicBezTo>
                    <a:cubicBezTo>
                      <a:pt x="8862" y="21217"/>
                      <a:pt x="10716" y="21408"/>
                      <a:pt x="12475" y="21012"/>
                    </a:cubicBezTo>
                    <a:cubicBezTo>
                      <a:pt x="14061" y="20654"/>
                      <a:pt x="15539" y="19720"/>
                      <a:pt x="16910" y="18599"/>
                    </a:cubicBezTo>
                    <a:cubicBezTo>
                      <a:pt x="18216" y="17531"/>
                      <a:pt x="19441" y="16143"/>
                      <a:pt x="20297" y="14406"/>
                    </a:cubicBezTo>
                    <a:cubicBezTo>
                      <a:pt x="21044" y="12891"/>
                      <a:pt x="21459" y="10944"/>
                      <a:pt x="20957" y="9179"/>
                    </a:cubicBezTo>
                    <a:cubicBezTo>
                      <a:pt x="20444" y="7373"/>
                      <a:pt x="19116" y="6518"/>
                      <a:pt x="18041" y="5454"/>
                    </a:cubicBezTo>
                    <a:cubicBezTo>
                      <a:pt x="16542" y="3970"/>
                      <a:pt x="14824" y="2899"/>
                      <a:pt x="13083" y="2057"/>
                    </a:cubicBezTo>
                    <a:cubicBezTo>
                      <a:pt x="12916" y="1977"/>
                      <a:pt x="12808" y="2324"/>
                      <a:pt x="12975" y="2404"/>
                    </a:cubicBezTo>
                    <a:cubicBezTo>
                      <a:pt x="14018" y="2909"/>
                      <a:pt x="15022" y="3541"/>
                      <a:pt x="16017" y="4197"/>
                    </a:cubicBezTo>
                    <a:cubicBezTo>
                      <a:pt x="17037" y="4868"/>
                      <a:pt x="17881" y="5844"/>
                      <a:pt x="18838" y="6652"/>
                    </a:cubicBezTo>
                    <a:cubicBezTo>
                      <a:pt x="19506" y="7216"/>
                      <a:pt x="20116" y="7892"/>
                      <a:pt x="20526" y="8824"/>
                    </a:cubicBezTo>
                    <a:cubicBezTo>
                      <a:pt x="20995" y="9890"/>
                      <a:pt x="20985" y="11179"/>
                      <a:pt x="20730" y="12339"/>
                    </a:cubicBezTo>
                    <a:cubicBezTo>
                      <a:pt x="20185" y="14834"/>
                      <a:pt x="18554" y="16722"/>
                      <a:pt x="17011" y="18073"/>
                    </a:cubicBezTo>
                    <a:cubicBezTo>
                      <a:pt x="15593" y="19313"/>
                      <a:pt x="14013" y="20283"/>
                      <a:pt x="12348" y="20659"/>
                    </a:cubicBezTo>
                    <a:cubicBezTo>
                      <a:pt x="10447" y="21088"/>
                      <a:pt x="8464" y="20741"/>
                      <a:pt x="6673" y="19802"/>
                    </a:cubicBezTo>
                    <a:cubicBezTo>
                      <a:pt x="4860" y="18852"/>
                      <a:pt x="3037" y="17301"/>
                      <a:pt x="1791" y="15233"/>
                    </a:cubicBezTo>
                    <a:cubicBezTo>
                      <a:pt x="718" y="13453"/>
                      <a:pt x="117" y="11151"/>
                      <a:pt x="301" y="8834"/>
                    </a:cubicBezTo>
                    <a:cubicBezTo>
                      <a:pt x="475" y="6641"/>
                      <a:pt x="1305" y="4494"/>
                      <a:pt x="2365" y="2866"/>
                    </a:cubicBezTo>
                    <a:cubicBezTo>
                      <a:pt x="2996" y="1897"/>
                      <a:pt x="3769" y="1148"/>
                      <a:pt x="4672" y="745"/>
                    </a:cubicBezTo>
                    <a:cubicBezTo>
                      <a:pt x="5570" y="345"/>
                      <a:pt x="6545" y="325"/>
                      <a:pt x="7476" y="436"/>
                    </a:cubicBezTo>
                    <a:cubicBezTo>
                      <a:pt x="9370" y="662"/>
                      <a:pt x="11201" y="1515"/>
                      <a:pt x="12975" y="2404"/>
                    </a:cubicBezTo>
                    <a:cubicBezTo>
                      <a:pt x="13141" y="2488"/>
                      <a:pt x="13249" y="2141"/>
                      <a:pt x="13083" y="2057"/>
                    </a:cubicBezTo>
                    <a:close/>
                    <a:moveTo>
                      <a:pt x="13083" y="205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77" name="AutoShape 97"/>
              <p:cNvSpPr>
                <a:spLocks/>
              </p:cNvSpPr>
              <p:nvPr/>
            </p:nvSpPr>
            <p:spPr bwMode="auto">
              <a:xfrm>
                <a:off x="1168" y="263"/>
                <a:ext cx="371" cy="479"/>
              </a:xfrm>
              <a:custGeom>
                <a:avLst/>
                <a:gdLst/>
                <a:ahLst/>
                <a:cxnLst/>
                <a:rect l="0" t="0" r="r" b="b"/>
                <a:pathLst>
                  <a:path w="21355" h="21405">
                    <a:moveTo>
                      <a:pt x="2" y="14126"/>
                    </a:moveTo>
                    <a:cubicBezTo>
                      <a:pt x="126" y="16514"/>
                      <a:pt x="850" y="19318"/>
                      <a:pt x="3605" y="20773"/>
                    </a:cubicBezTo>
                    <a:cubicBezTo>
                      <a:pt x="4759" y="21382"/>
                      <a:pt x="6078" y="21586"/>
                      <a:pt x="7408" y="21232"/>
                    </a:cubicBezTo>
                    <a:cubicBezTo>
                      <a:pt x="8718" y="20885"/>
                      <a:pt x="9780" y="20077"/>
                      <a:pt x="10713" y="19329"/>
                    </a:cubicBezTo>
                    <a:cubicBezTo>
                      <a:pt x="13328" y="17235"/>
                      <a:pt x="15918" y="15082"/>
                      <a:pt x="17859" y="12586"/>
                    </a:cubicBezTo>
                    <a:cubicBezTo>
                      <a:pt x="19044" y="11061"/>
                      <a:pt x="19939" y="9418"/>
                      <a:pt x="20566" y="7714"/>
                    </a:cubicBezTo>
                    <a:cubicBezTo>
                      <a:pt x="21109" y="6237"/>
                      <a:pt x="21501" y="4736"/>
                      <a:pt x="21303" y="3198"/>
                    </a:cubicBezTo>
                    <a:cubicBezTo>
                      <a:pt x="21184" y="2283"/>
                      <a:pt x="20829" y="1358"/>
                      <a:pt x="19966" y="690"/>
                    </a:cubicBezTo>
                    <a:cubicBezTo>
                      <a:pt x="19235" y="124"/>
                      <a:pt x="18137" y="-14"/>
                      <a:pt x="17142" y="1"/>
                    </a:cubicBezTo>
                    <a:cubicBezTo>
                      <a:pt x="14715" y="41"/>
                      <a:pt x="12285" y="1029"/>
                      <a:pt x="10178" y="1862"/>
                    </a:cubicBezTo>
                    <a:cubicBezTo>
                      <a:pt x="4203" y="4225"/>
                      <a:pt x="-99" y="8921"/>
                      <a:pt x="2" y="14126"/>
                    </a:cubicBezTo>
                    <a:cubicBezTo>
                      <a:pt x="8" y="14426"/>
                      <a:pt x="618" y="14364"/>
                      <a:pt x="612" y="14066"/>
                    </a:cubicBezTo>
                    <a:cubicBezTo>
                      <a:pt x="543" y="10432"/>
                      <a:pt x="2703" y="7130"/>
                      <a:pt x="6114" y="4649"/>
                    </a:cubicBezTo>
                    <a:cubicBezTo>
                      <a:pt x="7636" y="3542"/>
                      <a:pt x="9393" y="2671"/>
                      <a:pt x="11278" y="1965"/>
                    </a:cubicBezTo>
                    <a:cubicBezTo>
                      <a:pt x="12715" y="1426"/>
                      <a:pt x="14191" y="909"/>
                      <a:pt x="15756" y="624"/>
                    </a:cubicBezTo>
                    <a:cubicBezTo>
                      <a:pt x="17274" y="348"/>
                      <a:pt x="18996" y="350"/>
                      <a:pt x="19968" y="1419"/>
                    </a:cubicBezTo>
                    <a:cubicBezTo>
                      <a:pt x="21157" y="2728"/>
                      <a:pt x="20813" y="4776"/>
                      <a:pt x="20424" y="6230"/>
                    </a:cubicBezTo>
                    <a:cubicBezTo>
                      <a:pt x="19468" y="9797"/>
                      <a:pt x="17173" y="13014"/>
                      <a:pt x="14112" y="15781"/>
                    </a:cubicBezTo>
                    <a:cubicBezTo>
                      <a:pt x="12953" y="16829"/>
                      <a:pt x="11693" y="17824"/>
                      <a:pt x="10479" y="18835"/>
                    </a:cubicBezTo>
                    <a:cubicBezTo>
                      <a:pt x="9380" y="19752"/>
                      <a:pt x="8038" y="20790"/>
                      <a:pt x="6338" y="20948"/>
                    </a:cubicBezTo>
                    <a:cubicBezTo>
                      <a:pt x="4304" y="21135"/>
                      <a:pt x="2606" y="19639"/>
                      <a:pt x="1812" y="18400"/>
                    </a:cubicBezTo>
                    <a:cubicBezTo>
                      <a:pt x="962" y="17065"/>
                      <a:pt x="688" y="15533"/>
                      <a:pt x="612" y="14066"/>
                    </a:cubicBezTo>
                    <a:cubicBezTo>
                      <a:pt x="597" y="13764"/>
                      <a:pt x="-14" y="13824"/>
                      <a:pt x="2" y="14126"/>
                    </a:cubicBezTo>
                    <a:close/>
                    <a:moveTo>
                      <a:pt x="2" y="1412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78" name="AutoShape 98"/>
              <p:cNvSpPr>
                <a:spLocks/>
              </p:cNvSpPr>
              <p:nvPr/>
            </p:nvSpPr>
            <p:spPr bwMode="auto">
              <a:xfrm>
                <a:off x="35" y="87"/>
                <a:ext cx="62" cy="269"/>
              </a:xfrm>
              <a:custGeom>
                <a:avLst/>
                <a:gdLst/>
                <a:ahLst/>
                <a:cxnLst/>
                <a:rect l="0" t="0" r="r" b="b"/>
                <a:pathLst>
                  <a:path w="20982" h="21386">
                    <a:moveTo>
                      <a:pt x="19225" y="123"/>
                    </a:moveTo>
                    <a:cubicBezTo>
                      <a:pt x="12921" y="3488"/>
                      <a:pt x="8712" y="7013"/>
                      <a:pt x="5623" y="10600"/>
                    </a:cubicBezTo>
                    <a:cubicBezTo>
                      <a:pt x="4007" y="12481"/>
                      <a:pt x="2773" y="14378"/>
                      <a:pt x="1648" y="16278"/>
                    </a:cubicBezTo>
                    <a:cubicBezTo>
                      <a:pt x="696" y="17894"/>
                      <a:pt x="1582" y="19571"/>
                      <a:pt x="25" y="21159"/>
                    </a:cubicBezTo>
                    <a:cubicBezTo>
                      <a:pt x="-232" y="21423"/>
                      <a:pt x="1582" y="21475"/>
                      <a:pt x="1833" y="21213"/>
                    </a:cubicBezTo>
                    <a:cubicBezTo>
                      <a:pt x="3288" y="19744"/>
                      <a:pt x="2372" y="18231"/>
                      <a:pt x="3222" y="16741"/>
                    </a:cubicBezTo>
                    <a:cubicBezTo>
                      <a:pt x="4306" y="14837"/>
                      <a:pt x="5569" y="12940"/>
                      <a:pt x="7102" y="11054"/>
                    </a:cubicBezTo>
                    <a:cubicBezTo>
                      <a:pt x="10095" y="7364"/>
                      <a:pt x="14447" y="3738"/>
                      <a:pt x="20901" y="285"/>
                    </a:cubicBezTo>
                    <a:cubicBezTo>
                      <a:pt x="21368" y="38"/>
                      <a:pt x="19686" y="-125"/>
                      <a:pt x="19225" y="123"/>
                    </a:cubicBezTo>
                    <a:cubicBezTo>
                      <a:pt x="19225" y="123"/>
                      <a:pt x="19225" y="123"/>
                      <a:pt x="19225" y="123"/>
                    </a:cubicBezTo>
                    <a:close/>
                    <a:moveTo>
                      <a:pt x="19225" y="1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79" name="AutoShape 99"/>
              <p:cNvSpPr>
                <a:spLocks/>
              </p:cNvSpPr>
              <p:nvPr/>
            </p:nvSpPr>
            <p:spPr bwMode="auto">
              <a:xfrm>
                <a:off x="862" y="246"/>
                <a:ext cx="150" cy="362"/>
              </a:xfrm>
              <a:custGeom>
                <a:avLst/>
                <a:gdLst/>
                <a:ahLst/>
                <a:cxnLst/>
                <a:rect l="0" t="0" r="r" b="b"/>
                <a:pathLst>
                  <a:path w="20881" h="21444">
                    <a:moveTo>
                      <a:pt x="8322" y="302"/>
                    </a:moveTo>
                    <a:cubicBezTo>
                      <a:pt x="12701" y="1186"/>
                      <a:pt x="16167" y="2703"/>
                      <a:pt x="18315" y="4509"/>
                    </a:cubicBezTo>
                    <a:cubicBezTo>
                      <a:pt x="20623" y="6448"/>
                      <a:pt x="20440" y="8716"/>
                      <a:pt x="19389" y="10785"/>
                    </a:cubicBezTo>
                    <a:cubicBezTo>
                      <a:pt x="17132" y="15240"/>
                      <a:pt x="8837" y="18667"/>
                      <a:pt x="154" y="21167"/>
                    </a:cubicBezTo>
                    <a:cubicBezTo>
                      <a:pt x="-242" y="21281"/>
                      <a:pt x="205" y="21529"/>
                      <a:pt x="601" y="21415"/>
                    </a:cubicBezTo>
                    <a:cubicBezTo>
                      <a:pt x="9958" y="18724"/>
                      <a:pt x="18209" y="15096"/>
                      <a:pt x="20383" y="10299"/>
                    </a:cubicBezTo>
                    <a:cubicBezTo>
                      <a:pt x="21358" y="8145"/>
                      <a:pt x="20987" y="5939"/>
                      <a:pt x="18505" y="3989"/>
                    </a:cubicBezTo>
                    <a:cubicBezTo>
                      <a:pt x="16336" y="2279"/>
                      <a:pt x="12780" y="859"/>
                      <a:pt x="8610" y="16"/>
                    </a:cubicBezTo>
                    <a:cubicBezTo>
                      <a:pt x="8180" y="-71"/>
                      <a:pt x="7889" y="214"/>
                      <a:pt x="8322" y="302"/>
                    </a:cubicBezTo>
                    <a:cubicBezTo>
                      <a:pt x="8322" y="302"/>
                      <a:pt x="8322" y="302"/>
                      <a:pt x="8322" y="302"/>
                    </a:cubicBezTo>
                    <a:close/>
                    <a:moveTo>
                      <a:pt x="8322" y="30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80" name="AutoShape 100"/>
              <p:cNvSpPr>
                <a:spLocks/>
              </p:cNvSpPr>
              <p:nvPr/>
            </p:nvSpPr>
            <p:spPr bwMode="auto">
              <a:xfrm>
                <a:off x="1150" y="316"/>
                <a:ext cx="181" cy="260"/>
              </a:xfrm>
              <a:custGeom>
                <a:avLst/>
                <a:gdLst/>
                <a:ahLst/>
                <a:cxnLst/>
                <a:rect l="0" t="0" r="r" b="b"/>
                <a:pathLst>
                  <a:path w="21138" h="21399">
                    <a:moveTo>
                      <a:pt x="20730" y="26"/>
                    </a:moveTo>
                    <a:cubicBezTo>
                      <a:pt x="9759" y="4097"/>
                      <a:pt x="-286" y="12191"/>
                      <a:pt x="6" y="21218"/>
                    </a:cubicBezTo>
                    <a:cubicBezTo>
                      <a:pt x="14" y="21495"/>
                      <a:pt x="633" y="21438"/>
                      <a:pt x="620" y="21161"/>
                    </a:cubicBezTo>
                    <a:cubicBezTo>
                      <a:pt x="339" y="12351"/>
                      <a:pt x="10263" y="4395"/>
                      <a:pt x="20963" y="425"/>
                    </a:cubicBezTo>
                    <a:cubicBezTo>
                      <a:pt x="21314" y="298"/>
                      <a:pt x="21083" y="-105"/>
                      <a:pt x="20730" y="26"/>
                    </a:cubicBezTo>
                    <a:cubicBezTo>
                      <a:pt x="20730" y="26"/>
                      <a:pt x="20730" y="26"/>
                      <a:pt x="20730" y="26"/>
                    </a:cubicBezTo>
                    <a:close/>
                    <a:moveTo>
                      <a:pt x="20730" y="2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189" name="Group 109"/>
            <p:cNvGrpSpPr>
              <a:grpSpLocks/>
            </p:cNvGrpSpPr>
            <p:nvPr/>
          </p:nvGrpSpPr>
          <p:grpSpPr bwMode="auto">
            <a:xfrm rot="413746">
              <a:off x="21051838" y="8186738"/>
              <a:ext cx="2363787" cy="1439862"/>
              <a:chOff x="0" y="0"/>
              <a:chExt cx="1488" cy="906"/>
            </a:xfrm>
            <a:grpFill/>
          </p:grpSpPr>
          <p:sp>
            <p:nvSpPr>
              <p:cNvPr id="46182" name="AutoShape 102"/>
              <p:cNvSpPr>
                <a:spLocks/>
              </p:cNvSpPr>
              <p:nvPr/>
            </p:nvSpPr>
            <p:spPr bwMode="auto">
              <a:xfrm>
                <a:off x="0" y="0"/>
                <a:ext cx="1488" cy="906"/>
              </a:xfrm>
              <a:custGeom>
                <a:avLst/>
                <a:gdLst/>
                <a:ahLst/>
                <a:cxnLst/>
                <a:rect l="0" t="0" r="r" b="b"/>
                <a:pathLst>
                  <a:path w="21428" h="21424">
                    <a:moveTo>
                      <a:pt x="5117" y="2520"/>
                    </a:moveTo>
                    <a:cubicBezTo>
                      <a:pt x="5712" y="2145"/>
                      <a:pt x="6356" y="1919"/>
                      <a:pt x="6991" y="2144"/>
                    </a:cubicBezTo>
                    <a:cubicBezTo>
                      <a:pt x="7623" y="2369"/>
                      <a:pt x="8088" y="3139"/>
                      <a:pt x="8502" y="3886"/>
                    </a:cubicBezTo>
                    <a:cubicBezTo>
                      <a:pt x="8681" y="4207"/>
                      <a:pt x="8858" y="4529"/>
                      <a:pt x="9044" y="4839"/>
                    </a:cubicBezTo>
                    <a:cubicBezTo>
                      <a:pt x="9192" y="5086"/>
                      <a:pt x="9363" y="5366"/>
                      <a:pt x="9581" y="5433"/>
                    </a:cubicBezTo>
                    <a:cubicBezTo>
                      <a:pt x="10058" y="5580"/>
                      <a:pt x="10037" y="4579"/>
                      <a:pt x="9992" y="4116"/>
                    </a:cubicBezTo>
                    <a:cubicBezTo>
                      <a:pt x="9713" y="1262"/>
                      <a:pt x="7587" y="588"/>
                      <a:pt x="6101" y="252"/>
                    </a:cubicBezTo>
                    <a:cubicBezTo>
                      <a:pt x="5038" y="11"/>
                      <a:pt x="3970" y="-112"/>
                      <a:pt x="2902" y="134"/>
                    </a:cubicBezTo>
                    <a:cubicBezTo>
                      <a:pt x="2575" y="208"/>
                      <a:pt x="2253" y="311"/>
                      <a:pt x="1934" y="441"/>
                    </a:cubicBezTo>
                    <a:cubicBezTo>
                      <a:pt x="1649" y="556"/>
                      <a:pt x="1364" y="560"/>
                      <a:pt x="1074" y="613"/>
                    </a:cubicBezTo>
                    <a:cubicBezTo>
                      <a:pt x="575" y="705"/>
                      <a:pt x="327" y="1201"/>
                      <a:pt x="217" y="1964"/>
                    </a:cubicBezTo>
                    <a:cubicBezTo>
                      <a:pt x="88" y="2865"/>
                      <a:pt x="53" y="3848"/>
                      <a:pt x="19" y="4770"/>
                    </a:cubicBezTo>
                    <a:cubicBezTo>
                      <a:pt x="-20" y="5799"/>
                      <a:pt x="2" y="6829"/>
                      <a:pt x="90" y="7850"/>
                    </a:cubicBezTo>
                    <a:cubicBezTo>
                      <a:pt x="250" y="9715"/>
                      <a:pt x="710" y="11430"/>
                      <a:pt x="1446" y="12890"/>
                    </a:cubicBezTo>
                    <a:cubicBezTo>
                      <a:pt x="2105" y="14198"/>
                      <a:pt x="3003" y="15441"/>
                      <a:pt x="4040" y="15861"/>
                    </a:cubicBezTo>
                    <a:cubicBezTo>
                      <a:pt x="5101" y="16291"/>
                      <a:pt x="6039" y="15090"/>
                      <a:pt x="6527" y="13678"/>
                    </a:cubicBezTo>
                    <a:cubicBezTo>
                      <a:pt x="6721" y="13118"/>
                      <a:pt x="6901" y="12528"/>
                      <a:pt x="7341" y="12443"/>
                    </a:cubicBezTo>
                    <a:cubicBezTo>
                      <a:pt x="7902" y="12336"/>
                      <a:pt x="8295" y="12819"/>
                      <a:pt x="8526" y="13596"/>
                    </a:cubicBezTo>
                    <a:cubicBezTo>
                      <a:pt x="8750" y="14353"/>
                      <a:pt x="8875" y="15177"/>
                      <a:pt x="9103" y="15937"/>
                    </a:cubicBezTo>
                    <a:cubicBezTo>
                      <a:pt x="9368" y="16822"/>
                      <a:pt x="9715" y="17657"/>
                      <a:pt x="10154" y="18345"/>
                    </a:cubicBezTo>
                    <a:cubicBezTo>
                      <a:pt x="10965" y="19618"/>
                      <a:pt x="12010" y="20418"/>
                      <a:pt x="13095" y="20898"/>
                    </a:cubicBezTo>
                    <a:cubicBezTo>
                      <a:pt x="13629" y="21134"/>
                      <a:pt x="14180" y="21277"/>
                      <a:pt x="14732" y="21340"/>
                    </a:cubicBezTo>
                    <a:cubicBezTo>
                      <a:pt x="15382" y="21412"/>
                      <a:pt x="16018" y="21488"/>
                      <a:pt x="16666" y="21332"/>
                    </a:cubicBezTo>
                    <a:cubicBezTo>
                      <a:pt x="17323" y="21174"/>
                      <a:pt x="17873" y="20647"/>
                      <a:pt x="18392" y="20007"/>
                    </a:cubicBezTo>
                    <a:cubicBezTo>
                      <a:pt x="18869" y="19420"/>
                      <a:pt x="19287" y="18793"/>
                      <a:pt x="19649" y="18022"/>
                    </a:cubicBezTo>
                    <a:cubicBezTo>
                      <a:pt x="19828" y="17639"/>
                      <a:pt x="20009" y="17263"/>
                      <a:pt x="20217" y="16917"/>
                    </a:cubicBezTo>
                    <a:cubicBezTo>
                      <a:pt x="20427" y="16570"/>
                      <a:pt x="20663" y="16281"/>
                      <a:pt x="20829" y="15869"/>
                    </a:cubicBezTo>
                    <a:cubicBezTo>
                      <a:pt x="20973" y="15511"/>
                      <a:pt x="21052" y="15072"/>
                      <a:pt x="21126" y="14666"/>
                    </a:cubicBezTo>
                    <a:cubicBezTo>
                      <a:pt x="21217" y="14163"/>
                      <a:pt x="21298" y="13649"/>
                      <a:pt x="21357" y="13134"/>
                    </a:cubicBezTo>
                    <a:cubicBezTo>
                      <a:pt x="21580" y="11222"/>
                      <a:pt x="21260" y="9250"/>
                      <a:pt x="20607" y="7628"/>
                    </a:cubicBezTo>
                    <a:cubicBezTo>
                      <a:pt x="20082" y="6322"/>
                      <a:pt x="19197" y="5859"/>
                      <a:pt x="18269" y="5819"/>
                    </a:cubicBezTo>
                    <a:cubicBezTo>
                      <a:pt x="17876" y="5801"/>
                      <a:pt x="17441" y="5903"/>
                      <a:pt x="17147" y="6356"/>
                    </a:cubicBezTo>
                    <a:cubicBezTo>
                      <a:pt x="16908" y="6724"/>
                      <a:pt x="16838" y="7387"/>
                      <a:pt x="16898" y="7888"/>
                    </a:cubicBezTo>
                    <a:cubicBezTo>
                      <a:pt x="16987" y="8642"/>
                      <a:pt x="17476" y="8461"/>
                      <a:pt x="17789" y="8230"/>
                    </a:cubicBezTo>
                    <a:cubicBezTo>
                      <a:pt x="18053" y="8035"/>
                      <a:pt x="18277" y="7871"/>
                      <a:pt x="18572" y="7875"/>
                    </a:cubicBezTo>
                    <a:cubicBezTo>
                      <a:pt x="18821" y="7880"/>
                      <a:pt x="19066" y="8007"/>
                      <a:pt x="19279" y="8210"/>
                    </a:cubicBezTo>
                    <a:cubicBezTo>
                      <a:pt x="19482" y="8405"/>
                      <a:pt x="19630" y="8710"/>
                      <a:pt x="19700" y="9071"/>
                    </a:cubicBezTo>
                    <a:cubicBezTo>
                      <a:pt x="19724" y="9195"/>
                      <a:pt x="19774" y="9500"/>
                      <a:pt x="19666" y="9563"/>
                    </a:cubicBezTo>
                    <a:cubicBezTo>
                      <a:pt x="19569" y="9621"/>
                      <a:pt x="19435" y="9525"/>
                      <a:pt x="19348" y="9459"/>
                    </a:cubicBezTo>
                    <a:cubicBezTo>
                      <a:pt x="18833" y="9069"/>
                      <a:pt x="18321" y="8971"/>
                      <a:pt x="17755" y="8930"/>
                    </a:cubicBezTo>
                    <a:cubicBezTo>
                      <a:pt x="16362" y="8831"/>
                      <a:pt x="14976" y="8640"/>
                      <a:pt x="13579" y="8701"/>
                    </a:cubicBezTo>
                    <a:cubicBezTo>
                      <a:pt x="12877" y="8732"/>
                      <a:pt x="12177" y="8826"/>
                      <a:pt x="11483" y="8987"/>
                    </a:cubicBezTo>
                    <a:cubicBezTo>
                      <a:pt x="10904" y="9122"/>
                      <a:pt x="10316" y="9110"/>
                      <a:pt x="9739" y="9267"/>
                    </a:cubicBezTo>
                    <a:cubicBezTo>
                      <a:pt x="9479" y="9338"/>
                      <a:pt x="9229" y="9460"/>
                      <a:pt x="8989" y="9634"/>
                    </a:cubicBezTo>
                    <a:cubicBezTo>
                      <a:pt x="8690" y="9853"/>
                      <a:pt x="8489" y="10120"/>
                      <a:pt x="8143" y="9985"/>
                    </a:cubicBezTo>
                    <a:cubicBezTo>
                      <a:pt x="7829" y="9863"/>
                      <a:pt x="7555" y="9526"/>
                      <a:pt x="7338" y="9156"/>
                    </a:cubicBezTo>
                    <a:cubicBezTo>
                      <a:pt x="7121" y="8787"/>
                      <a:pt x="7072" y="8210"/>
                      <a:pt x="6966" y="7750"/>
                    </a:cubicBezTo>
                    <a:cubicBezTo>
                      <a:pt x="6590" y="6121"/>
                      <a:pt x="5691" y="5396"/>
                      <a:pt x="4815" y="4555"/>
                    </a:cubicBezTo>
                    <a:cubicBezTo>
                      <a:pt x="4628" y="4377"/>
                      <a:pt x="4457" y="4216"/>
                      <a:pt x="4258" y="4074"/>
                    </a:cubicBezTo>
                    <a:cubicBezTo>
                      <a:pt x="4121" y="3977"/>
                      <a:pt x="3852" y="3825"/>
                      <a:pt x="3962" y="3529"/>
                    </a:cubicBezTo>
                    <a:cubicBezTo>
                      <a:pt x="4074" y="3231"/>
                      <a:pt x="4354" y="3055"/>
                      <a:pt x="4540" y="2914"/>
                    </a:cubicBezTo>
                    <a:cubicBezTo>
                      <a:pt x="4739" y="2763"/>
                      <a:pt x="4947" y="2640"/>
                      <a:pt x="5149" y="2498"/>
                    </a:cubicBezTo>
                    <a:cubicBezTo>
                      <a:pt x="5308" y="2387"/>
                      <a:pt x="5171" y="2014"/>
                      <a:pt x="5013" y="2125"/>
                    </a:cubicBezTo>
                    <a:cubicBezTo>
                      <a:pt x="4602" y="2414"/>
                      <a:pt x="4133" y="2632"/>
                      <a:pt x="3808" y="3155"/>
                    </a:cubicBezTo>
                    <a:cubicBezTo>
                      <a:pt x="3505" y="3642"/>
                      <a:pt x="3723" y="4127"/>
                      <a:pt x="4036" y="4383"/>
                    </a:cubicBezTo>
                    <a:cubicBezTo>
                      <a:pt x="4525" y="4781"/>
                      <a:pt x="5002" y="5204"/>
                      <a:pt x="5469" y="5673"/>
                    </a:cubicBezTo>
                    <a:cubicBezTo>
                      <a:pt x="5909" y="6114"/>
                      <a:pt x="6303" y="6620"/>
                      <a:pt x="6560" y="7357"/>
                    </a:cubicBezTo>
                    <a:cubicBezTo>
                      <a:pt x="6696" y="7746"/>
                      <a:pt x="6770" y="8175"/>
                      <a:pt x="6858" y="8596"/>
                    </a:cubicBezTo>
                    <a:cubicBezTo>
                      <a:pt x="6949" y="9041"/>
                      <a:pt x="7089" y="9394"/>
                      <a:pt x="7304" y="9711"/>
                    </a:cubicBezTo>
                    <a:cubicBezTo>
                      <a:pt x="7668" y="10246"/>
                      <a:pt x="8241" y="10692"/>
                      <a:pt x="8726" y="10338"/>
                    </a:cubicBezTo>
                    <a:cubicBezTo>
                      <a:pt x="8977" y="10154"/>
                      <a:pt x="9204" y="9933"/>
                      <a:pt x="9471" y="9807"/>
                    </a:cubicBezTo>
                    <a:cubicBezTo>
                      <a:pt x="9777" y="9664"/>
                      <a:pt x="10097" y="9611"/>
                      <a:pt x="10413" y="9568"/>
                    </a:cubicBezTo>
                    <a:cubicBezTo>
                      <a:pt x="11040" y="9482"/>
                      <a:pt x="11662" y="9362"/>
                      <a:pt x="12288" y="9262"/>
                    </a:cubicBezTo>
                    <a:cubicBezTo>
                      <a:pt x="13721" y="9032"/>
                      <a:pt x="15167" y="9108"/>
                      <a:pt x="16602" y="9251"/>
                    </a:cubicBezTo>
                    <a:cubicBezTo>
                      <a:pt x="17229" y="9314"/>
                      <a:pt x="17875" y="9312"/>
                      <a:pt x="18497" y="9460"/>
                    </a:cubicBezTo>
                    <a:cubicBezTo>
                      <a:pt x="18771" y="9526"/>
                      <a:pt x="19007" y="9678"/>
                      <a:pt x="19256" y="9866"/>
                    </a:cubicBezTo>
                    <a:cubicBezTo>
                      <a:pt x="19413" y="9985"/>
                      <a:pt x="19603" y="10060"/>
                      <a:pt x="19771" y="9961"/>
                    </a:cubicBezTo>
                    <a:cubicBezTo>
                      <a:pt x="20181" y="9719"/>
                      <a:pt x="19954" y="8757"/>
                      <a:pt x="19778" y="8367"/>
                    </a:cubicBezTo>
                    <a:cubicBezTo>
                      <a:pt x="19523" y="7803"/>
                      <a:pt x="19098" y="7529"/>
                      <a:pt x="18680" y="7453"/>
                    </a:cubicBezTo>
                    <a:cubicBezTo>
                      <a:pt x="18462" y="7414"/>
                      <a:pt x="18235" y="7462"/>
                      <a:pt x="18028" y="7579"/>
                    </a:cubicBezTo>
                    <a:cubicBezTo>
                      <a:pt x="17844" y="7683"/>
                      <a:pt x="17406" y="8221"/>
                      <a:pt x="17220" y="7979"/>
                    </a:cubicBezTo>
                    <a:cubicBezTo>
                      <a:pt x="17098" y="7820"/>
                      <a:pt x="17145" y="7411"/>
                      <a:pt x="17173" y="7205"/>
                    </a:cubicBezTo>
                    <a:cubicBezTo>
                      <a:pt x="17216" y="6886"/>
                      <a:pt x="17314" y="6646"/>
                      <a:pt x="17490" y="6479"/>
                    </a:cubicBezTo>
                    <a:cubicBezTo>
                      <a:pt x="17867" y="6124"/>
                      <a:pt x="18413" y="6228"/>
                      <a:pt x="18823" y="6338"/>
                    </a:cubicBezTo>
                    <a:cubicBezTo>
                      <a:pt x="19305" y="6466"/>
                      <a:pt x="19743" y="6722"/>
                      <a:pt x="20095" y="7285"/>
                    </a:cubicBezTo>
                    <a:cubicBezTo>
                      <a:pt x="20473" y="7888"/>
                      <a:pt x="20687" y="8728"/>
                      <a:pt x="20880" y="9510"/>
                    </a:cubicBezTo>
                    <a:cubicBezTo>
                      <a:pt x="21148" y="10602"/>
                      <a:pt x="21222" y="11725"/>
                      <a:pt x="21112" y="12887"/>
                    </a:cubicBezTo>
                    <a:cubicBezTo>
                      <a:pt x="21066" y="13373"/>
                      <a:pt x="20982" y="13851"/>
                      <a:pt x="20904" y="14327"/>
                    </a:cubicBezTo>
                    <a:cubicBezTo>
                      <a:pt x="20824" y="14818"/>
                      <a:pt x="20732" y="15314"/>
                      <a:pt x="20559" y="15743"/>
                    </a:cubicBezTo>
                    <a:cubicBezTo>
                      <a:pt x="20398" y="16143"/>
                      <a:pt x="20128" y="16426"/>
                      <a:pt x="19931" y="16776"/>
                    </a:cubicBezTo>
                    <a:cubicBezTo>
                      <a:pt x="19731" y="17132"/>
                      <a:pt x="19553" y="17513"/>
                      <a:pt x="19374" y="17895"/>
                    </a:cubicBezTo>
                    <a:cubicBezTo>
                      <a:pt x="18978" y="18736"/>
                      <a:pt x="18465" y="19420"/>
                      <a:pt x="17928" y="20018"/>
                    </a:cubicBezTo>
                    <a:cubicBezTo>
                      <a:pt x="17659" y="20318"/>
                      <a:pt x="17369" y="20591"/>
                      <a:pt x="17055" y="20748"/>
                    </a:cubicBezTo>
                    <a:cubicBezTo>
                      <a:pt x="16713" y="20920"/>
                      <a:pt x="16352" y="20978"/>
                      <a:pt x="15996" y="20999"/>
                    </a:cubicBezTo>
                    <a:cubicBezTo>
                      <a:pt x="14798" y="21068"/>
                      <a:pt x="13553" y="20768"/>
                      <a:pt x="12430" y="20100"/>
                    </a:cubicBezTo>
                    <a:cubicBezTo>
                      <a:pt x="11281" y="19416"/>
                      <a:pt x="10275" y="18260"/>
                      <a:pt x="9624" y="16572"/>
                    </a:cubicBezTo>
                    <a:cubicBezTo>
                      <a:pt x="9316" y="15770"/>
                      <a:pt x="9112" y="14903"/>
                      <a:pt x="8918" y="14018"/>
                    </a:cubicBezTo>
                    <a:cubicBezTo>
                      <a:pt x="8773" y="13359"/>
                      <a:pt x="8590" y="12714"/>
                      <a:pt x="8219" y="12313"/>
                    </a:cubicBezTo>
                    <a:cubicBezTo>
                      <a:pt x="7863" y="11929"/>
                      <a:pt x="7330" y="11898"/>
                      <a:pt x="6948" y="12182"/>
                    </a:cubicBezTo>
                    <a:cubicBezTo>
                      <a:pt x="6612" y="12432"/>
                      <a:pt x="6440" y="13040"/>
                      <a:pt x="6271" y="13529"/>
                    </a:cubicBezTo>
                    <a:cubicBezTo>
                      <a:pt x="6001" y="14310"/>
                      <a:pt x="5610" y="14968"/>
                      <a:pt x="5091" y="15318"/>
                    </a:cubicBezTo>
                    <a:cubicBezTo>
                      <a:pt x="4538" y="15691"/>
                      <a:pt x="3974" y="15462"/>
                      <a:pt x="3460" y="15050"/>
                    </a:cubicBezTo>
                    <a:cubicBezTo>
                      <a:pt x="2466" y="14257"/>
                      <a:pt x="1627" y="12809"/>
                      <a:pt x="1074" y="11281"/>
                    </a:cubicBezTo>
                    <a:cubicBezTo>
                      <a:pt x="422" y="9476"/>
                      <a:pt x="240" y="7331"/>
                      <a:pt x="274" y="5275"/>
                    </a:cubicBezTo>
                    <a:cubicBezTo>
                      <a:pt x="291" y="4269"/>
                      <a:pt x="361" y="3257"/>
                      <a:pt x="455" y="2263"/>
                    </a:cubicBezTo>
                    <a:cubicBezTo>
                      <a:pt x="492" y="1880"/>
                      <a:pt x="564" y="1437"/>
                      <a:pt x="767" y="1195"/>
                    </a:cubicBezTo>
                    <a:cubicBezTo>
                      <a:pt x="976" y="947"/>
                      <a:pt x="1348" y="1012"/>
                      <a:pt x="1593" y="979"/>
                    </a:cubicBezTo>
                    <a:cubicBezTo>
                      <a:pt x="1870" y="941"/>
                      <a:pt x="2136" y="800"/>
                      <a:pt x="2407" y="708"/>
                    </a:cubicBezTo>
                    <a:cubicBezTo>
                      <a:pt x="2771" y="584"/>
                      <a:pt x="3140" y="508"/>
                      <a:pt x="3511" y="462"/>
                    </a:cubicBezTo>
                    <a:cubicBezTo>
                      <a:pt x="4121" y="386"/>
                      <a:pt x="4733" y="425"/>
                      <a:pt x="5341" y="533"/>
                    </a:cubicBezTo>
                    <a:cubicBezTo>
                      <a:pt x="6182" y="684"/>
                      <a:pt x="7025" y="876"/>
                      <a:pt x="7832" y="1298"/>
                    </a:cubicBezTo>
                    <a:cubicBezTo>
                      <a:pt x="8591" y="1693"/>
                      <a:pt x="9426" y="2389"/>
                      <a:pt x="9663" y="3713"/>
                    </a:cubicBezTo>
                    <a:cubicBezTo>
                      <a:pt x="9720" y="4031"/>
                      <a:pt x="9757" y="4370"/>
                      <a:pt x="9755" y="4702"/>
                    </a:cubicBezTo>
                    <a:cubicBezTo>
                      <a:pt x="9752" y="5346"/>
                      <a:pt x="9353" y="4728"/>
                      <a:pt x="9234" y="4533"/>
                    </a:cubicBezTo>
                    <a:cubicBezTo>
                      <a:pt x="8830" y="3869"/>
                      <a:pt x="8481" y="3116"/>
                      <a:pt x="8031" y="2524"/>
                    </a:cubicBezTo>
                    <a:cubicBezTo>
                      <a:pt x="7156" y="1374"/>
                      <a:pt x="6048" y="1471"/>
                      <a:pt x="5045" y="2103"/>
                    </a:cubicBezTo>
                    <a:cubicBezTo>
                      <a:pt x="4886" y="2203"/>
                      <a:pt x="4955" y="2622"/>
                      <a:pt x="5117" y="2520"/>
                    </a:cubicBezTo>
                    <a:close/>
                    <a:moveTo>
                      <a:pt x="5117" y="252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83" name="AutoShape 103"/>
              <p:cNvSpPr>
                <a:spLocks/>
              </p:cNvSpPr>
              <p:nvPr/>
            </p:nvSpPr>
            <p:spPr bwMode="auto">
              <a:xfrm>
                <a:off x="89" y="17"/>
                <a:ext cx="194" cy="155"/>
              </a:xfrm>
              <a:custGeom>
                <a:avLst/>
                <a:gdLst/>
                <a:ahLst/>
                <a:cxnLst/>
                <a:rect l="0" t="0" r="r" b="b"/>
                <a:pathLst>
                  <a:path w="21244" h="21018">
                    <a:moveTo>
                      <a:pt x="0" y="797"/>
                    </a:moveTo>
                    <a:cubicBezTo>
                      <a:pt x="-2" y="2410"/>
                      <a:pt x="1251" y="3722"/>
                      <a:pt x="2149" y="4720"/>
                    </a:cubicBezTo>
                    <a:cubicBezTo>
                      <a:pt x="3705" y="6445"/>
                      <a:pt x="5459" y="7915"/>
                      <a:pt x="7156" y="9432"/>
                    </a:cubicBezTo>
                    <a:cubicBezTo>
                      <a:pt x="11539" y="13353"/>
                      <a:pt x="15183" y="18626"/>
                      <a:pt x="20414" y="20962"/>
                    </a:cubicBezTo>
                    <a:cubicBezTo>
                      <a:pt x="21245" y="21334"/>
                      <a:pt x="21598" y="19735"/>
                      <a:pt x="20779" y="19368"/>
                    </a:cubicBezTo>
                    <a:cubicBezTo>
                      <a:pt x="16048" y="17253"/>
                      <a:pt x="12628" y="12471"/>
                      <a:pt x="8734" y="8811"/>
                    </a:cubicBezTo>
                    <a:cubicBezTo>
                      <a:pt x="7371" y="7534"/>
                      <a:pt x="5958" y="6345"/>
                      <a:pt x="4599" y="5058"/>
                    </a:cubicBezTo>
                    <a:cubicBezTo>
                      <a:pt x="3705" y="4202"/>
                      <a:pt x="1367" y="2382"/>
                      <a:pt x="1371" y="797"/>
                    </a:cubicBezTo>
                    <a:cubicBezTo>
                      <a:pt x="1372" y="-266"/>
                      <a:pt x="4" y="-266"/>
                      <a:pt x="0" y="797"/>
                    </a:cubicBezTo>
                    <a:cubicBezTo>
                      <a:pt x="0" y="797"/>
                      <a:pt x="0" y="797"/>
                      <a:pt x="0" y="797"/>
                    </a:cubicBezTo>
                    <a:close/>
                    <a:moveTo>
                      <a:pt x="0" y="79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84" name="AutoShape 104"/>
              <p:cNvSpPr>
                <a:spLocks/>
              </p:cNvSpPr>
              <p:nvPr/>
            </p:nvSpPr>
            <p:spPr bwMode="auto">
              <a:xfrm>
                <a:off x="35" y="123"/>
                <a:ext cx="402" cy="491"/>
              </a:xfrm>
              <a:custGeom>
                <a:avLst/>
                <a:gdLst/>
                <a:ahLst/>
                <a:cxnLst/>
                <a:rect l="0" t="0" r="r" b="b"/>
                <a:pathLst>
                  <a:path w="21258" h="20221">
                    <a:moveTo>
                      <a:pt x="0" y="1757"/>
                    </a:moveTo>
                    <a:cubicBezTo>
                      <a:pt x="30" y="4986"/>
                      <a:pt x="977" y="8327"/>
                      <a:pt x="2401" y="11365"/>
                    </a:cubicBezTo>
                    <a:cubicBezTo>
                      <a:pt x="3442" y="13590"/>
                      <a:pt x="4878" y="15766"/>
                      <a:pt x="6888" y="17578"/>
                    </a:cubicBezTo>
                    <a:cubicBezTo>
                      <a:pt x="8682" y="19195"/>
                      <a:pt x="11192" y="20466"/>
                      <a:pt x="14080" y="20180"/>
                    </a:cubicBezTo>
                    <a:cubicBezTo>
                      <a:pt x="17225" y="19866"/>
                      <a:pt x="19438" y="17892"/>
                      <a:pt x="20522" y="15752"/>
                    </a:cubicBezTo>
                    <a:cubicBezTo>
                      <a:pt x="21561" y="13707"/>
                      <a:pt x="21541" y="11375"/>
                      <a:pt x="20195" y="9420"/>
                    </a:cubicBezTo>
                    <a:cubicBezTo>
                      <a:pt x="18589" y="7089"/>
                      <a:pt x="15112" y="5602"/>
                      <a:pt x="12356" y="4164"/>
                    </a:cubicBezTo>
                    <a:cubicBezTo>
                      <a:pt x="9752" y="2805"/>
                      <a:pt x="7038" y="1316"/>
                      <a:pt x="4095" y="399"/>
                    </a:cubicBezTo>
                    <a:cubicBezTo>
                      <a:pt x="3206" y="121"/>
                      <a:pt x="2146" y="-131"/>
                      <a:pt x="1188" y="75"/>
                    </a:cubicBezTo>
                    <a:cubicBezTo>
                      <a:pt x="216" y="284"/>
                      <a:pt x="-4" y="1088"/>
                      <a:pt x="0" y="1757"/>
                    </a:cubicBezTo>
                    <a:cubicBezTo>
                      <a:pt x="1" y="1918"/>
                      <a:pt x="330" y="1919"/>
                      <a:pt x="329" y="1757"/>
                    </a:cubicBezTo>
                    <a:cubicBezTo>
                      <a:pt x="310" y="-1134"/>
                      <a:pt x="5106" y="965"/>
                      <a:pt x="6758" y="1722"/>
                    </a:cubicBezTo>
                    <a:cubicBezTo>
                      <a:pt x="8772" y="2646"/>
                      <a:pt x="10750" y="3623"/>
                      <a:pt x="12684" y="4639"/>
                    </a:cubicBezTo>
                    <a:cubicBezTo>
                      <a:pt x="14437" y="5561"/>
                      <a:pt x="16237" y="6463"/>
                      <a:pt x="17810" y="7565"/>
                    </a:cubicBezTo>
                    <a:cubicBezTo>
                      <a:pt x="20830" y="9678"/>
                      <a:pt x="21596" y="12624"/>
                      <a:pt x="20276" y="15536"/>
                    </a:cubicBezTo>
                    <a:cubicBezTo>
                      <a:pt x="19141" y="18040"/>
                      <a:pt x="16225" y="20219"/>
                      <a:pt x="12537" y="19950"/>
                    </a:cubicBezTo>
                    <a:cubicBezTo>
                      <a:pt x="8384" y="19646"/>
                      <a:pt x="5641" y="16205"/>
                      <a:pt x="4009" y="13646"/>
                    </a:cubicBezTo>
                    <a:cubicBezTo>
                      <a:pt x="3165" y="12324"/>
                      <a:pt x="2484" y="10935"/>
                      <a:pt x="1981" y="9516"/>
                    </a:cubicBezTo>
                    <a:cubicBezTo>
                      <a:pt x="1080" y="6988"/>
                      <a:pt x="353" y="4385"/>
                      <a:pt x="329" y="1757"/>
                    </a:cubicBezTo>
                    <a:cubicBezTo>
                      <a:pt x="328" y="1595"/>
                      <a:pt x="-2" y="1595"/>
                      <a:pt x="0" y="1757"/>
                    </a:cubicBezTo>
                    <a:close/>
                    <a:moveTo>
                      <a:pt x="0" y="175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85" name="AutoShape 105"/>
              <p:cNvSpPr>
                <a:spLocks/>
              </p:cNvSpPr>
              <p:nvPr/>
            </p:nvSpPr>
            <p:spPr bwMode="auto">
              <a:xfrm>
                <a:off x="664" y="422"/>
                <a:ext cx="702" cy="417"/>
              </a:xfrm>
              <a:custGeom>
                <a:avLst/>
                <a:gdLst/>
                <a:ahLst/>
                <a:cxnLst/>
                <a:rect l="0" t="0" r="r" b="b"/>
                <a:pathLst>
                  <a:path w="20529" h="21333">
                    <a:moveTo>
                      <a:pt x="4016" y="13"/>
                    </a:moveTo>
                    <a:cubicBezTo>
                      <a:pt x="3097" y="65"/>
                      <a:pt x="2129" y="133"/>
                      <a:pt x="1305" y="914"/>
                    </a:cubicBezTo>
                    <a:cubicBezTo>
                      <a:pt x="523" y="1655"/>
                      <a:pt x="175" y="3109"/>
                      <a:pt x="50" y="4552"/>
                    </a:cubicBezTo>
                    <a:cubicBezTo>
                      <a:pt x="-241" y="7892"/>
                      <a:pt x="801" y="11178"/>
                      <a:pt x="1993" y="13678"/>
                    </a:cubicBezTo>
                    <a:cubicBezTo>
                      <a:pt x="3260" y="16337"/>
                      <a:pt x="4874" y="18278"/>
                      <a:pt x="6733" y="19529"/>
                    </a:cubicBezTo>
                    <a:cubicBezTo>
                      <a:pt x="8611" y="20791"/>
                      <a:pt x="10656" y="21527"/>
                      <a:pt x="12679" y="21288"/>
                    </a:cubicBezTo>
                    <a:cubicBezTo>
                      <a:pt x="14648" y="21056"/>
                      <a:pt x="16485" y="19670"/>
                      <a:pt x="17824" y="17171"/>
                    </a:cubicBezTo>
                    <a:cubicBezTo>
                      <a:pt x="18543" y="15829"/>
                      <a:pt x="19167" y="14270"/>
                      <a:pt x="19679" y="12679"/>
                    </a:cubicBezTo>
                    <a:cubicBezTo>
                      <a:pt x="20187" y="11102"/>
                      <a:pt x="20569" y="9328"/>
                      <a:pt x="20526" y="7504"/>
                    </a:cubicBezTo>
                    <a:cubicBezTo>
                      <a:pt x="20447" y="4227"/>
                      <a:pt x="18614" y="2887"/>
                      <a:pt x="16989" y="2293"/>
                    </a:cubicBezTo>
                    <a:cubicBezTo>
                      <a:pt x="15876" y="1888"/>
                      <a:pt x="14743" y="1796"/>
                      <a:pt x="13620" y="1517"/>
                    </a:cubicBezTo>
                    <a:cubicBezTo>
                      <a:pt x="13005" y="1362"/>
                      <a:pt x="12410" y="1038"/>
                      <a:pt x="11803" y="812"/>
                    </a:cubicBezTo>
                    <a:cubicBezTo>
                      <a:pt x="11162" y="573"/>
                      <a:pt x="10519" y="509"/>
                      <a:pt x="9865" y="450"/>
                    </a:cubicBezTo>
                    <a:cubicBezTo>
                      <a:pt x="7915" y="273"/>
                      <a:pt x="5972" y="-73"/>
                      <a:pt x="4016" y="13"/>
                    </a:cubicBezTo>
                    <a:cubicBezTo>
                      <a:pt x="3899" y="18"/>
                      <a:pt x="3899" y="330"/>
                      <a:pt x="4016" y="325"/>
                    </a:cubicBezTo>
                    <a:cubicBezTo>
                      <a:pt x="5496" y="260"/>
                      <a:pt x="6972" y="434"/>
                      <a:pt x="8447" y="607"/>
                    </a:cubicBezTo>
                    <a:cubicBezTo>
                      <a:pt x="9876" y="776"/>
                      <a:pt x="11258" y="865"/>
                      <a:pt x="12650" y="1483"/>
                    </a:cubicBezTo>
                    <a:cubicBezTo>
                      <a:pt x="14742" y="2409"/>
                      <a:pt x="17075" y="1929"/>
                      <a:pt x="19005" y="3847"/>
                    </a:cubicBezTo>
                    <a:cubicBezTo>
                      <a:pt x="21359" y="6187"/>
                      <a:pt x="20086" y="11194"/>
                      <a:pt x="18937" y="14170"/>
                    </a:cubicBezTo>
                    <a:cubicBezTo>
                      <a:pt x="18309" y="15794"/>
                      <a:pt x="17588" y="17364"/>
                      <a:pt x="16676" y="18546"/>
                    </a:cubicBezTo>
                    <a:cubicBezTo>
                      <a:pt x="15844" y="19625"/>
                      <a:pt x="14864" y="20310"/>
                      <a:pt x="13849" y="20691"/>
                    </a:cubicBezTo>
                    <a:cubicBezTo>
                      <a:pt x="11939" y="21412"/>
                      <a:pt x="9915" y="20924"/>
                      <a:pt x="8062" y="19983"/>
                    </a:cubicBezTo>
                    <a:cubicBezTo>
                      <a:pt x="6192" y="19035"/>
                      <a:pt x="4528" y="17560"/>
                      <a:pt x="3105" y="15263"/>
                    </a:cubicBezTo>
                    <a:cubicBezTo>
                      <a:pt x="1644" y="12904"/>
                      <a:pt x="366" y="9716"/>
                      <a:pt x="200" y="6208"/>
                    </a:cubicBezTo>
                    <a:cubicBezTo>
                      <a:pt x="123" y="4562"/>
                      <a:pt x="336" y="2702"/>
                      <a:pt x="1081" y="1562"/>
                    </a:cubicBezTo>
                    <a:cubicBezTo>
                      <a:pt x="1846" y="392"/>
                      <a:pt x="3055" y="380"/>
                      <a:pt x="4016" y="325"/>
                    </a:cubicBezTo>
                    <a:cubicBezTo>
                      <a:pt x="4134" y="318"/>
                      <a:pt x="4135" y="6"/>
                      <a:pt x="4016" y="13"/>
                    </a:cubicBezTo>
                    <a:close/>
                    <a:moveTo>
                      <a:pt x="4016" y="1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86" name="AutoShape 106"/>
              <p:cNvSpPr>
                <a:spLocks/>
              </p:cNvSpPr>
              <p:nvPr/>
            </p:nvSpPr>
            <p:spPr bwMode="auto">
              <a:xfrm>
                <a:off x="593" y="404"/>
                <a:ext cx="40" cy="161"/>
              </a:xfrm>
              <a:custGeom>
                <a:avLst/>
                <a:gdLst/>
                <a:ahLst/>
                <a:cxnLst/>
                <a:rect l="0" t="0" r="r" b="b"/>
                <a:pathLst>
                  <a:path w="14961" h="21254">
                    <a:moveTo>
                      <a:pt x="13268" y="66"/>
                    </a:moveTo>
                    <a:cubicBezTo>
                      <a:pt x="-5925" y="4413"/>
                      <a:pt x="693" y="14300"/>
                      <a:pt x="2932" y="20871"/>
                    </a:cubicBezTo>
                    <a:cubicBezTo>
                      <a:pt x="3113" y="21380"/>
                      <a:pt x="5417" y="21385"/>
                      <a:pt x="5235" y="20871"/>
                    </a:cubicBezTo>
                    <a:cubicBezTo>
                      <a:pt x="3126" y="14662"/>
                      <a:pt x="-3745" y="4876"/>
                      <a:pt x="14423" y="762"/>
                    </a:cubicBezTo>
                    <a:cubicBezTo>
                      <a:pt x="15675" y="479"/>
                      <a:pt x="14514" y="-215"/>
                      <a:pt x="13268" y="66"/>
                    </a:cubicBezTo>
                    <a:cubicBezTo>
                      <a:pt x="13268" y="66"/>
                      <a:pt x="13268" y="66"/>
                      <a:pt x="13268" y="66"/>
                    </a:cubicBezTo>
                    <a:close/>
                    <a:moveTo>
                      <a:pt x="13268" y="6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87" name="AutoShape 107"/>
              <p:cNvSpPr>
                <a:spLocks/>
              </p:cNvSpPr>
              <p:nvPr/>
            </p:nvSpPr>
            <p:spPr bwMode="auto">
              <a:xfrm>
                <a:off x="449" y="334"/>
                <a:ext cx="36" cy="211"/>
              </a:xfrm>
              <a:custGeom>
                <a:avLst/>
                <a:gdLst/>
                <a:ahLst/>
                <a:cxnLst/>
                <a:rect l="0" t="0" r="r" b="b"/>
                <a:pathLst>
                  <a:path w="19460" h="21256">
                    <a:moveTo>
                      <a:pt x="4377" y="520"/>
                    </a:moveTo>
                    <a:cubicBezTo>
                      <a:pt x="18885" y="2991"/>
                      <a:pt x="16764" y="7506"/>
                      <a:pt x="14597" y="10762"/>
                    </a:cubicBezTo>
                    <a:cubicBezTo>
                      <a:pt x="12296" y="14198"/>
                      <a:pt x="7429" y="17689"/>
                      <a:pt x="137" y="20888"/>
                    </a:cubicBezTo>
                    <a:cubicBezTo>
                      <a:pt x="-700" y="21254"/>
                      <a:pt x="2551" y="21413"/>
                      <a:pt x="3388" y="21051"/>
                    </a:cubicBezTo>
                    <a:cubicBezTo>
                      <a:pt x="11393" y="17551"/>
                      <a:pt x="16194" y="13755"/>
                      <a:pt x="18457" y="9990"/>
                    </a:cubicBezTo>
                    <a:cubicBezTo>
                      <a:pt x="20396" y="6770"/>
                      <a:pt x="20900" y="2492"/>
                      <a:pt x="6763" y="87"/>
                    </a:cubicBezTo>
                    <a:cubicBezTo>
                      <a:pt x="5175" y="-187"/>
                      <a:pt x="2780" y="249"/>
                      <a:pt x="4377" y="520"/>
                    </a:cubicBezTo>
                    <a:cubicBezTo>
                      <a:pt x="4377" y="520"/>
                      <a:pt x="4377" y="520"/>
                      <a:pt x="4377" y="520"/>
                    </a:cubicBezTo>
                    <a:close/>
                    <a:moveTo>
                      <a:pt x="4377" y="52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88" name="AutoShape 108"/>
              <p:cNvSpPr>
                <a:spLocks/>
              </p:cNvSpPr>
              <p:nvPr/>
            </p:nvSpPr>
            <p:spPr bwMode="auto">
              <a:xfrm>
                <a:off x="1365" y="404"/>
                <a:ext cx="113" cy="179"/>
              </a:xfrm>
              <a:custGeom>
                <a:avLst/>
                <a:gdLst/>
                <a:ahLst/>
                <a:cxnLst/>
                <a:rect l="0" t="0" r="r" b="b"/>
                <a:pathLst>
                  <a:path w="20208" h="20848">
                    <a:moveTo>
                      <a:pt x="532" y="1330"/>
                    </a:moveTo>
                    <a:cubicBezTo>
                      <a:pt x="5434" y="3203"/>
                      <a:pt x="9227" y="6239"/>
                      <a:pt x="12316" y="9249"/>
                    </a:cubicBezTo>
                    <a:cubicBezTo>
                      <a:pt x="15387" y="12246"/>
                      <a:pt x="18723" y="16243"/>
                      <a:pt x="17913" y="19958"/>
                    </a:cubicBezTo>
                    <a:cubicBezTo>
                      <a:pt x="17716" y="20851"/>
                      <a:pt x="19860" y="21236"/>
                      <a:pt x="20054" y="20333"/>
                    </a:cubicBezTo>
                    <a:cubicBezTo>
                      <a:pt x="20905" y="16457"/>
                      <a:pt x="18075" y="12612"/>
                      <a:pt x="15046" y="9362"/>
                    </a:cubicBezTo>
                    <a:cubicBezTo>
                      <a:pt x="11750" y="5817"/>
                      <a:pt x="7258" y="2246"/>
                      <a:pt x="1656" y="105"/>
                    </a:cubicBezTo>
                    <a:cubicBezTo>
                      <a:pt x="419" y="-364"/>
                      <a:pt x="-695" y="860"/>
                      <a:pt x="532" y="1330"/>
                    </a:cubicBezTo>
                    <a:cubicBezTo>
                      <a:pt x="532" y="1330"/>
                      <a:pt x="532" y="1330"/>
                      <a:pt x="532" y="1330"/>
                    </a:cubicBezTo>
                    <a:close/>
                    <a:moveTo>
                      <a:pt x="532" y="133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279" name="Group 199"/>
            <p:cNvGrpSpPr>
              <a:grpSpLocks/>
            </p:cNvGrpSpPr>
            <p:nvPr/>
          </p:nvGrpSpPr>
          <p:grpSpPr bwMode="auto">
            <a:xfrm rot="628087">
              <a:off x="16070263" y="9220200"/>
              <a:ext cx="3297237" cy="2366963"/>
              <a:chOff x="0" y="0"/>
              <a:chExt cx="2076" cy="1490"/>
            </a:xfrm>
            <a:grpFill/>
          </p:grpSpPr>
          <p:sp>
            <p:nvSpPr>
              <p:cNvPr id="46190" name="AutoShape 110"/>
              <p:cNvSpPr>
                <a:spLocks/>
              </p:cNvSpPr>
              <p:nvPr/>
            </p:nvSpPr>
            <p:spPr bwMode="auto">
              <a:xfrm rot="-1401081">
                <a:off x="1863" y="385"/>
                <a:ext cx="10" cy="224"/>
              </a:xfrm>
              <a:custGeom>
                <a:avLst/>
                <a:gdLst/>
                <a:ahLst/>
                <a:cxnLst/>
                <a:rect l="0" t="0" r="r" b="b"/>
                <a:pathLst>
                  <a:path w="15787" h="21421">
                    <a:moveTo>
                      <a:pt x="2769" y="266"/>
                    </a:moveTo>
                    <a:cubicBezTo>
                      <a:pt x="2613" y="7219"/>
                      <a:pt x="-5244" y="14221"/>
                      <a:pt x="6230" y="21156"/>
                    </a:cubicBezTo>
                    <a:cubicBezTo>
                      <a:pt x="6797" y="21508"/>
                      <a:pt x="16356" y="21511"/>
                      <a:pt x="15760" y="21156"/>
                    </a:cubicBezTo>
                    <a:cubicBezTo>
                      <a:pt x="4272" y="14221"/>
                      <a:pt x="12130" y="7219"/>
                      <a:pt x="12300" y="266"/>
                    </a:cubicBezTo>
                    <a:cubicBezTo>
                      <a:pt x="12314" y="-89"/>
                      <a:pt x="2783" y="-89"/>
                      <a:pt x="2769" y="266"/>
                    </a:cubicBezTo>
                    <a:cubicBezTo>
                      <a:pt x="2769" y="266"/>
                      <a:pt x="2769" y="266"/>
                      <a:pt x="2769" y="266"/>
                    </a:cubicBezTo>
                    <a:close/>
                    <a:moveTo>
                      <a:pt x="2769" y="26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nvGrpSpPr>
              <p:cNvPr id="46278" name="Group 198"/>
              <p:cNvGrpSpPr>
                <a:grpSpLocks/>
              </p:cNvGrpSpPr>
              <p:nvPr/>
            </p:nvGrpSpPr>
            <p:grpSpPr bwMode="auto">
              <a:xfrm rot="-1401081">
                <a:off x="79" y="347"/>
                <a:ext cx="1918" cy="796"/>
                <a:chOff x="0" y="0"/>
                <a:chExt cx="1918" cy="795"/>
              </a:xfrm>
              <a:grpFill/>
            </p:grpSpPr>
            <p:sp>
              <p:nvSpPr>
                <p:cNvPr id="46191" name="AutoShape 111"/>
                <p:cNvSpPr>
                  <a:spLocks/>
                </p:cNvSpPr>
                <p:nvPr/>
              </p:nvSpPr>
              <p:spPr bwMode="auto">
                <a:xfrm>
                  <a:off x="0" y="0"/>
                  <a:ext cx="1918" cy="791"/>
                </a:xfrm>
                <a:custGeom>
                  <a:avLst/>
                  <a:gdLst/>
                  <a:ahLst/>
                  <a:cxnLst/>
                  <a:rect l="0" t="0" r="r" b="b"/>
                  <a:pathLst>
                    <a:path w="21319" h="21489">
                      <a:moveTo>
                        <a:pt x="3053" y="347"/>
                      </a:moveTo>
                      <a:cubicBezTo>
                        <a:pt x="2634" y="500"/>
                        <a:pt x="2204" y="652"/>
                        <a:pt x="1806" y="1016"/>
                      </a:cubicBezTo>
                      <a:cubicBezTo>
                        <a:pt x="1443" y="1349"/>
                        <a:pt x="1187" y="1905"/>
                        <a:pt x="961" y="2648"/>
                      </a:cubicBezTo>
                      <a:cubicBezTo>
                        <a:pt x="481" y="4222"/>
                        <a:pt x="180" y="6160"/>
                        <a:pt x="51" y="8073"/>
                      </a:cubicBezTo>
                      <a:cubicBezTo>
                        <a:pt x="-81" y="10020"/>
                        <a:pt x="43" y="11885"/>
                        <a:pt x="439" y="13618"/>
                      </a:cubicBezTo>
                      <a:cubicBezTo>
                        <a:pt x="865" y="15481"/>
                        <a:pt x="1596" y="16699"/>
                        <a:pt x="2386" y="17573"/>
                      </a:cubicBezTo>
                      <a:cubicBezTo>
                        <a:pt x="2777" y="18006"/>
                        <a:pt x="3185" y="18356"/>
                        <a:pt x="3588" y="18719"/>
                      </a:cubicBezTo>
                      <a:cubicBezTo>
                        <a:pt x="4038" y="19124"/>
                        <a:pt x="4479" y="19575"/>
                        <a:pt x="4936" y="19929"/>
                      </a:cubicBezTo>
                      <a:cubicBezTo>
                        <a:pt x="5883" y="20659"/>
                        <a:pt x="6870" y="21078"/>
                        <a:pt x="7857" y="21330"/>
                      </a:cubicBezTo>
                      <a:cubicBezTo>
                        <a:pt x="8892" y="21595"/>
                        <a:pt x="9937" y="21514"/>
                        <a:pt x="10968" y="21190"/>
                      </a:cubicBezTo>
                      <a:cubicBezTo>
                        <a:pt x="11477" y="21029"/>
                        <a:pt x="11982" y="20804"/>
                        <a:pt x="12483" y="20534"/>
                      </a:cubicBezTo>
                      <a:cubicBezTo>
                        <a:pt x="12895" y="20312"/>
                        <a:pt x="13295" y="19979"/>
                        <a:pt x="13707" y="19766"/>
                      </a:cubicBezTo>
                      <a:cubicBezTo>
                        <a:pt x="13898" y="19667"/>
                        <a:pt x="14099" y="19613"/>
                        <a:pt x="14292" y="19720"/>
                      </a:cubicBezTo>
                      <a:cubicBezTo>
                        <a:pt x="14450" y="19808"/>
                        <a:pt x="14578" y="20072"/>
                        <a:pt x="14734" y="20176"/>
                      </a:cubicBezTo>
                      <a:cubicBezTo>
                        <a:pt x="15055" y="20389"/>
                        <a:pt x="15399" y="19637"/>
                        <a:pt x="15622" y="19178"/>
                      </a:cubicBezTo>
                      <a:cubicBezTo>
                        <a:pt x="15726" y="18963"/>
                        <a:pt x="15826" y="18739"/>
                        <a:pt x="15949" y="18582"/>
                      </a:cubicBezTo>
                      <a:cubicBezTo>
                        <a:pt x="16114" y="18371"/>
                        <a:pt x="16311" y="18437"/>
                        <a:pt x="16485" y="18532"/>
                      </a:cubicBezTo>
                      <a:cubicBezTo>
                        <a:pt x="16890" y="18753"/>
                        <a:pt x="17281" y="18797"/>
                        <a:pt x="17696" y="18706"/>
                      </a:cubicBezTo>
                      <a:cubicBezTo>
                        <a:pt x="18490" y="18531"/>
                        <a:pt x="19273" y="18043"/>
                        <a:pt x="20056" y="17695"/>
                      </a:cubicBezTo>
                      <a:cubicBezTo>
                        <a:pt x="20363" y="17558"/>
                        <a:pt x="20721" y="17396"/>
                        <a:pt x="20958" y="16867"/>
                      </a:cubicBezTo>
                      <a:cubicBezTo>
                        <a:pt x="21197" y="16332"/>
                        <a:pt x="21203" y="15393"/>
                        <a:pt x="21212" y="14669"/>
                      </a:cubicBezTo>
                      <a:cubicBezTo>
                        <a:pt x="21239" y="12675"/>
                        <a:pt x="21519" y="10311"/>
                        <a:pt x="21044" y="8500"/>
                      </a:cubicBezTo>
                      <a:cubicBezTo>
                        <a:pt x="21022" y="8416"/>
                        <a:pt x="20975" y="8356"/>
                        <a:pt x="20934" y="8392"/>
                      </a:cubicBezTo>
                      <a:cubicBezTo>
                        <a:pt x="19433" y="9688"/>
                        <a:pt x="17870" y="10251"/>
                        <a:pt x="16282" y="10418"/>
                      </a:cubicBezTo>
                      <a:cubicBezTo>
                        <a:pt x="16225" y="10424"/>
                        <a:pt x="16187" y="10521"/>
                        <a:pt x="16183" y="10653"/>
                      </a:cubicBezTo>
                      <a:cubicBezTo>
                        <a:pt x="16176" y="10916"/>
                        <a:pt x="16187" y="11204"/>
                        <a:pt x="16153" y="11457"/>
                      </a:cubicBezTo>
                      <a:cubicBezTo>
                        <a:pt x="16113" y="11748"/>
                        <a:pt x="15957" y="11974"/>
                        <a:pt x="15860" y="12134"/>
                      </a:cubicBezTo>
                      <a:cubicBezTo>
                        <a:pt x="15616" y="12535"/>
                        <a:pt x="15303" y="13089"/>
                        <a:pt x="14996" y="12904"/>
                      </a:cubicBezTo>
                      <a:cubicBezTo>
                        <a:pt x="14766" y="12766"/>
                        <a:pt x="14517" y="12680"/>
                        <a:pt x="14320" y="13051"/>
                      </a:cubicBezTo>
                      <a:cubicBezTo>
                        <a:pt x="14209" y="13263"/>
                        <a:pt x="14113" y="13501"/>
                        <a:pt x="13992" y="13690"/>
                      </a:cubicBezTo>
                      <a:cubicBezTo>
                        <a:pt x="13838" y="13929"/>
                        <a:pt x="13669" y="14110"/>
                        <a:pt x="13498" y="14264"/>
                      </a:cubicBezTo>
                      <a:cubicBezTo>
                        <a:pt x="12843" y="14853"/>
                        <a:pt x="12120" y="15016"/>
                        <a:pt x="11429" y="15195"/>
                      </a:cubicBezTo>
                      <a:cubicBezTo>
                        <a:pt x="10559" y="15422"/>
                        <a:pt x="9685" y="15537"/>
                        <a:pt x="8816" y="15787"/>
                      </a:cubicBezTo>
                      <a:cubicBezTo>
                        <a:pt x="8825" y="15941"/>
                        <a:pt x="8833" y="16094"/>
                        <a:pt x="8842" y="16249"/>
                      </a:cubicBezTo>
                      <a:cubicBezTo>
                        <a:pt x="9550" y="15867"/>
                        <a:pt x="10149" y="14297"/>
                        <a:pt x="10414" y="12737"/>
                      </a:cubicBezTo>
                      <a:cubicBezTo>
                        <a:pt x="10575" y="11788"/>
                        <a:pt x="10534" y="10687"/>
                        <a:pt x="10494" y="9693"/>
                      </a:cubicBezTo>
                      <a:cubicBezTo>
                        <a:pt x="10452" y="8630"/>
                        <a:pt x="10419" y="7570"/>
                        <a:pt x="10383" y="6505"/>
                      </a:cubicBezTo>
                      <a:cubicBezTo>
                        <a:pt x="10357" y="5731"/>
                        <a:pt x="10287" y="4972"/>
                        <a:pt x="10122" y="4296"/>
                      </a:cubicBezTo>
                      <a:cubicBezTo>
                        <a:pt x="9927" y="3501"/>
                        <a:pt x="9602" y="2969"/>
                        <a:pt x="9280" y="2497"/>
                      </a:cubicBezTo>
                      <a:cubicBezTo>
                        <a:pt x="8455" y="1287"/>
                        <a:pt x="7478" y="545"/>
                        <a:pt x="6530" y="132"/>
                      </a:cubicBezTo>
                      <a:cubicBezTo>
                        <a:pt x="6273" y="20"/>
                        <a:pt x="6008" y="38"/>
                        <a:pt x="5748" y="37"/>
                      </a:cubicBezTo>
                      <a:cubicBezTo>
                        <a:pt x="5445" y="37"/>
                        <a:pt x="5142" y="-5"/>
                        <a:pt x="4839" y="0"/>
                      </a:cubicBezTo>
                      <a:cubicBezTo>
                        <a:pt x="4241" y="12"/>
                        <a:pt x="3644" y="140"/>
                        <a:pt x="3053" y="347"/>
                      </a:cubicBezTo>
                      <a:cubicBezTo>
                        <a:pt x="2928" y="392"/>
                        <a:pt x="2982" y="844"/>
                        <a:pt x="3105" y="800"/>
                      </a:cubicBezTo>
                      <a:cubicBezTo>
                        <a:pt x="4135" y="439"/>
                        <a:pt x="5180" y="412"/>
                        <a:pt x="6218" y="524"/>
                      </a:cubicBezTo>
                      <a:cubicBezTo>
                        <a:pt x="6465" y="550"/>
                        <a:pt x="6702" y="700"/>
                        <a:pt x="6941" y="836"/>
                      </a:cubicBezTo>
                      <a:cubicBezTo>
                        <a:pt x="7197" y="982"/>
                        <a:pt x="7452" y="1142"/>
                        <a:pt x="7703" y="1334"/>
                      </a:cubicBezTo>
                      <a:cubicBezTo>
                        <a:pt x="8181" y="1698"/>
                        <a:pt x="8644" y="2166"/>
                        <a:pt x="9080" y="2760"/>
                      </a:cubicBezTo>
                      <a:cubicBezTo>
                        <a:pt x="9438" y="3249"/>
                        <a:pt x="9787" y="3814"/>
                        <a:pt x="9991" y="4695"/>
                      </a:cubicBezTo>
                      <a:cubicBezTo>
                        <a:pt x="10161" y="5436"/>
                        <a:pt x="10188" y="6322"/>
                        <a:pt x="10203" y="7150"/>
                      </a:cubicBezTo>
                      <a:cubicBezTo>
                        <a:pt x="10223" y="8281"/>
                        <a:pt x="10299" y="9398"/>
                        <a:pt x="10324" y="10528"/>
                      </a:cubicBezTo>
                      <a:cubicBezTo>
                        <a:pt x="10348" y="11596"/>
                        <a:pt x="10285" y="12513"/>
                        <a:pt x="10047" y="13426"/>
                      </a:cubicBezTo>
                      <a:cubicBezTo>
                        <a:pt x="9770" y="14488"/>
                        <a:pt x="9312" y="15513"/>
                        <a:pt x="8790" y="15795"/>
                      </a:cubicBezTo>
                      <a:cubicBezTo>
                        <a:pt x="8683" y="15853"/>
                        <a:pt x="8705" y="16289"/>
                        <a:pt x="8816" y="16257"/>
                      </a:cubicBezTo>
                      <a:cubicBezTo>
                        <a:pt x="9748" y="15988"/>
                        <a:pt x="10686" y="15870"/>
                        <a:pt x="11619" y="15615"/>
                      </a:cubicBezTo>
                      <a:cubicBezTo>
                        <a:pt x="12321" y="15423"/>
                        <a:pt x="13055" y="15237"/>
                        <a:pt x="13711" y="14565"/>
                      </a:cubicBezTo>
                      <a:cubicBezTo>
                        <a:pt x="13871" y="14400"/>
                        <a:pt x="14024" y="14209"/>
                        <a:pt x="14168" y="13972"/>
                      </a:cubicBezTo>
                      <a:cubicBezTo>
                        <a:pt x="14282" y="13785"/>
                        <a:pt x="14372" y="13525"/>
                        <a:pt x="14485" y="13340"/>
                      </a:cubicBezTo>
                      <a:cubicBezTo>
                        <a:pt x="14607" y="13140"/>
                        <a:pt x="14813" y="13279"/>
                        <a:pt x="14943" y="13358"/>
                      </a:cubicBezTo>
                      <a:cubicBezTo>
                        <a:pt x="15063" y="13430"/>
                        <a:pt x="15171" y="13457"/>
                        <a:pt x="15292" y="13387"/>
                      </a:cubicBezTo>
                      <a:cubicBezTo>
                        <a:pt x="15451" y="13297"/>
                        <a:pt x="15605" y="13053"/>
                        <a:pt x="15746" y="12860"/>
                      </a:cubicBezTo>
                      <a:cubicBezTo>
                        <a:pt x="15892" y="12658"/>
                        <a:pt x="16032" y="12434"/>
                        <a:pt x="16162" y="12175"/>
                      </a:cubicBezTo>
                      <a:cubicBezTo>
                        <a:pt x="16372" y="11759"/>
                        <a:pt x="16364" y="11249"/>
                        <a:pt x="16380" y="10653"/>
                      </a:cubicBezTo>
                      <a:cubicBezTo>
                        <a:pt x="16347" y="10732"/>
                        <a:pt x="16314" y="10810"/>
                        <a:pt x="16282" y="10889"/>
                      </a:cubicBezTo>
                      <a:cubicBezTo>
                        <a:pt x="17887" y="10719"/>
                        <a:pt x="19470" y="10155"/>
                        <a:pt x="20986" y="8846"/>
                      </a:cubicBezTo>
                      <a:cubicBezTo>
                        <a:pt x="20949" y="8810"/>
                        <a:pt x="20912" y="8774"/>
                        <a:pt x="20875" y="8737"/>
                      </a:cubicBezTo>
                      <a:cubicBezTo>
                        <a:pt x="21311" y="10401"/>
                        <a:pt x="21040" y="12545"/>
                        <a:pt x="21019" y="14372"/>
                      </a:cubicBezTo>
                      <a:cubicBezTo>
                        <a:pt x="21010" y="15146"/>
                        <a:pt x="21041" y="16211"/>
                        <a:pt x="20734" y="16693"/>
                      </a:cubicBezTo>
                      <a:cubicBezTo>
                        <a:pt x="20449" y="17141"/>
                        <a:pt x="20054" y="17222"/>
                        <a:pt x="19726" y="17360"/>
                      </a:cubicBezTo>
                      <a:cubicBezTo>
                        <a:pt x="18897" y="17709"/>
                        <a:pt x="18077" y="18285"/>
                        <a:pt x="17230" y="18292"/>
                      </a:cubicBezTo>
                      <a:cubicBezTo>
                        <a:pt x="17029" y="18294"/>
                        <a:pt x="16830" y="18248"/>
                        <a:pt x="16635" y="18139"/>
                      </a:cubicBezTo>
                      <a:cubicBezTo>
                        <a:pt x="16456" y="18040"/>
                        <a:pt x="16278" y="17929"/>
                        <a:pt x="16092" y="17994"/>
                      </a:cubicBezTo>
                      <a:cubicBezTo>
                        <a:pt x="15803" y="18094"/>
                        <a:pt x="15608" y="18600"/>
                        <a:pt x="15393" y="19027"/>
                      </a:cubicBezTo>
                      <a:cubicBezTo>
                        <a:pt x="15250" y="19313"/>
                        <a:pt x="15053" y="19689"/>
                        <a:pt x="14862" y="19736"/>
                      </a:cubicBezTo>
                      <a:cubicBezTo>
                        <a:pt x="14715" y="19773"/>
                        <a:pt x="14558" y="19460"/>
                        <a:pt x="14426" y="19331"/>
                      </a:cubicBezTo>
                      <a:cubicBezTo>
                        <a:pt x="14079" y="18990"/>
                        <a:pt x="13650" y="19292"/>
                        <a:pt x="13309" y="19522"/>
                      </a:cubicBezTo>
                      <a:cubicBezTo>
                        <a:pt x="12356" y="20163"/>
                        <a:pt x="11394" y="20644"/>
                        <a:pt x="10408" y="20873"/>
                      </a:cubicBezTo>
                      <a:cubicBezTo>
                        <a:pt x="8389" y="21342"/>
                        <a:pt x="6264" y="20702"/>
                        <a:pt x="4369" y="18951"/>
                      </a:cubicBezTo>
                      <a:cubicBezTo>
                        <a:pt x="3533" y="18179"/>
                        <a:pt x="2652" y="17511"/>
                        <a:pt x="1879" y="16407"/>
                      </a:cubicBezTo>
                      <a:cubicBezTo>
                        <a:pt x="1073" y="15254"/>
                        <a:pt x="506" y="13537"/>
                        <a:pt x="272" y="11349"/>
                      </a:cubicBezTo>
                      <a:cubicBezTo>
                        <a:pt x="67" y="9429"/>
                        <a:pt x="256" y="7327"/>
                        <a:pt x="545" y="5515"/>
                      </a:cubicBezTo>
                      <a:cubicBezTo>
                        <a:pt x="692" y="4585"/>
                        <a:pt x="889" y="3696"/>
                        <a:pt x="1130" y="2884"/>
                      </a:cubicBezTo>
                      <a:cubicBezTo>
                        <a:pt x="1387" y="2022"/>
                        <a:pt x="1710" y="1541"/>
                        <a:pt x="2133" y="1252"/>
                      </a:cubicBezTo>
                      <a:cubicBezTo>
                        <a:pt x="2450" y="1035"/>
                        <a:pt x="2781" y="918"/>
                        <a:pt x="3105" y="800"/>
                      </a:cubicBezTo>
                      <a:cubicBezTo>
                        <a:pt x="3230" y="755"/>
                        <a:pt x="3177" y="303"/>
                        <a:pt x="3053" y="347"/>
                      </a:cubicBezTo>
                      <a:close/>
                      <a:moveTo>
                        <a:pt x="3053" y="34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92" name="AutoShape 112"/>
                <p:cNvSpPr>
                  <a:spLocks/>
                </p:cNvSpPr>
                <p:nvPr/>
              </p:nvSpPr>
              <p:spPr bwMode="auto">
                <a:xfrm>
                  <a:off x="161" y="263"/>
                  <a:ext cx="693" cy="180"/>
                </a:xfrm>
                <a:custGeom>
                  <a:avLst/>
                  <a:gdLst/>
                  <a:ahLst/>
                  <a:cxnLst/>
                  <a:rect l="0" t="0" r="r" b="b"/>
                  <a:pathLst>
                    <a:path w="20882" h="21325">
                      <a:moveTo>
                        <a:pt x="3523" y="14763"/>
                      </a:moveTo>
                      <a:cubicBezTo>
                        <a:pt x="2995" y="14095"/>
                        <a:pt x="2441" y="13727"/>
                        <a:pt x="1905" y="13161"/>
                      </a:cubicBezTo>
                      <a:cubicBezTo>
                        <a:pt x="1440" y="12666"/>
                        <a:pt x="649" y="12053"/>
                        <a:pt x="391" y="10271"/>
                      </a:cubicBezTo>
                      <a:cubicBezTo>
                        <a:pt x="66" y="8027"/>
                        <a:pt x="2234" y="5076"/>
                        <a:pt x="2507" y="4702"/>
                      </a:cubicBezTo>
                      <a:cubicBezTo>
                        <a:pt x="3794" y="2933"/>
                        <a:pt x="5174" y="2228"/>
                        <a:pt x="6529" y="1823"/>
                      </a:cubicBezTo>
                      <a:cubicBezTo>
                        <a:pt x="9146" y="1041"/>
                        <a:pt x="11812" y="1184"/>
                        <a:pt x="14418" y="2393"/>
                      </a:cubicBezTo>
                      <a:cubicBezTo>
                        <a:pt x="15534" y="2910"/>
                        <a:pt x="16658" y="3656"/>
                        <a:pt x="17757" y="4570"/>
                      </a:cubicBezTo>
                      <a:cubicBezTo>
                        <a:pt x="18789" y="5426"/>
                        <a:pt x="19864" y="6762"/>
                        <a:pt x="20581" y="9916"/>
                      </a:cubicBezTo>
                      <a:cubicBezTo>
                        <a:pt x="20593" y="9554"/>
                        <a:pt x="20605" y="9196"/>
                        <a:pt x="20617" y="8837"/>
                      </a:cubicBezTo>
                      <a:cubicBezTo>
                        <a:pt x="19504" y="11458"/>
                        <a:pt x="18520" y="14820"/>
                        <a:pt x="17326" y="16923"/>
                      </a:cubicBezTo>
                      <a:cubicBezTo>
                        <a:pt x="15930" y="19375"/>
                        <a:pt x="14322" y="19929"/>
                        <a:pt x="12808" y="19951"/>
                      </a:cubicBezTo>
                      <a:cubicBezTo>
                        <a:pt x="11311" y="19974"/>
                        <a:pt x="9828" y="19216"/>
                        <a:pt x="8347" y="18482"/>
                      </a:cubicBezTo>
                      <a:cubicBezTo>
                        <a:pt x="6716" y="17675"/>
                        <a:pt x="5089" y="16765"/>
                        <a:pt x="3523" y="14763"/>
                      </a:cubicBezTo>
                      <a:cubicBezTo>
                        <a:pt x="3305" y="14483"/>
                        <a:pt x="3213" y="15809"/>
                        <a:pt x="3429" y="16087"/>
                      </a:cubicBezTo>
                      <a:cubicBezTo>
                        <a:pt x="4972" y="18063"/>
                        <a:pt x="6575" y="18970"/>
                        <a:pt x="8182" y="19773"/>
                      </a:cubicBezTo>
                      <a:cubicBezTo>
                        <a:pt x="9720" y="20542"/>
                        <a:pt x="11254" y="21298"/>
                        <a:pt x="12808" y="21324"/>
                      </a:cubicBezTo>
                      <a:cubicBezTo>
                        <a:pt x="14295" y="21349"/>
                        <a:pt x="15793" y="20634"/>
                        <a:pt x="17191" y="18609"/>
                      </a:cubicBezTo>
                      <a:cubicBezTo>
                        <a:pt x="18528" y="16675"/>
                        <a:pt x="19592" y="12858"/>
                        <a:pt x="20796" y="10022"/>
                      </a:cubicBezTo>
                      <a:cubicBezTo>
                        <a:pt x="20898" y="9783"/>
                        <a:pt x="20908" y="9278"/>
                        <a:pt x="20832" y="8947"/>
                      </a:cubicBezTo>
                      <a:cubicBezTo>
                        <a:pt x="20186" y="6102"/>
                        <a:pt x="19268" y="4670"/>
                        <a:pt x="18343" y="3701"/>
                      </a:cubicBezTo>
                      <a:cubicBezTo>
                        <a:pt x="17291" y="2600"/>
                        <a:pt x="16182" y="1991"/>
                        <a:pt x="15105" y="1376"/>
                      </a:cubicBezTo>
                      <a:cubicBezTo>
                        <a:pt x="12440" y="-151"/>
                        <a:pt x="9721" y="-251"/>
                        <a:pt x="7036" y="321"/>
                      </a:cubicBezTo>
                      <a:cubicBezTo>
                        <a:pt x="5678" y="611"/>
                        <a:pt x="4320" y="1265"/>
                        <a:pt x="3008" y="2659"/>
                      </a:cubicBezTo>
                      <a:cubicBezTo>
                        <a:pt x="2076" y="3650"/>
                        <a:pt x="893" y="5160"/>
                        <a:pt x="227" y="8019"/>
                      </a:cubicBezTo>
                      <a:cubicBezTo>
                        <a:pt x="-692" y="11961"/>
                        <a:pt x="1440" y="14113"/>
                        <a:pt x="2052" y="14736"/>
                      </a:cubicBezTo>
                      <a:cubicBezTo>
                        <a:pt x="2510" y="15198"/>
                        <a:pt x="2980" y="15519"/>
                        <a:pt x="3429" y="16087"/>
                      </a:cubicBezTo>
                      <a:cubicBezTo>
                        <a:pt x="3647" y="16363"/>
                        <a:pt x="3740" y="15035"/>
                        <a:pt x="3523" y="14763"/>
                      </a:cubicBezTo>
                      <a:close/>
                      <a:moveTo>
                        <a:pt x="3523" y="1476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93" name="AutoShape 113"/>
                <p:cNvSpPr>
                  <a:spLocks/>
                </p:cNvSpPr>
                <p:nvPr/>
              </p:nvSpPr>
              <p:spPr bwMode="auto">
                <a:xfrm>
                  <a:off x="1509" y="369"/>
                  <a:ext cx="360" cy="263"/>
                </a:xfrm>
                <a:custGeom>
                  <a:avLst/>
                  <a:gdLst/>
                  <a:ahLst/>
                  <a:cxnLst/>
                  <a:rect l="0" t="0" r="r" b="b"/>
                  <a:pathLst>
                    <a:path w="21398" h="21561">
                      <a:moveTo>
                        <a:pt x="307" y="14653"/>
                      </a:moveTo>
                      <a:cubicBezTo>
                        <a:pt x="128" y="16791"/>
                        <a:pt x="-67" y="18933"/>
                        <a:pt x="22" y="21089"/>
                      </a:cubicBezTo>
                      <a:cubicBezTo>
                        <a:pt x="32" y="21343"/>
                        <a:pt x="173" y="21567"/>
                        <a:pt x="373" y="21561"/>
                      </a:cubicBezTo>
                      <a:cubicBezTo>
                        <a:pt x="6755" y="21383"/>
                        <a:pt x="13174" y="21239"/>
                        <a:pt x="19348" y="18789"/>
                      </a:cubicBezTo>
                      <a:cubicBezTo>
                        <a:pt x="19982" y="18537"/>
                        <a:pt x="20235" y="17811"/>
                        <a:pt x="20444" y="17034"/>
                      </a:cubicBezTo>
                      <a:cubicBezTo>
                        <a:pt x="20897" y="15355"/>
                        <a:pt x="20881" y="13507"/>
                        <a:pt x="20870" y="11746"/>
                      </a:cubicBezTo>
                      <a:cubicBezTo>
                        <a:pt x="20855" y="9813"/>
                        <a:pt x="20998" y="7989"/>
                        <a:pt x="21187" y="6073"/>
                      </a:cubicBezTo>
                      <a:cubicBezTo>
                        <a:pt x="21375" y="4166"/>
                        <a:pt x="21533" y="2236"/>
                        <a:pt x="21221" y="338"/>
                      </a:cubicBezTo>
                      <a:cubicBezTo>
                        <a:pt x="21175" y="70"/>
                        <a:pt x="20969" y="-33"/>
                        <a:pt x="20787" y="9"/>
                      </a:cubicBezTo>
                      <a:cubicBezTo>
                        <a:pt x="17289" y="849"/>
                        <a:pt x="13932" y="2506"/>
                        <a:pt x="10422" y="3290"/>
                      </a:cubicBezTo>
                      <a:cubicBezTo>
                        <a:pt x="8569" y="3705"/>
                        <a:pt x="6678" y="4055"/>
                        <a:pt x="4803" y="4213"/>
                      </a:cubicBezTo>
                      <a:cubicBezTo>
                        <a:pt x="3937" y="4289"/>
                        <a:pt x="3177" y="4059"/>
                        <a:pt x="2333" y="3886"/>
                      </a:cubicBezTo>
                      <a:cubicBezTo>
                        <a:pt x="1739" y="3765"/>
                        <a:pt x="1200" y="3858"/>
                        <a:pt x="702" y="4318"/>
                      </a:cubicBezTo>
                      <a:cubicBezTo>
                        <a:pt x="332" y="4660"/>
                        <a:pt x="681" y="5479"/>
                        <a:pt x="1057" y="5134"/>
                      </a:cubicBezTo>
                      <a:cubicBezTo>
                        <a:pt x="1776" y="4470"/>
                        <a:pt x="2660" y="4929"/>
                        <a:pt x="3442" y="5129"/>
                      </a:cubicBezTo>
                      <a:cubicBezTo>
                        <a:pt x="4207" y="5324"/>
                        <a:pt x="5047" y="5147"/>
                        <a:pt x="5816" y="5054"/>
                      </a:cubicBezTo>
                      <a:cubicBezTo>
                        <a:pt x="7523" y="4843"/>
                        <a:pt x="9242" y="4507"/>
                        <a:pt x="10932" y="4130"/>
                      </a:cubicBezTo>
                      <a:cubicBezTo>
                        <a:pt x="14331" y="3370"/>
                        <a:pt x="17582" y="1734"/>
                        <a:pt x="20975" y="919"/>
                      </a:cubicBezTo>
                      <a:cubicBezTo>
                        <a:pt x="20830" y="810"/>
                        <a:pt x="20687" y="701"/>
                        <a:pt x="20543" y="592"/>
                      </a:cubicBezTo>
                      <a:cubicBezTo>
                        <a:pt x="21106" y="4006"/>
                        <a:pt x="20122" y="7524"/>
                        <a:pt x="20159" y="10964"/>
                      </a:cubicBezTo>
                      <a:cubicBezTo>
                        <a:pt x="20178" y="12710"/>
                        <a:pt x="20223" y="14484"/>
                        <a:pt x="19909" y="16190"/>
                      </a:cubicBezTo>
                      <a:cubicBezTo>
                        <a:pt x="19667" y="17517"/>
                        <a:pt x="19352" y="17842"/>
                        <a:pt x="18419" y="18115"/>
                      </a:cubicBezTo>
                      <a:cubicBezTo>
                        <a:pt x="17061" y="18514"/>
                        <a:pt x="15732" y="19028"/>
                        <a:pt x="14362" y="19361"/>
                      </a:cubicBezTo>
                      <a:cubicBezTo>
                        <a:pt x="12737" y="19758"/>
                        <a:pt x="11094" y="19996"/>
                        <a:pt x="9449" y="20173"/>
                      </a:cubicBezTo>
                      <a:cubicBezTo>
                        <a:pt x="6431" y="20498"/>
                        <a:pt x="3398" y="20532"/>
                        <a:pt x="373" y="20616"/>
                      </a:cubicBezTo>
                      <a:cubicBezTo>
                        <a:pt x="489" y="20774"/>
                        <a:pt x="606" y="20933"/>
                        <a:pt x="723" y="21089"/>
                      </a:cubicBezTo>
                      <a:cubicBezTo>
                        <a:pt x="635" y="18933"/>
                        <a:pt x="830" y="16791"/>
                        <a:pt x="1009" y="14653"/>
                      </a:cubicBezTo>
                      <a:cubicBezTo>
                        <a:pt x="1059" y="14048"/>
                        <a:pt x="357" y="14055"/>
                        <a:pt x="307" y="14653"/>
                      </a:cubicBezTo>
                      <a:cubicBezTo>
                        <a:pt x="307" y="14653"/>
                        <a:pt x="307" y="14653"/>
                        <a:pt x="307" y="14653"/>
                      </a:cubicBezTo>
                      <a:close/>
                      <a:moveTo>
                        <a:pt x="307" y="1465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94" name="AutoShape 114"/>
                <p:cNvSpPr>
                  <a:spLocks/>
                </p:cNvSpPr>
                <p:nvPr/>
              </p:nvSpPr>
              <p:spPr bwMode="auto">
                <a:xfrm>
                  <a:off x="1509" y="439"/>
                  <a:ext cx="22" cy="105"/>
                </a:xfrm>
                <a:custGeom>
                  <a:avLst/>
                  <a:gdLst/>
                  <a:ahLst/>
                  <a:cxnLst/>
                  <a:rect l="0" t="0" r="r" b="b"/>
                  <a:pathLst>
                    <a:path w="17873" h="20640">
                      <a:moveTo>
                        <a:pt x="343" y="1373"/>
                      </a:moveTo>
                      <a:cubicBezTo>
                        <a:pt x="9915" y="7197"/>
                        <a:pt x="8752" y="13438"/>
                        <a:pt x="6427" y="19548"/>
                      </a:cubicBezTo>
                      <a:cubicBezTo>
                        <a:pt x="5871" y="21013"/>
                        <a:pt x="15699" y="20996"/>
                        <a:pt x="16247" y="19548"/>
                      </a:cubicBezTo>
                      <a:cubicBezTo>
                        <a:pt x="18653" y="13252"/>
                        <a:pt x="19691" y="6774"/>
                        <a:pt x="9805" y="770"/>
                      </a:cubicBezTo>
                      <a:cubicBezTo>
                        <a:pt x="7582" y="-587"/>
                        <a:pt x="-1909" y="-1"/>
                        <a:pt x="343" y="1373"/>
                      </a:cubicBezTo>
                      <a:cubicBezTo>
                        <a:pt x="343" y="1373"/>
                        <a:pt x="343" y="1373"/>
                        <a:pt x="343" y="1373"/>
                      </a:cubicBezTo>
                      <a:close/>
                      <a:moveTo>
                        <a:pt x="343" y="13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95" name="AutoShape 115"/>
                <p:cNvSpPr>
                  <a:spLocks/>
                </p:cNvSpPr>
                <p:nvPr/>
              </p:nvSpPr>
              <p:spPr bwMode="auto">
                <a:xfrm>
                  <a:off x="0" y="299"/>
                  <a:ext cx="817" cy="305"/>
                </a:xfrm>
                <a:custGeom>
                  <a:avLst/>
                  <a:gdLst/>
                  <a:ahLst/>
                  <a:cxnLst/>
                  <a:rect l="0" t="0" r="r" b="b"/>
                  <a:pathLst>
                    <a:path w="21491" h="21200">
                      <a:moveTo>
                        <a:pt x="10" y="486"/>
                      </a:moveTo>
                      <a:cubicBezTo>
                        <a:pt x="301" y="2555"/>
                        <a:pt x="917" y="4108"/>
                        <a:pt x="1495" y="5661"/>
                      </a:cubicBezTo>
                      <a:cubicBezTo>
                        <a:pt x="2127" y="7360"/>
                        <a:pt x="2736" y="9105"/>
                        <a:pt x="3410" y="10698"/>
                      </a:cubicBezTo>
                      <a:cubicBezTo>
                        <a:pt x="4839" y="14068"/>
                        <a:pt x="6507" y="16117"/>
                        <a:pt x="8350" y="17532"/>
                      </a:cubicBezTo>
                      <a:cubicBezTo>
                        <a:pt x="10391" y="19096"/>
                        <a:pt x="12516" y="19702"/>
                        <a:pt x="14628" y="20208"/>
                      </a:cubicBezTo>
                      <a:cubicBezTo>
                        <a:pt x="15732" y="20471"/>
                        <a:pt x="16835" y="20743"/>
                        <a:pt x="17937" y="21064"/>
                      </a:cubicBezTo>
                      <a:cubicBezTo>
                        <a:pt x="19066" y="21392"/>
                        <a:pt x="20210" y="21025"/>
                        <a:pt x="21341" y="21008"/>
                      </a:cubicBezTo>
                      <a:cubicBezTo>
                        <a:pt x="21541" y="21006"/>
                        <a:pt x="21541" y="20205"/>
                        <a:pt x="21341" y="20208"/>
                      </a:cubicBezTo>
                      <a:cubicBezTo>
                        <a:pt x="20305" y="20223"/>
                        <a:pt x="19271" y="20484"/>
                        <a:pt x="18234" y="20328"/>
                      </a:cubicBezTo>
                      <a:cubicBezTo>
                        <a:pt x="17183" y="20168"/>
                        <a:pt x="16130" y="19758"/>
                        <a:pt x="15080" y="19514"/>
                      </a:cubicBezTo>
                      <a:cubicBezTo>
                        <a:pt x="12983" y="19020"/>
                        <a:pt x="10889" y="18462"/>
                        <a:pt x="8848" y="17061"/>
                      </a:cubicBezTo>
                      <a:cubicBezTo>
                        <a:pt x="6988" y="15783"/>
                        <a:pt x="5272" y="13829"/>
                        <a:pt x="3811" y="10550"/>
                      </a:cubicBezTo>
                      <a:cubicBezTo>
                        <a:pt x="3147" y="9060"/>
                        <a:pt x="2543" y="7396"/>
                        <a:pt x="1945" y="5731"/>
                      </a:cubicBezTo>
                      <a:cubicBezTo>
                        <a:pt x="1345" y="4058"/>
                        <a:pt x="618" y="2472"/>
                        <a:pt x="308" y="273"/>
                      </a:cubicBezTo>
                      <a:cubicBezTo>
                        <a:pt x="241" y="-208"/>
                        <a:pt x="-59" y="0"/>
                        <a:pt x="10" y="486"/>
                      </a:cubicBezTo>
                      <a:cubicBezTo>
                        <a:pt x="10" y="486"/>
                        <a:pt x="10" y="486"/>
                        <a:pt x="10" y="486"/>
                      </a:cubicBezTo>
                      <a:close/>
                      <a:moveTo>
                        <a:pt x="10" y="48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96" name="AutoShape 116"/>
                <p:cNvSpPr>
                  <a:spLocks/>
                </p:cNvSpPr>
                <p:nvPr/>
              </p:nvSpPr>
              <p:spPr bwMode="auto">
                <a:xfrm>
                  <a:off x="1275" y="510"/>
                  <a:ext cx="62" cy="218"/>
                </a:xfrm>
                <a:custGeom>
                  <a:avLst/>
                  <a:gdLst/>
                  <a:ahLst/>
                  <a:cxnLst/>
                  <a:rect l="0" t="0" r="r" b="b"/>
                  <a:pathLst>
                    <a:path w="20426" h="21350">
                      <a:moveTo>
                        <a:pt x="678" y="562"/>
                      </a:moveTo>
                      <a:cubicBezTo>
                        <a:pt x="13377" y="1760"/>
                        <a:pt x="16303" y="6647"/>
                        <a:pt x="17595" y="9941"/>
                      </a:cubicBezTo>
                      <a:cubicBezTo>
                        <a:pt x="19021" y="13569"/>
                        <a:pt x="18712" y="17406"/>
                        <a:pt x="16286" y="20997"/>
                      </a:cubicBezTo>
                      <a:cubicBezTo>
                        <a:pt x="16046" y="21353"/>
                        <a:pt x="17940" y="21503"/>
                        <a:pt x="18180" y="21146"/>
                      </a:cubicBezTo>
                      <a:cubicBezTo>
                        <a:pt x="20799" y="17273"/>
                        <a:pt x="21085" y="13128"/>
                        <a:pt x="19258" y="9221"/>
                      </a:cubicBezTo>
                      <a:cubicBezTo>
                        <a:pt x="17671" y="5826"/>
                        <a:pt x="14091" y="1235"/>
                        <a:pt x="1201" y="16"/>
                      </a:cubicBezTo>
                      <a:cubicBezTo>
                        <a:pt x="-3" y="-97"/>
                        <a:pt x="-515" y="448"/>
                        <a:pt x="678" y="562"/>
                      </a:cubicBezTo>
                      <a:cubicBezTo>
                        <a:pt x="678" y="562"/>
                        <a:pt x="678" y="562"/>
                        <a:pt x="678" y="562"/>
                      </a:cubicBezTo>
                      <a:close/>
                      <a:moveTo>
                        <a:pt x="678" y="56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97" name="AutoShape 117"/>
                <p:cNvSpPr>
                  <a:spLocks/>
                </p:cNvSpPr>
                <p:nvPr/>
              </p:nvSpPr>
              <p:spPr bwMode="auto">
                <a:xfrm>
                  <a:off x="1347" y="492"/>
                  <a:ext cx="59" cy="216"/>
                </a:xfrm>
                <a:custGeom>
                  <a:avLst/>
                  <a:gdLst/>
                  <a:ahLst/>
                  <a:cxnLst/>
                  <a:rect l="0" t="0" r="r" b="b"/>
                  <a:pathLst>
                    <a:path w="19892" h="21291">
                      <a:moveTo>
                        <a:pt x="354" y="469"/>
                      </a:moveTo>
                      <a:cubicBezTo>
                        <a:pt x="10292" y="2641"/>
                        <a:pt x="13776" y="6597"/>
                        <a:pt x="15895" y="9919"/>
                      </a:cubicBezTo>
                      <a:cubicBezTo>
                        <a:pt x="18152" y="13464"/>
                        <a:pt x="18962" y="17398"/>
                        <a:pt x="16093" y="20935"/>
                      </a:cubicBezTo>
                      <a:cubicBezTo>
                        <a:pt x="15805" y="21293"/>
                        <a:pt x="17750" y="21444"/>
                        <a:pt x="18038" y="21086"/>
                      </a:cubicBezTo>
                      <a:cubicBezTo>
                        <a:pt x="20925" y="17530"/>
                        <a:pt x="20052" y="13699"/>
                        <a:pt x="18053" y="10126"/>
                      </a:cubicBezTo>
                      <a:cubicBezTo>
                        <a:pt x="16096" y="6626"/>
                        <a:pt x="12212" y="2348"/>
                        <a:pt x="1780" y="64"/>
                      </a:cubicBezTo>
                      <a:cubicBezTo>
                        <a:pt x="766" y="-156"/>
                        <a:pt x="-675" y="244"/>
                        <a:pt x="354" y="469"/>
                      </a:cubicBezTo>
                      <a:cubicBezTo>
                        <a:pt x="354" y="469"/>
                        <a:pt x="354" y="469"/>
                        <a:pt x="354" y="469"/>
                      </a:cubicBezTo>
                      <a:close/>
                      <a:moveTo>
                        <a:pt x="354" y="46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98" name="AutoShape 118"/>
                <p:cNvSpPr>
                  <a:spLocks/>
                </p:cNvSpPr>
                <p:nvPr/>
              </p:nvSpPr>
              <p:spPr bwMode="auto">
                <a:xfrm>
                  <a:off x="1473" y="527"/>
                  <a:ext cx="329" cy="42"/>
                </a:xfrm>
                <a:custGeom>
                  <a:avLst/>
                  <a:gdLst/>
                  <a:ahLst/>
                  <a:cxnLst/>
                  <a:rect l="0" t="0" r="r" b="b"/>
                  <a:pathLst>
                    <a:path w="21379" h="18388">
                      <a:moveTo>
                        <a:pt x="10970" y="15740"/>
                      </a:moveTo>
                      <a:cubicBezTo>
                        <a:pt x="8967" y="16160"/>
                        <a:pt x="7020" y="14410"/>
                        <a:pt x="5031" y="13203"/>
                      </a:cubicBezTo>
                      <a:cubicBezTo>
                        <a:pt x="3960" y="12554"/>
                        <a:pt x="2836" y="14021"/>
                        <a:pt x="1761" y="14135"/>
                      </a:cubicBezTo>
                      <a:cubicBezTo>
                        <a:pt x="1404" y="14166"/>
                        <a:pt x="649" y="14723"/>
                        <a:pt x="410" y="12508"/>
                      </a:cubicBezTo>
                      <a:cubicBezTo>
                        <a:pt x="256" y="11102"/>
                        <a:pt x="940" y="9642"/>
                        <a:pt x="1041" y="9390"/>
                      </a:cubicBezTo>
                      <a:cubicBezTo>
                        <a:pt x="1988" y="7152"/>
                        <a:pt x="3036" y="6395"/>
                        <a:pt x="4026" y="5585"/>
                      </a:cubicBezTo>
                      <a:cubicBezTo>
                        <a:pt x="5707" y="4218"/>
                        <a:pt x="7408" y="3339"/>
                        <a:pt x="9101" y="3186"/>
                      </a:cubicBezTo>
                      <a:cubicBezTo>
                        <a:pt x="11187" y="2995"/>
                        <a:pt x="13276" y="3438"/>
                        <a:pt x="15357" y="4523"/>
                      </a:cubicBezTo>
                      <a:cubicBezTo>
                        <a:pt x="16564" y="5157"/>
                        <a:pt x="17766" y="6128"/>
                        <a:pt x="18963" y="7327"/>
                      </a:cubicBezTo>
                      <a:cubicBezTo>
                        <a:pt x="19449" y="7816"/>
                        <a:pt x="19932" y="8389"/>
                        <a:pt x="20414" y="8978"/>
                      </a:cubicBezTo>
                      <a:cubicBezTo>
                        <a:pt x="21092" y="9811"/>
                        <a:pt x="20996" y="11064"/>
                        <a:pt x="20996" y="15167"/>
                      </a:cubicBezTo>
                      <a:cubicBezTo>
                        <a:pt x="21059" y="14746"/>
                        <a:pt x="21123" y="14311"/>
                        <a:pt x="21186" y="13891"/>
                      </a:cubicBezTo>
                      <a:cubicBezTo>
                        <a:pt x="17779" y="13921"/>
                        <a:pt x="14375" y="14823"/>
                        <a:pt x="10970" y="15740"/>
                      </a:cubicBezTo>
                      <a:cubicBezTo>
                        <a:pt x="10724" y="15801"/>
                        <a:pt x="10724" y="18368"/>
                        <a:pt x="10970" y="18299"/>
                      </a:cubicBezTo>
                      <a:cubicBezTo>
                        <a:pt x="14375" y="17390"/>
                        <a:pt x="17779" y="16488"/>
                        <a:pt x="21186" y="16458"/>
                      </a:cubicBezTo>
                      <a:cubicBezTo>
                        <a:pt x="21291" y="16458"/>
                        <a:pt x="21379" y="15862"/>
                        <a:pt x="21379" y="15167"/>
                      </a:cubicBezTo>
                      <a:cubicBezTo>
                        <a:pt x="21379" y="13012"/>
                        <a:pt x="21379" y="10842"/>
                        <a:pt x="21379" y="8687"/>
                      </a:cubicBezTo>
                      <a:cubicBezTo>
                        <a:pt x="21379" y="8145"/>
                        <a:pt x="21321" y="7564"/>
                        <a:pt x="21238" y="7450"/>
                      </a:cubicBezTo>
                      <a:cubicBezTo>
                        <a:pt x="15070" y="-825"/>
                        <a:pt x="8274" y="-3018"/>
                        <a:pt x="2045" y="5043"/>
                      </a:cubicBezTo>
                      <a:cubicBezTo>
                        <a:pt x="1469" y="5792"/>
                        <a:pt x="494" y="6632"/>
                        <a:pt x="109" y="10116"/>
                      </a:cubicBezTo>
                      <a:cubicBezTo>
                        <a:pt x="-221" y="13096"/>
                        <a:pt x="268" y="15572"/>
                        <a:pt x="670" y="16206"/>
                      </a:cubicBezTo>
                      <a:cubicBezTo>
                        <a:pt x="1868" y="18093"/>
                        <a:pt x="3257" y="16160"/>
                        <a:pt x="4470" y="15778"/>
                      </a:cubicBezTo>
                      <a:cubicBezTo>
                        <a:pt x="5299" y="15533"/>
                        <a:pt x="6126" y="16672"/>
                        <a:pt x="6949" y="17245"/>
                      </a:cubicBezTo>
                      <a:cubicBezTo>
                        <a:pt x="8285" y="18177"/>
                        <a:pt x="9627" y="18582"/>
                        <a:pt x="10970" y="18299"/>
                      </a:cubicBezTo>
                      <a:cubicBezTo>
                        <a:pt x="11216" y="18246"/>
                        <a:pt x="11218" y="15679"/>
                        <a:pt x="10970" y="15740"/>
                      </a:cubicBezTo>
                      <a:close/>
                      <a:moveTo>
                        <a:pt x="10970" y="1574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199" name="AutoShape 119"/>
                <p:cNvSpPr>
                  <a:spLocks/>
                </p:cNvSpPr>
                <p:nvPr/>
              </p:nvSpPr>
              <p:spPr bwMode="auto">
                <a:xfrm>
                  <a:off x="1132" y="527"/>
                  <a:ext cx="143" cy="208"/>
                </a:xfrm>
                <a:custGeom>
                  <a:avLst/>
                  <a:gdLst/>
                  <a:ahLst/>
                  <a:cxnLst/>
                  <a:rect l="0" t="0" r="r" b="b"/>
                  <a:pathLst>
                    <a:path w="20974" h="21239">
                      <a:moveTo>
                        <a:pt x="20124" y="207"/>
                      </a:moveTo>
                      <a:cubicBezTo>
                        <a:pt x="17570" y="6335"/>
                        <a:pt x="5949" y="6875"/>
                        <a:pt x="1439" y="11974"/>
                      </a:cubicBezTo>
                      <a:cubicBezTo>
                        <a:pt x="-335" y="13980"/>
                        <a:pt x="-493" y="16632"/>
                        <a:pt x="1101" y="18706"/>
                      </a:cubicBezTo>
                      <a:cubicBezTo>
                        <a:pt x="2750" y="20846"/>
                        <a:pt x="6424" y="21444"/>
                        <a:pt x="9674" y="21181"/>
                      </a:cubicBezTo>
                      <a:cubicBezTo>
                        <a:pt x="10219" y="21139"/>
                        <a:pt x="10225" y="20548"/>
                        <a:pt x="9674" y="20592"/>
                      </a:cubicBezTo>
                      <a:cubicBezTo>
                        <a:pt x="5849" y="20902"/>
                        <a:pt x="2364" y="19943"/>
                        <a:pt x="1169" y="17281"/>
                      </a:cubicBezTo>
                      <a:cubicBezTo>
                        <a:pt x="-200" y="14238"/>
                        <a:pt x="2469" y="11328"/>
                        <a:pt x="5883" y="9545"/>
                      </a:cubicBezTo>
                      <a:cubicBezTo>
                        <a:pt x="11197" y="6772"/>
                        <a:pt x="18919" y="5248"/>
                        <a:pt x="20956" y="363"/>
                      </a:cubicBezTo>
                      <a:cubicBezTo>
                        <a:pt x="21107" y="-2"/>
                        <a:pt x="20277" y="-156"/>
                        <a:pt x="20124" y="207"/>
                      </a:cubicBezTo>
                      <a:cubicBezTo>
                        <a:pt x="20124" y="207"/>
                        <a:pt x="20124" y="207"/>
                        <a:pt x="20124" y="207"/>
                      </a:cubicBezTo>
                      <a:close/>
                      <a:moveTo>
                        <a:pt x="20124" y="20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0" name="AutoShape 120"/>
                <p:cNvSpPr>
                  <a:spLocks/>
                </p:cNvSpPr>
                <p:nvPr/>
              </p:nvSpPr>
              <p:spPr bwMode="auto">
                <a:xfrm>
                  <a:off x="1204" y="615"/>
                  <a:ext cx="54" cy="82"/>
                </a:xfrm>
                <a:custGeom>
                  <a:avLst/>
                  <a:gdLst/>
                  <a:ahLst/>
                  <a:cxnLst/>
                  <a:rect l="0" t="0" r="r" b="b"/>
                  <a:pathLst>
                    <a:path w="20294" h="20608">
                      <a:moveTo>
                        <a:pt x="11309" y="1608"/>
                      </a:moveTo>
                      <a:cubicBezTo>
                        <a:pt x="3765" y="253"/>
                        <a:pt x="638" y="5672"/>
                        <a:pt x="67" y="9662"/>
                      </a:cubicBezTo>
                      <a:cubicBezTo>
                        <a:pt x="-580" y="14210"/>
                        <a:pt x="3525" y="19702"/>
                        <a:pt x="10967" y="20542"/>
                      </a:cubicBezTo>
                      <a:cubicBezTo>
                        <a:pt x="17115" y="21230"/>
                        <a:pt x="19696" y="16392"/>
                        <a:pt x="20189" y="13276"/>
                      </a:cubicBezTo>
                      <a:cubicBezTo>
                        <a:pt x="21020" y="7978"/>
                        <a:pt x="16895" y="2750"/>
                        <a:pt x="9982" y="106"/>
                      </a:cubicBezTo>
                      <a:cubicBezTo>
                        <a:pt x="8747" y="-370"/>
                        <a:pt x="7640" y="889"/>
                        <a:pt x="8865" y="1357"/>
                      </a:cubicBezTo>
                      <a:cubicBezTo>
                        <a:pt x="14333" y="3456"/>
                        <a:pt x="17407" y="6996"/>
                        <a:pt x="17992" y="11103"/>
                      </a:cubicBezTo>
                      <a:cubicBezTo>
                        <a:pt x="18360" y="13708"/>
                        <a:pt x="17532" y="17919"/>
                        <a:pt x="13200" y="19006"/>
                      </a:cubicBezTo>
                      <a:cubicBezTo>
                        <a:pt x="7834" y="20351"/>
                        <a:pt x="2882" y="14851"/>
                        <a:pt x="2330" y="12111"/>
                      </a:cubicBezTo>
                      <a:cubicBezTo>
                        <a:pt x="1663" y="8801"/>
                        <a:pt x="3525" y="1720"/>
                        <a:pt x="10724" y="3006"/>
                      </a:cubicBezTo>
                      <a:cubicBezTo>
                        <a:pt x="12097" y="3252"/>
                        <a:pt x="12678" y="1850"/>
                        <a:pt x="11309" y="1608"/>
                      </a:cubicBezTo>
                      <a:cubicBezTo>
                        <a:pt x="11309" y="1608"/>
                        <a:pt x="11309" y="1608"/>
                        <a:pt x="11309" y="1608"/>
                      </a:cubicBezTo>
                      <a:close/>
                      <a:moveTo>
                        <a:pt x="11309" y="160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1" name="AutoShape 121"/>
                <p:cNvSpPr>
                  <a:spLocks/>
                </p:cNvSpPr>
                <p:nvPr/>
              </p:nvSpPr>
              <p:spPr bwMode="auto">
                <a:xfrm>
                  <a:off x="35" y="87"/>
                  <a:ext cx="887" cy="144"/>
                </a:xfrm>
                <a:custGeom>
                  <a:avLst/>
                  <a:gdLst/>
                  <a:ahLst/>
                  <a:cxnLst/>
                  <a:rect l="0" t="0" r="r" b="b"/>
                  <a:pathLst>
                    <a:path w="21559" h="21222">
                      <a:moveTo>
                        <a:pt x="141" y="20919"/>
                      </a:moveTo>
                      <a:cubicBezTo>
                        <a:pt x="349" y="16515"/>
                        <a:pt x="1079" y="13689"/>
                        <a:pt x="1709" y="11534"/>
                      </a:cubicBezTo>
                      <a:cubicBezTo>
                        <a:pt x="2344" y="9363"/>
                        <a:pt x="3028" y="7727"/>
                        <a:pt x="3712" y="6180"/>
                      </a:cubicBezTo>
                      <a:cubicBezTo>
                        <a:pt x="4769" y="3789"/>
                        <a:pt x="5973" y="2918"/>
                        <a:pt x="7089" y="2239"/>
                      </a:cubicBezTo>
                      <a:cubicBezTo>
                        <a:pt x="8194" y="1566"/>
                        <a:pt x="9305" y="1373"/>
                        <a:pt x="10413" y="1132"/>
                      </a:cubicBezTo>
                      <a:cubicBezTo>
                        <a:pt x="12384" y="707"/>
                        <a:pt x="14335" y="755"/>
                        <a:pt x="16269" y="3369"/>
                      </a:cubicBezTo>
                      <a:cubicBezTo>
                        <a:pt x="17219" y="4650"/>
                        <a:pt x="18143" y="6598"/>
                        <a:pt x="19010" y="9249"/>
                      </a:cubicBezTo>
                      <a:cubicBezTo>
                        <a:pt x="19412" y="10483"/>
                        <a:pt x="19796" y="11919"/>
                        <a:pt x="20165" y="13479"/>
                      </a:cubicBezTo>
                      <a:cubicBezTo>
                        <a:pt x="20459" y="14730"/>
                        <a:pt x="20716" y="16097"/>
                        <a:pt x="21048" y="16996"/>
                      </a:cubicBezTo>
                      <a:cubicBezTo>
                        <a:pt x="21312" y="17710"/>
                        <a:pt x="21354" y="19372"/>
                        <a:pt x="21418" y="20919"/>
                      </a:cubicBezTo>
                      <a:cubicBezTo>
                        <a:pt x="21440" y="21451"/>
                        <a:pt x="21578" y="21223"/>
                        <a:pt x="21556" y="20694"/>
                      </a:cubicBezTo>
                      <a:cubicBezTo>
                        <a:pt x="21503" y="19405"/>
                        <a:pt x="21457" y="17905"/>
                        <a:pt x="21296" y="16908"/>
                      </a:cubicBezTo>
                      <a:cubicBezTo>
                        <a:pt x="21160" y="16062"/>
                        <a:pt x="20913" y="15700"/>
                        <a:pt x="20750" y="15056"/>
                      </a:cubicBezTo>
                      <a:cubicBezTo>
                        <a:pt x="20382" y="13608"/>
                        <a:pt x="20048" y="11896"/>
                        <a:pt x="19671" y="10500"/>
                      </a:cubicBezTo>
                      <a:cubicBezTo>
                        <a:pt x="19256" y="8961"/>
                        <a:pt x="18817" y="7666"/>
                        <a:pt x="18369" y="6509"/>
                      </a:cubicBezTo>
                      <a:cubicBezTo>
                        <a:pt x="16684" y="2163"/>
                        <a:pt x="14831" y="509"/>
                        <a:pt x="13006" y="84"/>
                      </a:cubicBezTo>
                      <a:cubicBezTo>
                        <a:pt x="12006" y="-149"/>
                        <a:pt x="11009" y="152"/>
                        <a:pt x="10010" y="370"/>
                      </a:cubicBezTo>
                      <a:cubicBezTo>
                        <a:pt x="8903" y="611"/>
                        <a:pt x="7796" y="897"/>
                        <a:pt x="6696" y="1642"/>
                      </a:cubicBezTo>
                      <a:cubicBezTo>
                        <a:pt x="4947" y="2824"/>
                        <a:pt x="3266" y="5506"/>
                        <a:pt x="1719" y="10526"/>
                      </a:cubicBezTo>
                      <a:cubicBezTo>
                        <a:pt x="1027" y="12769"/>
                        <a:pt x="228" y="15925"/>
                        <a:pt x="3" y="20694"/>
                      </a:cubicBezTo>
                      <a:cubicBezTo>
                        <a:pt x="-22" y="21221"/>
                        <a:pt x="116" y="21446"/>
                        <a:pt x="141" y="20919"/>
                      </a:cubicBezTo>
                      <a:cubicBezTo>
                        <a:pt x="141" y="20919"/>
                        <a:pt x="141" y="20919"/>
                        <a:pt x="141" y="20919"/>
                      </a:cubicBezTo>
                      <a:close/>
                      <a:moveTo>
                        <a:pt x="141" y="2091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2" name="AutoShape 122"/>
                <p:cNvSpPr>
                  <a:spLocks/>
                </p:cNvSpPr>
                <p:nvPr/>
              </p:nvSpPr>
              <p:spPr bwMode="auto">
                <a:xfrm>
                  <a:off x="71" y="299"/>
                  <a:ext cx="857" cy="197"/>
                </a:xfrm>
                <a:custGeom>
                  <a:avLst/>
                  <a:gdLst/>
                  <a:ahLst/>
                  <a:cxnLst/>
                  <a:rect l="0" t="0" r="r" b="b"/>
                  <a:pathLst>
                    <a:path w="21455" h="21096">
                      <a:moveTo>
                        <a:pt x="11" y="7348"/>
                      </a:moveTo>
                      <a:cubicBezTo>
                        <a:pt x="384" y="9977"/>
                        <a:pt x="1079" y="11483"/>
                        <a:pt x="1723" y="12709"/>
                      </a:cubicBezTo>
                      <a:cubicBezTo>
                        <a:pt x="2456" y="14107"/>
                        <a:pt x="3225" y="15292"/>
                        <a:pt x="3979" y="16481"/>
                      </a:cubicBezTo>
                      <a:cubicBezTo>
                        <a:pt x="6014" y="19693"/>
                        <a:pt x="8208" y="21434"/>
                        <a:pt x="10387" y="21041"/>
                      </a:cubicBezTo>
                      <a:cubicBezTo>
                        <a:pt x="12407" y="20678"/>
                        <a:pt x="14490" y="18790"/>
                        <a:pt x="16399" y="16079"/>
                      </a:cubicBezTo>
                      <a:cubicBezTo>
                        <a:pt x="17345" y="14734"/>
                        <a:pt x="18261" y="13024"/>
                        <a:pt x="19124" y="10922"/>
                      </a:cubicBezTo>
                      <a:cubicBezTo>
                        <a:pt x="19642" y="9664"/>
                        <a:pt x="20083" y="7921"/>
                        <a:pt x="20509" y="6172"/>
                      </a:cubicBezTo>
                      <a:cubicBezTo>
                        <a:pt x="20809" y="4945"/>
                        <a:pt x="21562" y="2300"/>
                        <a:pt x="21442" y="221"/>
                      </a:cubicBezTo>
                      <a:cubicBezTo>
                        <a:pt x="21420" y="-166"/>
                        <a:pt x="21277" y="-1"/>
                        <a:pt x="21300" y="384"/>
                      </a:cubicBezTo>
                      <a:cubicBezTo>
                        <a:pt x="21355" y="1348"/>
                        <a:pt x="21088" y="2558"/>
                        <a:pt x="20958" y="3235"/>
                      </a:cubicBezTo>
                      <a:cubicBezTo>
                        <a:pt x="20735" y="4393"/>
                        <a:pt x="20481" y="5444"/>
                        <a:pt x="20224" y="6468"/>
                      </a:cubicBezTo>
                      <a:cubicBezTo>
                        <a:pt x="19696" y="8577"/>
                        <a:pt x="19160" y="10203"/>
                        <a:pt x="18513" y="11639"/>
                      </a:cubicBezTo>
                      <a:cubicBezTo>
                        <a:pt x="16644" y="15791"/>
                        <a:pt x="14550" y="18013"/>
                        <a:pt x="12472" y="19412"/>
                      </a:cubicBezTo>
                      <a:cubicBezTo>
                        <a:pt x="11384" y="20144"/>
                        <a:pt x="10299" y="20607"/>
                        <a:pt x="9196" y="20442"/>
                      </a:cubicBezTo>
                      <a:cubicBezTo>
                        <a:pt x="8045" y="20269"/>
                        <a:pt x="6902" y="19445"/>
                        <a:pt x="5789" y="18240"/>
                      </a:cubicBezTo>
                      <a:cubicBezTo>
                        <a:pt x="4803" y="17172"/>
                        <a:pt x="3871" y="15596"/>
                        <a:pt x="2923" y="14074"/>
                      </a:cubicBezTo>
                      <a:cubicBezTo>
                        <a:pt x="2132" y="12801"/>
                        <a:pt x="1307" y="11573"/>
                        <a:pt x="632" y="9364"/>
                      </a:cubicBezTo>
                      <a:cubicBezTo>
                        <a:pt x="435" y="8719"/>
                        <a:pt x="266" y="7939"/>
                        <a:pt x="138" y="7036"/>
                      </a:cubicBezTo>
                      <a:cubicBezTo>
                        <a:pt x="89" y="6695"/>
                        <a:pt x="-38" y="7005"/>
                        <a:pt x="11" y="7348"/>
                      </a:cubicBezTo>
                      <a:cubicBezTo>
                        <a:pt x="11" y="7348"/>
                        <a:pt x="11" y="7348"/>
                        <a:pt x="11" y="7348"/>
                      </a:cubicBezTo>
                      <a:close/>
                      <a:moveTo>
                        <a:pt x="11" y="734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3" name="AutoShape 123"/>
                <p:cNvSpPr>
                  <a:spLocks/>
                </p:cNvSpPr>
                <p:nvPr/>
              </p:nvSpPr>
              <p:spPr bwMode="auto">
                <a:xfrm>
                  <a:off x="125" y="334"/>
                  <a:ext cx="801" cy="192"/>
                </a:xfrm>
                <a:custGeom>
                  <a:avLst/>
                  <a:gdLst/>
                  <a:ahLst/>
                  <a:cxnLst/>
                  <a:rect l="0" t="0" r="r" b="b"/>
                  <a:pathLst>
                    <a:path w="21525" h="21014">
                      <a:moveTo>
                        <a:pt x="21381" y="164"/>
                      </a:moveTo>
                      <a:cubicBezTo>
                        <a:pt x="20681" y="6406"/>
                        <a:pt x="19289" y="10484"/>
                        <a:pt x="17765" y="13284"/>
                      </a:cubicBezTo>
                      <a:cubicBezTo>
                        <a:pt x="16088" y="16370"/>
                        <a:pt x="14210" y="18130"/>
                        <a:pt x="12397" y="19354"/>
                      </a:cubicBezTo>
                      <a:cubicBezTo>
                        <a:pt x="10106" y="20903"/>
                        <a:pt x="7821" y="20597"/>
                        <a:pt x="5528" y="19292"/>
                      </a:cubicBezTo>
                      <a:cubicBezTo>
                        <a:pt x="4491" y="18705"/>
                        <a:pt x="3533" y="17475"/>
                        <a:pt x="2524" y="16415"/>
                      </a:cubicBezTo>
                      <a:cubicBezTo>
                        <a:pt x="2019" y="15883"/>
                        <a:pt x="1557" y="15218"/>
                        <a:pt x="1122" y="14050"/>
                      </a:cubicBezTo>
                      <a:cubicBezTo>
                        <a:pt x="791" y="13163"/>
                        <a:pt x="477" y="12335"/>
                        <a:pt x="97" y="11817"/>
                      </a:cubicBezTo>
                      <a:cubicBezTo>
                        <a:pt x="0" y="11682"/>
                        <a:pt x="-41" y="12288"/>
                        <a:pt x="55" y="12421"/>
                      </a:cubicBezTo>
                      <a:cubicBezTo>
                        <a:pt x="501" y="13035"/>
                        <a:pt x="857" y="14121"/>
                        <a:pt x="1247" y="15134"/>
                      </a:cubicBezTo>
                      <a:cubicBezTo>
                        <a:pt x="1655" y="16194"/>
                        <a:pt x="2144" y="16664"/>
                        <a:pt x="2610" y="17153"/>
                      </a:cubicBezTo>
                      <a:cubicBezTo>
                        <a:pt x="3094" y="17664"/>
                        <a:pt x="3568" y="18321"/>
                        <a:pt x="4051" y="18853"/>
                      </a:cubicBezTo>
                      <a:cubicBezTo>
                        <a:pt x="4617" y="19470"/>
                        <a:pt x="5206" y="19747"/>
                        <a:pt x="5787" y="20068"/>
                      </a:cubicBezTo>
                      <a:cubicBezTo>
                        <a:pt x="8063" y="21329"/>
                        <a:pt x="10318" y="21395"/>
                        <a:pt x="12586" y="19862"/>
                      </a:cubicBezTo>
                      <a:cubicBezTo>
                        <a:pt x="14407" y="18632"/>
                        <a:pt x="16265" y="16735"/>
                        <a:pt x="17946" y="13642"/>
                      </a:cubicBezTo>
                      <a:cubicBezTo>
                        <a:pt x="19453" y="10871"/>
                        <a:pt x="20829" y="6629"/>
                        <a:pt x="21518" y="478"/>
                      </a:cubicBezTo>
                      <a:cubicBezTo>
                        <a:pt x="21559" y="113"/>
                        <a:pt x="21423" y="-205"/>
                        <a:pt x="21381" y="164"/>
                      </a:cubicBezTo>
                      <a:cubicBezTo>
                        <a:pt x="21381" y="164"/>
                        <a:pt x="21381" y="164"/>
                        <a:pt x="21381" y="164"/>
                      </a:cubicBezTo>
                      <a:close/>
                      <a:moveTo>
                        <a:pt x="21381" y="16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4" name="AutoShape 124"/>
                <p:cNvSpPr>
                  <a:spLocks/>
                </p:cNvSpPr>
                <p:nvPr/>
              </p:nvSpPr>
              <p:spPr bwMode="auto">
                <a:xfrm>
                  <a:off x="53" y="70"/>
                  <a:ext cx="857" cy="126"/>
                </a:xfrm>
                <a:custGeom>
                  <a:avLst/>
                  <a:gdLst/>
                  <a:ahLst/>
                  <a:cxnLst/>
                  <a:rect l="0" t="0" r="r" b="b"/>
                  <a:pathLst>
                    <a:path w="21525" h="20715">
                      <a:moveTo>
                        <a:pt x="148" y="20392"/>
                      </a:moveTo>
                      <a:cubicBezTo>
                        <a:pt x="653" y="11552"/>
                        <a:pt x="2475" y="7682"/>
                        <a:pt x="3749" y="5224"/>
                      </a:cubicBezTo>
                      <a:cubicBezTo>
                        <a:pt x="5428" y="1987"/>
                        <a:pt x="7112" y="731"/>
                        <a:pt x="8865" y="1007"/>
                      </a:cubicBezTo>
                      <a:cubicBezTo>
                        <a:pt x="10025" y="1187"/>
                        <a:pt x="11177" y="1303"/>
                        <a:pt x="12337" y="1103"/>
                      </a:cubicBezTo>
                      <a:cubicBezTo>
                        <a:pt x="13446" y="920"/>
                        <a:pt x="14547" y="1030"/>
                        <a:pt x="15651" y="1818"/>
                      </a:cubicBezTo>
                      <a:cubicBezTo>
                        <a:pt x="17567" y="3183"/>
                        <a:pt x="19635" y="6282"/>
                        <a:pt x="21163" y="14179"/>
                      </a:cubicBezTo>
                      <a:cubicBezTo>
                        <a:pt x="21244" y="14595"/>
                        <a:pt x="21320" y="15037"/>
                        <a:pt x="21397" y="15485"/>
                      </a:cubicBezTo>
                      <a:cubicBezTo>
                        <a:pt x="21467" y="15896"/>
                        <a:pt x="21572" y="15229"/>
                        <a:pt x="21501" y="14818"/>
                      </a:cubicBezTo>
                      <a:cubicBezTo>
                        <a:pt x="20163" y="7003"/>
                        <a:pt x="18327" y="3588"/>
                        <a:pt x="16577" y="1697"/>
                      </a:cubicBezTo>
                      <a:cubicBezTo>
                        <a:pt x="14420" y="-637"/>
                        <a:pt x="12270" y="610"/>
                        <a:pt x="10097" y="295"/>
                      </a:cubicBezTo>
                      <a:cubicBezTo>
                        <a:pt x="8955" y="126"/>
                        <a:pt x="7812" y="-316"/>
                        <a:pt x="6672" y="376"/>
                      </a:cubicBezTo>
                      <a:cubicBezTo>
                        <a:pt x="6000" y="785"/>
                        <a:pt x="5331" y="1688"/>
                        <a:pt x="4675" y="2671"/>
                      </a:cubicBezTo>
                      <a:cubicBezTo>
                        <a:pt x="3305" y="4720"/>
                        <a:pt x="1819" y="7614"/>
                        <a:pt x="734" y="13590"/>
                      </a:cubicBezTo>
                      <a:cubicBezTo>
                        <a:pt x="411" y="15367"/>
                        <a:pt x="152" y="17579"/>
                        <a:pt x="5" y="20138"/>
                      </a:cubicBezTo>
                      <a:cubicBezTo>
                        <a:pt x="-28" y="20712"/>
                        <a:pt x="115" y="20963"/>
                        <a:pt x="148" y="20392"/>
                      </a:cubicBezTo>
                      <a:cubicBezTo>
                        <a:pt x="148" y="20392"/>
                        <a:pt x="148" y="20392"/>
                        <a:pt x="148" y="20392"/>
                      </a:cubicBezTo>
                      <a:close/>
                      <a:moveTo>
                        <a:pt x="148" y="2039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5" name="AutoShape 125"/>
                <p:cNvSpPr>
                  <a:spLocks/>
                </p:cNvSpPr>
                <p:nvPr/>
              </p:nvSpPr>
              <p:spPr bwMode="auto">
                <a:xfrm>
                  <a:off x="844" y="263"/>
                  <a:ext cx="80" cy="87"/>
                </a:xfrm>
                <a:custGeom>
                  <a:avLst/>
                  <a:gdLst/>
                  <a:ahLst/>
                  <a:cxnLst/>
                  <a:rect l="0" t="0" r="r" b="b"/>
                  <a:pathLst>
                    <a:path w="20754" h="20776">
                      <a:moveTo>
                        <a:pt x="1108" y="20649"/>
                      </a:moveTo>
                      <a:cubicBezTo>
                        <a:pt x="9056" y="15537"/>
                        <a:pt x="15720" y="8613"/>
                        <a:pt x="20643" y="1025"/>
                      </a:cubicBezTo>
                      <a:cubicBezTo>
                        <a:pt x="21143" y="263"/>
                        <a:pt x="19824" y="-434"/>
                        <a:pt x="19326" y="333"/>
                      </a:cubicBezTo>
                      <a:cubicBezTo>
                        <a:pt x="14543" y="7703"/>
                        <a:pt x="8069" y="14484"/>
                        <a:pt x="336" y="19461"/>
                      </a:cubicBezTo>
                      <a:cubicBezTo>
                        <a:pt x="-457" y="19969"/>
                        <a:pt x="302" y="21166"/>
                        <a:pt x="1108" y="20649"/>
                      </a:cubicBezTo>
                      <a:cubicBezTo>
                        <a:pt x="1108" y="20649"/>
                        <a:pt x="1108" y="20649"/>
                        <a:pt x="1108" y="20649"/>
                      </a:cubicBezTo>
                      <a:close/>
                      <a:moveTo>
                        <a:pt x="1108" y="2064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6" name="AutoShape 126"/>
                <p:cNvSpPr>
                  <a:spLocks/>
                </p:cNvSpPr>
                <p:nvPr/>
              </p:nvSpPr>
              <p:spPr bwMode="auto">
                <a:xfrm>
                  <a:off x="53" y="87"/>
                  <a:ext cx="274" cy="320"/>
                </a:xfrm>
                <a:custGeom>
                  <a:avLst/>
                  <a:gdLst/>
                  <a:ahLst/>
                  <a:cxnLst/>
                  <a:rect l="0" t="0" r="r" b="b"/>
                  <a:pathLst>
                    <a:path w="21095" h="21105">
                      <a:moveTo>
                        <a:pt x="4664" y="20723"/>
                      </a:moveTo>
                      <a:cubicBezTo>
                        <a:pt x="3848" y="20654"/>
                        <a:pt x="3179" y="19479"/>
                        <a:pt x="2821" y="18973"/>
                      </a:cubicBezTo>
                      <a:cubicBezTo>
                        <a:pt x="2200" y="18104"/>
                        <a:pt x="1676" y="17177"/>
                        <a:pt x="1215" y="16240"/>
                      </a:cubicBezTo>
                      <a:cubicBezTo>
                        <a:pt x="-51" y="13672"/>
                        <a:pt x="326" y="11189"/>
                        <a:pt x="1882" y="8763"/>
                      </a:cubicBezTo>
                      <a:cubicBezTo>
                        <a:pt x="3525" y="6202"/>
                        <a:pt x="6147" y="4251"/>
                        <a:pt x="9231" y="2974"/>
                      </a:cubicBezTo>
                      <a:cubicBezTo>
                        <a:pt x="12737" y="1520"/>
                        <a:pt x="16811" y="-86"/>
                        <a:pt x="20811" y="498"/>
                      </a:cubicBezTo>
                      <a:cubicBezTo>
                        <a:pt x="21097" y="539"/>
                        <a:pt x="21219" y="173"/>
                        <a:pt x="20931" y="130"/>
                      </a:cubicBezTo>
                      <a:cubicBezTo>
                        <a:pt x="16812" y="-471"/>
                        <a:pt x="12983" y="1137"/>
                        <a:pt x="9326" y="2517"/>
                      </a:cubicBezTo>
                      <a:cubicBezTo>
                        <a:pt x="5753" y="3864"/>
                        <a:pt x="2904" y="6212"/>
                        <a:pt x="1138" y="9136"/>
                      </a:cubicBezTo>
                      <a:cubicBezTo>
                        <a:pt x="-381" y="11653"/>
                        <a:pt x="-320" y="14175"/>
                        <a:pt x="968" y="16722"/>
                      </a:cubicBezTo>
                      <a:cubicBezTo>
                        <a:pt x="1516" y="17805"/>
                        <a:pt x="2161" y="18867"/>
                        <a:pt x="2940" y="19847"/>
                      </a:cubicBezTo>
                      <a:cubicBezTo>
                        <a:pt x="3336" y="20346"/>
                        <a:pt x="3886" y="21038"/>
                        <a:pt x="4664" y="21104"/>
                      </a:cubicBezTo>
                      <a:cubicBezTo>
                        <a:pt x="4954" y="21129"/>
                        <a:pt x="4951" y="20748"/>
                        <a:pt x="4664" y="20723"/>
                      </a:cubicBezTo>
                      <a:cubicBezTo>
                        <a:pt x="4664" y="20723"/>
                        <a:pt x="4664" y="20723"/>
                        <a:pt x="4664" y="20723"/>
                      </a:cubicBezTo>
                      <a:close/>
                      <a:moveTo>
                        <a:pt x="4664" y="207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7" name="AutoShape 127"/>
                <p:cNvSpPr>
                  <a:spLocks/>
                </p:cNvSpPr>
                <p:nvPr/>
              </p:nvSpPr>
              <p:spPr bwMode="auto">
                <a:xfrm>
                  <a:off x="53" y="263"/>
                  <a:ext cx="176" cy="117"/>
                </a:xfrm>
                <a:custGeom>
                  <a:avLst/>
                  <a:gdLst/>
                  <a:ahLst/>
                  <a:cxnLst/>
                  <a:rect l="0" t="0" r="r" b="b"/>
                  <a:pathLst>
                    <a:path w="21269" h="21239">
                      <a:moveTo>
                        <a:pt x="158" y="1005"/>
                      </a:moveTo>
                      <a:cubicBezTo>
                        <a:pt x="7064" y="8212"/>
                        <a:pt x="11825" y="19899"/>
                        <a:pt x="20927" y="21236"/>
                      </a:cubicBezTo>
                      <a:cubicBezTo>
                        <a:pt x="21385" y="21302"/>
                        <a:pt x="21380" y="20247"/>
                        <a:pt x="20927" y="20181"/>
                      </a:cubicBezTo>
                      <a:cubicBezTo>
                        <a:pt x="12043" y="18875"/>
                        <a:pt x="7259" y="7132"/>
                        <a:pt x="519" y="98"/>
                      </a:cubicBezTo>
                      <a:cubicBezTo>
                        <a:pt x="140" y="-298"/>
                        <a:pt x="-215" y="615"/>
                        <a:pt x="158" y="1005"/>
                      </a:cubicBezTo>
                      <a:cubicBezTo>
                        <a:pt x="158" y="1005"/>
                        <a:pt x="158" y="1005"/>
                        <a:pt x="158" y="1005"/>
                      </a:cubicBezTo>
                      <a:close/>
                      <a:moveTo>
                        <a:pt x="158" y="100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8" name="AutoShape 128"/>
                <p:cNvSpPr>
                  <a:spLocks/>
                </p:cNvSpPr>
                <p:nvPr/>
              </p:nvSpPr>
              <p:spPr bwMode="auto">
                <a:xfrm>
                  <a:off x="35" y="351"/>
                  <a:ext cx="62" cy="224"/>
                </a:xfrm>
                <a:custGeom>
                  <a:avLst/>
                  <a:gdLst/>
                  <a:ahLst/>
                  <a:cxnLst/>
                  <a:rect l="0" t="0" r="r" b="b"/>
                  <a:pathLst>
                    <a:path w="20627" h="21260">
                      <a:moveTo>
                        <a:pt x="177" y="399"/>
                      </a:moveTo>
                      <a:cubicBezTo>
                        <a:pt x="2753" y="1425"/>
                        <a:pt x="3063" y="3066"/>
                        <a:pt x="3820" y="4260"/>
                      </a:cubicBezTo>
                      <a:cubicBezTo>
                        <a:pt x="4820" y="5832"/>
                        <a:pt x="5601" y="7417"/>
                        <a:pt x="6852" y="8977"/>
                      </a:cubicBezTo>
                      <a:cubicBezTo>
                        <a:pt x="10126" y="13066"/>
                        <a:pt x="11194" y="17409"/>
                        <a:pt x="18807" y="21123"/>
                      </a:cubicBezTo>
                      <a:cubicBezTo>
                        <a:pt x="19452" y="21434"/>
                        <a:pt x="21046" y="21162"/>
                        <a:pt x="20522" y="20846"/>
                      </a:cubicBezTo>
                      <a:cubicBezTo>
                        <a:pt x="19774" y="20390"/>
                        <a:pt x="19129" y="19924"/>
                        <a:pt x="18375" y="19466"/>
                      </a:cubicBezTo>
                      <a:cubicBezTo>
                        <a:pt x="17852" y="19144"/>
                        <a:pt x="16136" y="19422"/>
                        <a:pt x="16660" y="19742"/>
                      </a:cubicBezTo>
                      <a:cubicBezTo>
                        <a:pt x="17411" y="20198"/>
                        <a:pt x="18059" y="20667"/>
                        <a:pt x="18807" y="21123"/>
                      </a:cubicBezTo>
                      <a:cubicBezTo>
                        <a:pt x="19381" y="21028"/>
                        <a:pt x="19955" y="20939"/>
                        <a:pt x="20522" y="20846"/>
                      </a:cubicBezTo>
                      <a:cubicBezTo>
                        <a:pt x="12877" y="17116"/>
                        <a:pt x="11862" y="12698"/>
                        <a:pt x="8568" y="8590"/>
                      </a:cubicBezTo>
                      <a:cubicBezTo>
                        <a:pt x="7299" y="7000"/>
                        <a:pt x="6539" y="5379"/>
                        <a:pt x="5524" y="3774"/>
                      </a:cubicBezTo>
                      <a:cubicBezTo>
                        <a:pt x="4791" y="2626"/>
                        <a:pt x="4382" y="1116"/>
                        <a:pt x="1892" y="122"/>
                      </a:cubicBezTo>
                      <a:cubicBezTo>
                        <a:pt x="1167" y="-166"/>
                        <a:pt x="-554" y="109"/>
                        <a:pt x="177" y="399"/>
                      </a:cubicBezTo>
                      <a:cubicBezTo>
                        <a:pt x="177" y="399"/>
                        <a:pt x="177" y="399"/>
                        <a:pt x="177" y="399"/>
                      </a:cubicBezTo>
                      <a:close/>
                      <a:moveTo>
                        <a:pt x="177" y="39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09" name="AutoShape 129"/>
                <p:cNvSpPr>
                  <a:spLocks/>
                </p:cNvSpPr>
                <p:nvPr/>
              </p:nvSpPr>
              <p:spPr bwMode="auto">
                <a:xfrm>
                  <a:off x="107" y="404"/>
                  <a:ext cx="57" cy="191"/>
                </a:xfrm>
                <a:custGeom>
                  <a:avLst/>
                  <a:gdLst/>
                  <a:ahLst/>
                  <a:cxnLst/>
                  <a:rect l="0" t="0" r="r" b="b"/>
                  <a:pathLst>
                    <a:path w="21052" h="21324">
                      <a:moveTo>
                        <a:pt x="66" y="395"/>
                      </a:moveTo>
                      <a:cubicBezTo>
                        <a:pt x="7884" y="7095"/>
                        <a:pt x="16139" y="13933"/>
                        <a:pt x="18867" y="21015"/>
                      </a:cubicBezTo>
                      <a:cubicBezTo>
                        <a:pt x="19026" y="21424"/>
                        <a:pt x="21203" y="21430"/>
                        <a:pt x="21044" y="21015"/>
                      </a:cubicBezTo>
                      <a:cubicBezTo>
                        <a:pt x="18290" y="13872"/>
                        <a:pt x="10055" y="6981"/>
                        <a:pt x="2162" y="222"/>
                      </a:cubicBezTo>
                      <a:cubicBezTo>
                        <a:pt x="1709" y="-170"/>
                        <a:pt x="-397" y="1"/>
                        <a:pt x="66" y="395"/>
                      </a:cubicBezTo>
                      <a:cubicBezTo>
                        <a:pt x="66" y="395"/>
                        <a:pt x="66" y="395"/>
                        <a:pt x="66" y="395"/>
                      </a:cubicBezTo>
                      <a:close/>
                      <a:moveTo>
                        <a:pt x="66" y="39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0" name="AutoShape 130"/>
                <p:cNvSpPr>
                  <a:spLocks/>
                </p:cNvSpPr>
                <p:nvPr/>
              </p:nvSpPr>
              <p:spPr bwMode="auto">
                <a:xfrm>
                  <a:off x="179" y="474"/>
                  <a:ext cx="72" cy="177"/>
                </a:xfrm>
                <a:custGeom>
                  <a:avLst/>
                  <a:gdLst/>
                  <a:ahLst/>
                  <a:cxnLst/>
                  <a:rect l="0" t="0" r="r" b="b"/>
                  <a:pathLst>
                    <a:path w="20688" h="21373">
                      <a:moveTo>
                        <a:pt x="111" y="334"/>
                      </a:moveTo>
                      <a:cubicBezTo>
                        <a:pt x="-791" y="3687"/>
                        <a:pt x="3992" y="7159"/>
                        <a:pt x="7503" y="10039"/>
                      </a:cubicBezTo>
                      <a:cubicBezTo>
                        <a:pt x="11688" y="13463"/>
                        <a:pt x="17878" y="17147"/>
                        <a:pt x="18994" y="21040"/>
                      </a:cubicBezTo>
                      <a:cubicBezTo>
                        <a:pt x="19120" y="21482"/>
                        <a:pt x="20809" y="21486"/>
                        <a:pt x="20681" y="21040"/>
                      </a:cubicBezTo>
                      <a:cubicBezTo>
                        <a:pt x="19693" y="17591"/>
                        <a:pt x="14807" y="14353"/>
                        <a:pt x="11017" y="11337"/>
                      </a:cubicBezTo>
                      <a:cubicBezTo>
                        <a:pt x="6978" y="8120"/>
                        <a:pt x="782" y="4118"/>
                        <a:pt x="1800" y="334"/>
                      </a:cubicBezTo>
                      <a:cubicBezTo>
                        <a:pt x="1921" y="-114"/>
                        <a:pt x="232" y="-110"/>
                        <a:pt x="111" y="334"/>
                      </a:cubicBezTo>
                      <a:cubicBezTo>
                        <a:pt x="111" y="334"/>
                        <a:pt x="111" y="334"/>
                        <a:pt x="111" y="334"/>
                      </a:cubicBezTo>
                      <a:close/>
                      <a:moveTo>
                        <a:pt x="111" y="33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1" name="AutoShape 131"/>
                <p:cNvSpPr>
                  <a:spLocks/>
                </p:cNvSpPr>
                <p:nvPr/>
              </p:nvSpPr>
              <p:spPr bwMode="auto">
                <a:xfrm>
                  <a:off x="251" y="527"/>
                  <a:ext cx="70" cy="167"/>
                </a:xfrm>
                <a:custGeom>
                  <a:avLst/>
                  <a:gdLst/>
                  <a:ahLst/>
                  <a:cxnLst/>
                  <a:rect l="0" t="0" r="r" b="b"/>
                  <a:pathLst>
                    <a:path w="21106" h="21287">
                      <a:moveTo>
                        <a:pt x="46" y="452"/>
                      </a:moveTo>
                      <a:cubicBezTo>
                        <a:pt x="5387" y="7436"/>
                        <a:pt x="10081" y="14596"/>
                        <a:pt x="18669" y="21044"/>
                      </a:cubicBezTo>
                      <a:cubicBezTo>
                        <a:pt x="19151" y="21404"/>
                        <a:pt x="20625" y="21158"/>
                        <a:pt x="20291" y="20758"/>
                      </a:cubicBezTo>
                      <a:cubicBezTo>
                        <a:pt x="20246" y="20707"/>
                        <a:pt x="20201" y="20657"/>
                        <a:pt x="20161" y="20602"/>
                      </a:cubicBezTo>
                      <a:cubicBezTo>
                        <a:pt x="19797" y="20756"/>
                        <a:pt x="19431" y="20905"/>
                        <a:pt x="19069" y="21057"/>
                      </a:cubicBezTo>
                      <a:cubicBezTo>
                        <a:pt x="19389" y="21085"/>
                        <a:pt x="19607" y="21250"/>
                        <a:pt x="19969" y="21279"/>
                      </a:cubicBezTo>
                      <a:cubicBezTo>
                        <a:pt x="20578" y="21331"/>
                        <a:pt x="21298" y="21107"/>
                        <a:pt x="21058" y="20824"/>
                      </a:cubicBezTo>
                      <a:cubicBezTo>
                        <a:pt x="21016" y="20773"/>
                        <a:pt x="20974" y="20723"/>
                        <a:pt x="20929" y="20670"/>
                      </a:cubicBezTo>
                      <a:cubicBezTo>
                        <a:pt x="20552" y="20224"/>
                        <a:pt x="18840" y="20417"/>
                        <a:pt x="19220" y="20868"/>
                      </a:cubicBezTo>
                      <a:cubicBezTo>
                        <a:pt x="19267" y="20921"/>
                        <a:pt x="19307" y="20971"/>
                        <a:pt x="19352" y="21022"/>
                      </a:cubicBezTo>
                      <a:cubicBezTo>
                        <a:pt x="19716" y="20870"/>
                        <a:pt x="20080" y="20718"/>
                        <a:pt x="20441" y="20569"/>
                      </a:cubicBezTo>
                      <a:cubicBezTo>
                        <a:pt x="20124" y="20540"/>
                        <a:pt x="19903" y="20378"/>
                        <a:pt x="19542" y="20347"/>
                      </a:cubicBezTo>
                      <a:cubicBezTo>
                        <a:pt x="18930" y="20294"/>
                        <a:pt x="18215" y="20516"/>
                        <a:pt x="18452" y="20800"/>
                      </a:cubicBezTo>
                      <a:cubicBezTo>
                        <a:pt x="18492" y="20848"/>
                        <a:pt x="18537" y="20905"/>
                        <a:pt x="18584" y="20953"/>
                      </a:cubicBezTo>
                      <a:cubicBezTo>
                        <a:pt x="19117" y="20859"/>
                        <a:pt x="19660" y="20765"/>
                        <a:pt x="20201" y="20670"/>
                      </a:cubicBezTo>
                      <a:cubicBezTo>
                        <a:pt x="11687" y="14282"/>
                        <a:pt x="7051" y="7179"/>
                        <a:pt x="1755" y="257"/>
                      </a:cubicBezTo>
                      <a:cubicBezTo>
                        <a:pt x="1410" y="-196"/>
                        <a:pt x="-302" y="0"/>
                        <a:pt x="46" y="452"/>
                      </a:cubicBezTo>
                      <a:cubicBezTo>
                        <a:pt x="46" y="452"/>
                        <a:pt x="46" y="452"/>
                        <a:pt x="46" y="452"/>
                      </a:cubicBezTo>
                      <a:close/>
                      <a:moveTo>
                        <a:pt x="46" y="45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2" name="AutoShape 132"/>
                <p:cNvSpPr>
                  <a:spLocks/>
                </p:cNvSpPr>
                <p:nvPr/>
              </p:nvSpPr>
              <p:spPr bwMode="auto">
                <a:xfrm>
                  <a:off x="341" y="545"/>
                  <a:ext cx="81" cy="170"/>
                </a:xfrm>
                <a:custGeom>
                  <a:avLst/>
                  <a:gdLst/>
                  <a:ahLst/>
                  <a:cxnLst/>
                  <a:rect l="0" t="0" r="r" b="b"/>
                  <a:pathLst>
                    <a:path w="20938" h="21230">
                      <a:moveTo>
                        <a:pt x="110" y="252"/>
                      </a:moveTo>
                      <a:cubicBezTo>
                        <a:pt x="-435" y="1040"/>
                        <a:pt x="1187" y="2263"/>
                        <a:pt x="1821" y="2952"/>
                      </a:cubicBezTo>
                      <a:cubicBezTo>
                        <a:pt x="3678" y="4966"/>
                        <a:pt x="5788" y="6934"/>
                        <a:pt x="7850" y="8904"/>
                      </a:cubicBezTo>
                      <a:cubicBezTo>
                        <a:pt x="11894" y="12777"/>
                        <a:pt x="17071" y="16784"/>
                        <a:pt x="19429" y="20981"/>
                      </a:cubicBezTo>
                      <a:cubicBezTo>
                        <a:pt x="19926" y="20916"/>
                        <a:pt x="20413" y="20854"/>
                        <a:pt x="20905" y="20788"/>
                      </a:cubicBezTo>
                      <a:cubicBezTo>
                        <a:pt x="20486" y="20260"/>
                        <a:pt x="20536" y="20530"/>
                        <a:pt x="20566" y="20191"/>
                      </a:cubicBezTo>
                      <a:cubicBezTo>
                        <a:pt x="20609" y="19730"/>
                        <a:pt x="19076" y="19730"/>
                        <a:pt x="19037" y="20191"/>
                      </a:cubicBezTo>
                      <a:cubicBezTo>
                        <a:pt x="19003" y="20545"/>
                        <a:pt x="19144" y="20622"/>
                        <a:pt x="19429" y="20981"/>
                      </a:cubicBezTo>
                      <a:cubicBezTo>
                        <a:pt x="19771" y="21410"/>
                        <a:pt x="21165" y="21247"/>
                        <a:pt x="20905" y="20788"/>
                      </a:cubicBezTo>
                      <a:cubicBezTo>
                        <a:pt x="18798" y="17037"/>
                        <a:pt x="14309" y="13453"/>
                        <a:pt x="10691" y="9994"/>
                      </a:cubicBezTo>
                      <a:cubicBezTo>
                        <a:pt x="8581" y="7977"/>
                        <a:pt x="6448" y="5960"/>
                        <a:pt x="4427" y="3924"/>
                      </a:cubicBezTo>
                      <a:cubicBezTo>
                        <a:pt x="3721" y="3211"/>
                        <a:pt x="1012" y="1273"/>
                        <a:pt x="1581" y="441"/>
                      </a:cubicBezTo>
                      <a:cubicBezTo>
                        <a:pt x="1887" y="-1"/>
                        <a:pt x="413" y="-190"/>
                        <a:pt x="110" y="252"/>
                      </a:cubicBezTo>
                      <a:cubicBezTo>
                        <a:pt x="110" y="252"/>
                        <a:pt x="110" y="252"/>
                        <a:pt x="110" y="252"/>
                      </a:cubicBezTo>
                      <a:close/>
                      <a:moveTo>
                        <a:pt x="110" y="25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3" name="AutoShape 133"/>
                <p:cNvSpPr>
                  <a:spLocks/>
                </p:cNvSpPr>
                <p:nvPr/>
              </p:nvSpPr>
              <p:spPr bwMode="auto">
                <a:xfrm>
                  <a:off x="413" y="562"/>
                  <a:ext cx="84" cy="191"/>
                </a:xfrm>
                <a:custGeom>
                  <a:avLst/>
                  <a:gdLst/>
                  <a:ahLst/>
                  <a:cxnLst/>
                  <a:rect l="0" t="0" r="r" b="b"/>
                  <a:pathLst>
                    <a:path w="21080" h="21231">
                      <a:moveTo>
                        <a:pt x="72" y="489"/>
                      </a:moveTo>
                      <a:cubicBezTo>
                        <a:pt x="7044" y="7246"/>
                        <a:pt x="14793" y="13875"/>
                        <a:pt x="19630" y="21002"/>
                      </a:cubicBezTo>
                      <a:cubicBezTo>
                        <a:pt x="20078" y="20920"/>
                        <a:pt x="20525" y="20838"/>
                        <a:pt x="20972" y="20754"/>
                      </a:cubicBezTo>
                      <a:cubicBezTo>
                        <a:pt x="20569" y="20454"/>
                        <a:pt x="20317" y="20130"/>
                        <a:pt x="19914" y="19830"/>
                      </a:cubicBezTo>
                      <a:cubicBezTo>
                        <a:pt x="19435" y="19475"/>
                        <a:pt x="18160" y="19796"/>
                        <a:pt x="18644" y="20155"/>
                      </a:cubicBezTo>
                      <a:cubicBezTo>
                        <a:pt x="19047" y="20454"/>
                        <a:pt x="19297" y="20777"/>
                        <a:pt x="19704" y="21079"/>
                      </a:cubicBezTo>
                      <a:cubicBezTo>
                        <a:pt x="20124" y="21390"/>
                        <a:pt x="21287" y="21186"/>
                        <a:pt x="21048" y="20831"/>
                      </a:cubicBezTo>
                      <a:cubicBezTo>
                        <a:pt x="16174" y="13652"/>
                        <a:pt x="8369" y="6975"/>
                        <a:pt x="1342" y="168"/>
                      </a:cubicBezTo>
                      <a:cubicBezTo>
                        <a:pt x="955" y="-210"/>
                        <a:pt x="-313" y="118"/>
                        <a:pt x="72" y="489"/>
                      </a:cubicBezTo>
                      <a:cubicBezTo>
                        <a:pt x="72" y="489"/>
                        <a:pt x="72" y="489"/>
                        <a:pt x="72" y="489"/>
                      </a:cubicBezTo>
                      <a:close/>
                      <a:moveTo>
                        <a:pt x="72" y="48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4" name="AutoShape 134"/>
                <p:cNvSpPr>
                  <a:spLocks/>
                </p:cNvSpPr>
                <p:nvPr/>
              </p:nvSpPr>
              <p:spPr bwMode="auto">
                <a:xfrm>
                  <a:off x="503" y="562"/>
                  <a:ext cx="86" cy="191"/>
                </a:xfrm>
                <a:custGeom>
                  <a:avLst/>
                  <a:gdLst/>
                  <a:ahLst/>
                  <a:cxnLst/>
                  <a:rect l="0" t="0" r="r" b="b"/>
                  <a:pathLst>
                    <a:path w="21054" h="21253">
                      <a:moveTo>
                        <a:pt x="64" y="493"/>
                      </a:moveTo>
                      <a:cubicBezTo>
                        <a:pt x="6558" y="7346"/>
                        <a:pt x="13857" y="14048"/>
                        <a:pt x="19624" y="21035"/>
                      </a:cubicBezTo>
                      <a:cubicBezTo>
                        <a:pt x="20061" y="20955"/>
                        <a:pt x="20496" y="20873"/>
                        <a:pt x="20933" y="20789"/>
                      </a:cubicBezTo>
                      <a:cubicBezTo>
                        <a:pt x="20481" y="20504"/>
                        <a:pt x="20206" y="20179"/>
                        <a:pt x="19899" y="19863"/>
                      </a:cubicBezTo>
                      <a:cubicBezTo>
                        <a:pt x="19532" y="19483"/>
                        <a:pt x="18298" y="19810"/>
                        <a:pt x="18664" y="20188"/>
                      </a:cubicBezTo>
                      <a:cubicBezTo>
                        <a:pt x="19146" y="20685"/>
                        <a:pt x="19121" y="20754"/>
                        <a:pt x="19696" y="21112"/>
                      </a:cubicBezTo>
                      <a:cubicBezTo>
                        <a:pt x="20138" y="21389"/>
                        <a:pt x="21306" y="21230"/>
                        <a:pt x="21005" y="20865"/>
                      </a:cubicBezTo>
                      <a:cubicBezTo>
                        <a:pt x="15198" y="13823"/>
                        <a:pt x="7844" y="7074"/>
                        <a:pt x="1301" y="168"/>
                      </a:cubicBezTo>
                      <a:cubicBezTo>
                        <a:pt x="940" y="-211"/>
                        <a:pt x="-294" y="118"/>
                        <a:pt x="64" y="493"/>
                      </a:cubicBezTo>
                      <a:cubicBezTo>
                        <a:pt x="64" y="493"/>
                        <a:pt x="64" y="493"/>
                        <a:pt x="64" y="493"/>
                      </a:cubicBezTo>
                      <a:close/>
                      <a:moveTo>
                        <a:pt x="64" y="49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5" name="AutoShape 135"/>
                <p:cNvSpPr>
                  <a:spLocks/>
                </p:cNvSpPr>
                <p:nvPr/>
              </p:nvSpPr>
              <p:spPr bwMode="auto">
                <a:xfrm>
                  <a:off x="557" y="580"/>
                  <a:ext cx="84" cy="195"/>
                </a:xfrm>
                <a:custGeom>
                  <a:avLst/>
                  <a:gdLst/>
                  <a:ahLst/>
                  <a:cxnLst/>
                  <a:rect l="0" t="0" r="r" b="b"/>
                  <a:pathLst>
                    <a:path w="21171" h="21400">
                      <a:moveTo>
                        <a:pt x="709" y="632"/>
                      </a:moveTo>
                      <a:cubicBezTo>
                        <a:pt x="3246" y="710"/>
                        <a:pt x="5202" y="2865"/>
                        <a:pt x="6121" y="3660"/>
                      </a:cubicBezTo>
                      <a:cubicBezTo>
                        <a:pt x="8478" y="5700"/>
                        <a:pt x="10273" y="7859"/>
                        <a:pt x="12006" y="10007"/>
                      </a:cubicBezTo>
                      <a:cubicBezTo>
                        <a:pt x="14963" y="13668"/>
                        <a:pt x="17628" y="17404"/>
                        <a:pt x="19724" y="21172"/>
                      </a:cubicBezTo>
                      <a:cubicBezTo>
                        <a:pt x="19944" y="21571"/>
                        <a:pt x="21361" y="21401"/>
                        <a:pt x="21150" y="21004"/>
                      </a:cubicBezTo>
                      <a:cubicBezTo>
                        <a:pt x="20914" y="20567"/>
                        <a:pt x="20470" y="20194"/>
                        <a:pt x="20008" y="19787"/>
                      </a:cubicBezTo>
                      <a:cubicBezTo>
                        <a:pt x="19588" y="19421"/>
                        <a:pt x="18312" y="19744"/>
                        <a:pt x="18732" y="20107"/>
                      </a:cubicBezTo>
                      <a:cubicBezTo>
                        <a:pt x="19174" y="20442"/>
                        <a:pt x="19504" y="20799"/>
                        <a:pt x="19724" y="21172"/>
                      </a:cubicBezTo>
                      <a:cubicBezTo>
                        <a:pt x="20197" y="21115"/>
                        <a:pt x="20672" y="21062"/>
                        <a:pt x="21150" y="21004"/>
                      </a:cubicBezTo>
                      <a:cubicBezTo>
                        <a:pt x="18798" y="16776"/>
                        <a:pt x="15746" y="12586"/>
                        <a:pt x="12328" y="8496"/>
                      </a:cubicBezTo>
                      <a:cubicBezTo>
                        <a:pt x="10596" y="6420"/>
                        <a:pt x="8722" y="4342"/>
                        <a:pt x="6264" y="2403"/>
                      </a:cubicBezTo>
                      <a:cubicBezTo>
                        <a:pt x="5149" y="1522"/>
                        <a:pt x="3395" y="84"/>
                        <a:pt x="709" y="1"/>
                      </a:cubicBezTo>
                      <a:cubicBezTo>
                        <a:pt x="-239" y="-29"/>
                        <a:pt x="-235" y="604"/>
                        <a:pt x="709" y="632"/>
                      </a:cubicBezTo>
                      <a:cubicBezTo>
                        <a:pt x="709" y="632"/>
                        <a:pt x="709" y="632"/>
                        <a:pt x="709" y="632"/>
                      </a:cubicBezTo>
                      <a:close/>
                      <a:moveTo>
                        <a:pt x="709" y="63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6" name="AutoShape 136"/>
                <p:cNvSpPr>
                  <a:spLocks/>
                </p:cNvSpPr>
                <p:nvPr/>
              </p:nvSpPr>
              <p:spPr bwMode="auto">
                <a:xfrm>
                  <a:off x="629" y="580"/>
                  <a:ext cx="80" cy="197"/>
                </a:xfrm>
                <a:custGeom>
                  <a:avLst/>
                  <a:gdLst/>
                  <a:ahLst/>
                  <a:cxnLst/>
                  <a:rect l="0" t="0" r="r" b="b"/>
                  <a:pathLst>
                    <a:path w="20914" h="21309">
                      <a:moveTo>
                        <a:pt x="399" y="568"/>
                      </a:moveTo>
                      <a:cubicBezTo>
                        <a:pt x="3325" y="1099"/>
                        <a:pt x="4919" y="2770"/>
                        <a:pt x="6182" y="3868"/>
                      </a:cubicBezTo>
                      <a:cubicBezTo>
                        <a:pt x="8458" y="5844"/>
                        <a:pt x="10170" y="7933"/>
                        <a:pt x="11816" y="10005"/>
                      </a:cubicBezTo>
                      <a:cubicBezTo>
                        <a:pt x="14716" y="13652"/>
                        <a:pt x="17122" y="17364"/>
                        <a:pt x="19412" y="21084"/>
                      </a:cubicBezTo>
                      <a:cubicBezTo>
                        <a:pt x="19875" y="21004"/>
                        <a:pt x="20343" y="20922"/>
                        <a:pt x="20814" y="20844"/>
                      </a:cubicBezTo>
                      <a:cubicBezTo>
                        <a:pt x="20275" y="20462"/>
                        <a:pt x="19690" y="20098"/>
                        <a:pt x="19152" y="19717"/>
                      </a:cubicBezTo>
                      <a:cubicBezTo>
                        <a:pt x="18658" y="19368"/>
                        <a:pt x="17332" y="19685"/>
                        <a:pt x="17827" y="20031"/>
                      </a:cubicBezTo>
                      <a:cubicBezTo>
                        <a:pt x="18364" y="20413"/>
                        <a:pt x="18951" y="20775"/>
                        <a:pt x="19487" y="21158"/>
                      </a:cubicBezTo>
                      <a:cubicBezTo>
                        <a:pt x="19928" y="21468"/>
                        <a:pt x="21099" y="21256"/>
                        <a:pt x="20889" y="20918"/>
                      </a:cubicBezTo>
                      <a:cubicBezTo>
                        <a:pt x="18378" y="16833"/>
                        <a:pt x="15690" y="12764"/>
                        <a:pt x="12433" y="8768"/>
                      </a:cubicBezTo>
                      <a:cubicBezTo>
                        <a:pt x="10839" y="6817"/>
                        <a:pt x="9088" y="4876"/>
                        <a:pt x="6887" y="3025"/>
                      </a:cubicBezTo>
                      <a:cubicBezTo>
                        <a:pt x="5645" y="1979"/>
                        <a:pt x="3956" y="535"/>
                        <a:pt x="1172" y="30"/>
                      </a:cubicBezTo>
                      <a:cubicBezTo>
                        <a:pt x="280" y="-132"/>
                        <a:pt x="-501" y="407"/>
                        <a:pt x="399" y="568"/>
                      </a:cubicBezTo>
                      <a:cubicBezTo>
                        <a:pt x="399" y="568"/>
                        <a:pt x="399" y="568"/>
                        <a:pt x="399" y="568"/>
                      </a:cubicBezTo>
                      <a:close/>
                      <a:moveTo>
                        <a:pt x="399" y="56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7" name="AutoShape 137"/>
                <p:cNvSpPr>
                  <a:spLocks/>
                </p:cNvSpPr>
                <p:nvPr/>
              </p:nvSpPr>
              <p:spPr bwMode="auto">
                <a:xfrm>
                  <a:off x="682" y="580"/>
                  <a:ext cx="81" cy="205"/>
                </a:xfrm>
                <a:custGeom>
                  <a:avLst/>
                  <a:gdLst/>
                  <a:ahLst/>
                  <a:cxnLst/>
                  <a:rect l="0" t="0" r="r" b="b"/>
                  <a:pathLst>
                    <a:path w="21080" h="21306">
                      <a:moveTo>
                        <a:pt x="75" y="456"/>
                      </a:moveTo>
                      <a:cubicBezTo>
                        <a:pt x="4261" y="4057"/>
                        <a:pt x="7685" y="7773"/>
                        <a:pt x="11295" y="11460"/>
                      </a:cubicBezTo>
                      <a:cubicBezTo>
                        <a:pt x="12843" y="13038"/>
                        <a:pt x="14403" y="14624"/>
                        <a:pt x="16080" y="16181"/>
                      </a:cubicBezTo>
                      <a:cubicBezTo>
                        <a:pt x="17738" y="17717"/>
                        <a:pt x="19756" y="19313"/>
                        <a:pt x="19510" y="21015"/>
                      </a:cubicBezTo>
                      <a:cubicBezTo>
                        <a:pt x="19452" y="21403"/>
                        <a:pt x="21000" y="21401"/>
                        <a:pt x="21058" y="21015"/>
                      </a:cubicBezTo>
                      <a:cubicBezTo>
                        <a:pt x="21270" y="19553"/>
                        <a:pt x="19890" y="18189"/>
                        <a:pt x="18478" y="16854"/>
                      </a:cubicBezTo>
                      <a:cubicBezTo>
                        <a:pt x="16711" y="15185"/>
                        <a:pt x="14988" y="13512"/>
                        <a:pt x="13308" y="11829"/>
                      </a:cubicBezTo>
                      <a:cubicBezTo>
                        <a:pt x="9419" y="7924"/>
                        <a:pt x="5858" y="3975"/>
                        <a:pt x="1412" y="157"/>
                      </a:cubicBezTo>
                      <a:cubicBezTo>
                        <a:pt x="1002" y="-197"/>
                        <a:pt x="-330" y="109"/>
                        <a:pt x="75" y="456"/>
                      </a:cubicBezTo>
                      <a:cubicBezTo>
                        <a:pt x="75" y="456"/>
                        <a:pt x="75" y="456"/>
                        <a:pt x="75" y="456"/>
                      </a:cubicBezTo>
                      <a:close/>
                      <a:moveTo>
                        <a:pt x="75" y="45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8" name="AutoShape 138"/>
                <p:cNvSpPr>
                  <a:spLocks/>
                </p:cNvSpPr>
                <p:nvPr/>
              </p:nvSpPr>
              <p:spPr bwMode="auto">
                <a:xfrm>
                  <a:off x="736" y="598"/>
                  <a:ext cx="95" cy="194"/>
                </a:xfrm>
                <a:custGeom>
                  <a:avLst/>
                  <a:gdLst/>
                  <a:ahLst/>
                  <a:cxnLst/>
                  <a:rect l="0" t="0" r="r" b="b"/>
                  <a:pathLst>
                    <a:path w="21197" h="21358">
                      <a:moveTo>
                        <a:pt x="68" y="484"/>
                      </a:moveTo>
                      <a:cubicBezTo>
                        <a:pt x="6598" y="7306"/>
                        <a:pt x="16540" y="13328"/>
                        <a:pt x="19905" y="20786"/>
                      </a:cubicBezTo>
                      <a:cubicBezTo>
                        <a:pt x="20276" y="20684"/>
                        <a:pt x="20645" y="20582"/>
                        <a:pt x="21013" y="20478"/>
                      </a:cubicBezTo>
                      <a:cubicBezTo>
                        <a:pt x="20950" y="20441"/>
                        <a:pt x="20885" y="20405"/>
                        <a:pt x="20822" y="20367"/>
                      </a:cubicBezTo>
                      <a:cubicBezTo>
                        <a:pt x="20603" y="20242"/>
                        <a:pt x="20104" y="20244"/>
                        <a:pt x="19888" y="20367"/>
                      </a:cubicBezTo>
                      <a:cubicBezTo>
                        <a:pt x="19170" y="20769"/>
                        <a:pt x="19927" y="20537"/>
                        <a:pt x="20219" y="20705"/>
                      </a:cubicBezTo>
                      <a:cubicBezTo>
                        <a:pt x="19673" y="20390"/>
                        <a:pt x="18740" y="20843"/>
                        <a:pt x="19282" y="21153"/>
                      </a:cubicBezTo>
                      <a:cubicBezTo>
                        <a:pt x="19345" y="21193"/>
                        <a:pt x="19410" y="21227"/>
                        <a:pt x="19472" y="21264"/>
                      </a:cubicBezTo>
                      <a:cubicBezTo>
                        <a:pt x="19692" y="21391"/>
                        <a:pt x="20191" y="21387"/>
                        <a:pt x="20408" y="21264"/>
                      </a:cubicBezTo>
                      <a:cubicBezTo>
                        <a:pt x="21126" y="20864"/>
                        <a:pt x="20367" y="21094"/>
                        <a:pt x="20079" y="20926"/>
                      </a:cubicBezTo>
                      <a:cubicBezTo>
                        <a:pt x="20532" y="21189"/>
                        <a:pt x="21313" y="20902"/>
                        <a:pt x="21183" y="20616"/>
                      </a:cubicBezTo>
                      <a:cubicBezTo>
                        <a:pt x="17790" y="13105"/>
                        <a:pt x="7790" y="7036"/>
                        <a:pt x="1211" y="165"/>
                      </a:cubicBezTo>
                      <a:cubicBezTo>
                        <a:pt x="856" y="-209"/>
                        <a:pt x="-287" y="118"/>
                        <a:pt x="68" y="484"/>
                      </a:cubicBezTo>
                      <a:cubicBezTo>
                        <a:pt x="68" y="484"/>
                        <a:pt x="68" y="484"/>
                        <a:pt x="68" y="484"/>
                      </a:cubicBezTo>
                      <a:close/>
                      <a:moveTo>
                        <a:pt x="68" y="48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19" name="AutoShape 139"/>
                <p:cNvSpPr>
                  <a:spLocks/>
                </p:cNvSpPr>
                <p:nvPr/>
              </p:nvSpPr>
              <p:spPr bwMode="auto">
                <a:xfrm>
                  <a:off x="808" y="598"/>
                  <a:ext cx="95" cy="197"/>
                </a:xfrm>
                <a:custGeom>
                  <a:avLst/>
                  <a:gdLst/>
                  <a:ahLst/>
                  <a:cxnLst/>
                  <a:rect l="0" t="0" r="r" b="b"/>
                  <a:pathLst>
                    <a:path w="21140" h="21331">
                      <a:moveTo>
                        <a:pt x="59" y="478"/>
                      </a:moveTo>
                      <a:cubicBezTo>
                        <a:pt x="6329" y="7452"/>
                        <a:pt x="12258" y="14514"/>
                        <a:pt x="19927" y="21176"/>
                      </a:cubicBezTo>
                      <a:cubicBezTo>
                        <a:pt x="20173" y="21024"/>
                        <a:pt x="20419" y="20871"/>
                        <a:pt x="20667" y="20719"/>
                      </a:cubicBezTo>
                      <a:cubicBezTo>
                        <a:pt x="20244" y="20572"/>
                        <a:pt x="19898" y="20396"/>
                        <a:pt x="19639" y="20188"/>
                      </a:cubicBezTo>
                      <a:cubicBezTo>
                        <a:pt x="19164" y="19856"/>
                        <a:pt x="18026" y="20170"/>
                        <a:pt x="18506" y="20502"/>
                      </a:cubicBezTo>
                      <a:cubicBezTo>
                        <a:pt x="19098" y="20910"/>
                        <a:pt x="19279" y="21180"/>
                        <a:pt x="20318" y="21319"/>
                      </a:cubicBezTo>
                      <a:cubicBezTo>
                        <a:pt x="20886" y="21395"/>
                        <a:pt x="21331" y="21098"/>
                        <a:pt x="21058" y="20860"/>
                      </a:cubicBezTo>
                      <a:cubicBezTo>
                        <a:pt x="13390" y="14198"/>
                        <a:pt x="7463" y="7133"/>
                        <a:pt x="1189" y="165"/>
                      </a:cubicBezTo>
                      <a:cubicBezTo>
                        <a:pt x="861" y="-205"/>
                        <a:pt x="-269" y="113"/>
                        <a:pt x="59" y="478"/>
                      </a:cubicBezTo>
                      <a:cubicBezTo>
                        <a:pt x="59" y="478"/>
                        <a:pt x="59" y="478"/>
                        <a:pt x="59" y="478"/>
                      </a:cubicBezTo>
                      <a:close/>
                      <a:moveTo>
                        <a:pt x="59" y="47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0" name="AutoShape 140"/>
                <p:cNvSpPr>
                  <a:spLocks/>
                </p:cNvSpPr>
                <p:nvPr/>
              </p:nvSpPr>
              <p:spPr bwMode="auto">
                <a:xfrm>
                  <a:off x="844" y="598"/>
                  <a:ext cx="93" cy="186"/>
                </a:xfrm>
                <a:custGeom>
                  <a:avLst/>
                  <a:gdLst/>
                  <a:ahLst/>
                  <a:cxnLst/>
                  <a:rect l="0" t="0" r="r" b="b"/>
                  <a:pathLst>
                    <a:path w="21203" h="21286">
                      <a:moveTo>
                        <a:pt x="94" y="490"/>
                      </a:moveTo>
                      <a:cubicBezTo>
                        <a:pt x="3901" y="3747"/>
                        <a:pt x="7794" y="6979"/>
                        <a:pt x="11377" y="10298"/>
                      </a:cubicBezTo>
                      <a:cubicBezTo>
                        <a:pt x="14857" y="13522"/>
                        <a:pt x="19319" y="17251"/>
                        <a:pt x="19857" y="20968"/>
                      </a:cubicBezTo>
                      <a:cubicBezTo>
                        <a:pt x="19919" y="21389"/>
                        <a:pt x="21264" y="21393"/>
                        <a:pt x="21200" y="20968"/>
                      </a:cubicBezTo>
                      <a:cubicBezTo>
                        <a:pt x="20702" y="17545"/>
                        <a:pt x="16919" y="14172"/>
                        <a:pt x="13810" y="11170"/>
                      </a:cubicBezTo>
                      <a:cubicBezTo>
                        <a:pt x="9926" y="7419"/>
                        <a:pt x="5520" y="3810"/>
                        <a:pt x="1253" y="159"/>
                      </a:cubicBezTo>
                      <a:cubicBezTo>
                        <a:pt x="823" y="-207"/>
                        <a:pt x="-336" y="122"/>
                        <a:pt x="94" y="490"/>
                      </a:cubicBezTo>
                      <a:cubicBezTo>
                        <a:pt x="94" y="490"/>
                        <a:pt x="94" y="490"/>
                        <a:pt x="94" y="490"/>
                      </a:cubicBezTo>
                      <a:close/>
                      <a:moveTo>
                        <a:pt x="94" y="49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1" name="AutoShape 141"/>
                <p:cNvSpPr>
                  <a:spLocks/>
                </p:cNvSpPr>
                <p:nvPr/>
              </p:nvSpPr>
              <p:spPr bwMode="auto">
                <a:xfrm>
                  <a:off x="898" y="598"/>
                  <a:ext cx="91" cy="174"/>
                </a:xfrm>
                <a:custGeom>
                  <a:avLst/>
                  <a:gdLst/>
                  <a:ahLst/>
                  <a:cxnLst/>
                  <a:rect l="0" t="0" r="r" b="b"/>
                  <a:pathLst>
                    <a:path w="20786" h="21223">
                      <a:moveTo>
                        <a:pt x="155" y="618"/>
                      </a:moveTo>
                      <a:cubicBezTo>
                        <a:pt x="2223" y="1997"/>
                        <a:pt x="3427" y="3837"/>
                        <a:pt x="4704" y="5430"/>
                      </a:cubicBezTo>
                      <a:cubicBezTo>
                        <a:pt x="6541" y="7715"/>
                        <a:pt x="8265" y="10025"/>
                        <a:pt x="10076" y="12316"/>
                      </a:cubicBezTo>
                      <a:cubicBezTo>
                        <a:pt x="11682" y="14339"/>
                        <a:pt x="13332" y="16363"/>
                        <a:pt x="15309" y="18300"/>
                      </a:cubicBezTo>
                      <a:cubicBezTo>
                        <a:pt x="16311" y="19281"/>
                        <a:pt x="17652" y="20717"/>
                        <a:pt x="19752" y="21191"/>
                      </a:cubicBezTo>
                      <a:cubicBezTo>
                        <a:pt x="20542" y="21367"/>
                        <a:pt x="21227" y="20763"/>
                        <a:pt x="20432" y="20583"/>
                      </a:cubicBezTo>
                      <a:cubicBezTo>
                        <a:pt x="18093" y="20056"/>
                        <a:pt x="16710" y="18211"/>
                        <a:pt x="15642" y="17111"/>
                      </a:cubicBezTo>
                      <a:cubicBezTo>
                        <a:pt x="13486" y="14891"/>
                        <a:pt x="11712" y="12571"/>
                        <a:pt x="9919" y="10269"/>
                      </a:cubicBezTo>
                      <a:cubicBezTo>
                        <a:pt x="7372" y="6993"/>
                        <a:pt x="5338" y="2946"/>
                        <a:pt x="1108" y="122"/>
                      </a:cubicBezTo>
                      <a:cubicBezTo>
                        <a:pt x="575" y="-233"/>
                        <a:pt x="-373" y="267"/>
                        <a:pt x="155" y="618"/>
                      </a:cubicBezTo>
                      <a:cubicBezTo>
                        <a:pt x="155" y="618"/>
                        <a:pt x="155" y="618"/>
                        <a:pt x="155" y="618"/>
                      </a:cubicBezTo>
                      <a:close/>
                      <a:moveTo>
                        <a:pt x="155" y="61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2" name="AutoShape 142"/>
                <p:cNvSpPr>
                  <a:spLocks/>
                </p:cNvSpPr>
                <p:nvPr/>
              </p:nvSpPr>
              <p:spPr bwMode="auto">
                <a:xfrm>
                  <a:off x="952" y="598"/>
                  <a:ext cx="80" cy="182"/>
                </a:xfrm>
                <a:custGeom>
                  <a:avLst/>
                  <a:gdLst/>
                  <a:ahLst/>
                  <a:cxnLst/>
                  <a:rect l="0" t="0" r="r" b="b"/>
                  <a:pathLst>
                    <a:path w="21084" h="21284">
                      <a:moveTo>
                        <a:pt x="131" y="495"/>
                      </a:moveTo>
                      <a:cubicBezTo>
                        <a:pt x="4508" y="3393"/>
                        <a:pt x="8055" y="6535"/>
                        <a:pt x="11305" y="9693"/>
                      </a:cubicBezTo>
                      <a:cubicBezTo>
                        <a:pt x="14941" y="13226"/>
                        <a:pt x="18635" y="17076"/>
                        <a:pt x="19534" y="20963"/>
                      </a:cubicBezTo>
                      <a:cubicBezTo>
                        <a:pt x="19631" y="21388"/>
                        <a:pt x="21179" y="21394"/>
                        <a:pt x="21080" y="20963"/>
                      </a:cubicBezTo>
                      <a:cubicBezTo>
                        <a:pt x="20259" y="17410"/>
                        <a:pt x="17161" y="13946"/>
                        <a:pt x="13964" y="10685"/>
                      </a:cubicBezTo>
                      <a:cubicBezTo>
                        <a:pt x="10410" y="7062"/>
                        <a:pt x="6447" y="3453"/>
                        <a:pt x="1465" y="155"/>
                      </a:cubicBezTo>
                      <a:cubicBezTo>
                        <a:pt x="920" y="-206"/>
                        <a:pt x="-421" y="131"/>
                        <a:pt x="131" y="495"/>
                      </a:cubicBezTo>
                      <a:cubicBezTo>
                        <a:pt x="131" y="495"/>
                        <a:pt x="131" y="495"/>
                        <a:pt x="131" y="495"/>
                      </a:cubicBezTo>
                      <a:close/>
                      <a:moveTo>
                        <a:pt x="131" y="49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3" name="AutoShape 143"/>
                <p:cNvSpPr>
                  <a:spLocks/>
                </p:cNvSpPr>
                <p:nvPr/>
              </p:nvSpPr>
              <p:spPr bwMode="auto">
                <a:xfrm>
                  <a:off x="1006" y="580"/>
                  <a:ext cx="75" cy="190"/>
                </a:xfrm>
                <a:custGeom>
                  <a:avLst/>
                  <a:gdLst/>
                  <a:ahLst/>
                  <a:cxnLst/>
                  <a:rect l="0" t="0" r="r" b="b"/>
                  <a:pathLst>
                    <a:path w="21191" h="21318">
                      <a:moveTo>
                        <a:pt x="16" y="406"/>
                      </a:moveTo>
                      <a:cubicBezTo>
                        <a:pt x="3445" y="7682"/>
                        <a:pt x="19764" y="13393"/>
                        <a:pt x="19529" y="21003"/>
                      </a:cubicBezTo>
                      <a:cubicBezTo>
                        <a:pt x="19517" y="21423"/>
                        <a:pt x="21179" y="21423"/>
                        <a:pt x="21188" y="21003"/>
                      </a:cubicBezTo>
                      <a:cubicBezTo>
                        <a:pt x="21423" y="13300"/>
                        <a:pt x="5077" y="7572"/>
                        <a:pt x="1613" y="235"/>
                      </a:cubicBezTo>
                      <a:cubicBezTo>
                        <a:pt x="1423" y="-177"/>
                        <a:pt x="-177" y="-2"/>
                        <a:pt x="16" y="406"/>
                      </a:cubicBezTo>
                      <a:cubicBezTo>
                        <a:pt x="16" y="406"/>
                        <a:pt x="16" y="406"/>
                        <a:pt x="16" y="406"/>
                      </a:cubicBezTo>
                      <a:close/>
                      <a:moveTo>
                        <a:pt x="16" y="40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4" name="AutoShape 144"/>
                <p:cNvSpPr>
                  <a:spLocks/>
                </p:cNvSpPr>
                <p:nvPr/>
              </p:nvSpPr>
              <p:spPr bwMode="auto">
                <a:xfrm>
                  <a:off x="1042" y="580"/>
                  <a:ext cx="79" cy="164"/>
                </a:xfrm>
                <a:custGeom>
                  <a:avLst/>
                  <a:gdLst/>
                  <a:ahLst/>
                  <a:cxnLst/>
                  <a:rect l="0" t="0" r="r" b="b"/>
                  <a:pathLst>
                    <a:path w="20459" h="21122">
                      <a:moveTo>
                        <a:pt x="88" y="565"/>
                      </a:moveTo>
                      <a:cubicBezTo>
                        <a:pt x="3348" y="3721"/>
                        <a:pt x="6545" y="6895"/>
                        <a:pt x="9679" y="10084"/>
                      </a:cubicBezTo>
                      <a:cubicBezTo>
                        <a:pt x="11815" y="12256"/>
                        <a:pt x="13911" y="14437"/>
                        <a:pt x="15896" y="16642"/>
                      </a:cubicBezTo>
                      <a:cubicBezTo>
                        <a:pt x="16323" y="17120"/>
                        <a:pt x="19339" y="20301"/>
                        <a:pt x="19005" y="20480"/>
                      </a:cubicBezTo>
                      <a:cubicBezTo>
                        <a:pt x="18337" y="20831"/>
                        <a:pt x="19421" y="21360"/>
                        <a:pt x="20087" y="21004"/>
                      </a:cubicBezTo>
                      <a:cubicBezTo>
                        <a:pt x="21248" y="20389"/>
                        <a:pt x="19359" y="18774"/>
                        <a:pt x="18887" y="18193"/>
                      </a:cubicBezTo>
                      <a:cubicBezTo>
                        <a:pt x="17012" y="15901"/>
                        <a:pt x="14837" y="13665"/>
                        <a:pt x="12684" y="11434"/>
                      </a:cubicBezTo>
                      <a:cubicBezTo>
                        <a:pt x="9036" y="7658"/>
                        <a:pt x="5258" y="3914"/>
                        <a:pt x="1411" y="189"/>
                      </a:cubicBezTo>
                      <a:cubicBezTo>
                        <a:pt x="969" y="-240"/>
                        <a:pt x="-352" y="136"/>
                        <a:pt x="88" y="565"/>
                      </a:cubicBezTo>
                      <a:cubicBezTo>
                        <a:pt x="88" y="565"/>
                        <a:pt x="88" y="565"/>
                        <a:pt x="88" y="565"/>
                      </a:cubicBezTo>
                      <a:close/>
                      <a:moveTo>
                        <a:pt x="88" y="56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5" name="AutoShape 145"/>
                <p:cNvSpPr>
                  <a:spLocks/>
                </p:cNvSpPr>
                <p:nvPr/>
              </p:nvSpPr>
              <p:spPr bwMode="auto">
                <a:xfrm>
                  <a:off x="1078" y="562"/>
                  <a:ext cx="61" cy="121"/>
                </a:xfrm>
                <a:custGeom>
                  <a:avLst/>
                  <a:gdLst/>
                  <a:ahLst/>
                  <a:cxnLst/>
                  <a:rect l="0" t="0" r="r" b="b"/>
                  <a:pathLst>
                    <a:path w="20622" h="20964">
                      <a:moveTo>
                        <a:pt x="113" y="765"/>
                      </a:moveTo>
                      <a:cubicBezTo>
                        <a:pt x="6525" y="7350"/>
                        <a:pt x="11036" y="14486"/>
                        <a:pt x="18749" y="20727"/>
                      </a:cubicBezTo>
                      <a:cubicBezTo>
                        <a:pt x="19427" y="21275"/>
                        <a:pt x="21148" y="20772"/>
                        <a:pt x="20465" y="20220"/>
                      </a:cubicBezTo>
                      <a:cubicBezTo>
                        <a:pt x="12751" y="13980"/>
                        <a:pt x="8244" y="6841"/>
                        <a:pt x="1828" y="256"/>
                      </a:cubicBezTo>
                      <a:cubicBezTo>
                        <a:pt x="1263" y="-325"/>
                        <a:pt x="-452" y="184"/>
                        <a:pt x="113" y="765"/>
                      </a:cubicBezTo>
                      <a:cubicBezTo>
                        <a:pt x="113" y="765"/>
                        <a:pt x="113" y="765"/>
                        <a:pt x="113" y="765"/>
                      </a:cubicBezTo>
                      <a:close/>
                      <a:moveTo>
                        <a:pt x="113" y="76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6" name="AutoShape 146"/>
                <p:cNvSpPr>
                  <a:spLocks/>
                </p:cNvSpPr>
                <p:nvPr/>
              </p:nvSpPr>
              <p:spPr bwMode="auto">
                <a:xfrm>
                  <a:off x="1114" y="562"/>
                  <a:ext cx="33" cy="66"/>
                </a:xfrm>
                <a:custGeom>
                  <a:avLst/>
                  <a:gdLst/>
                  <a:ahLst/>
                  <a:cxnLst/>
                  <a:rect l="0" t="0" r="r" b="b"/>
                  <a:pathLst>
                    <a:path w="19894" h="20463">
                      <a:moveTo>
                        <a:pt x="229" y="1346"/>
                      </a:moveTo>
                      <a:cubicBezTo>
                        <a:pt x="6581" y="7368"/>
                        <a:pt x="10208" y="14023"/>
                        <a:pt x="16638" y="20018"/>
                      </a:cubicBezTo>
                      <a:cubicBezTo>
                        <a:pt x="17728" y="21033"/>
                        <a:pt x="20750" y="20135"/>
                        <a:pt x="19661" y="19120"/>
                      </a:cubicBezTo>
                      <a:cubicBezTo>
                        <a:pt x="13225" y="13130"/>
                        <a:pt x="9603" y="6465"/>
                        <a:pt x="3246" y="443"/>
                      </a:cubicBezTo>
                      <a:cubicBezTo>
                        <a:pt x="2178" y="-567"/>
                        <a:pt x="-850" y="331"/>
                        <a:pt x="229" y="1346"/>
                      </a:cubicBezTo>
                      <a:cubicBezTo>
                        <a:pt x="229" y="1346"/>
                        <a:pt x="229" y="1346"/>
                        <a:pt x="229" y="1346"/>
                      </a:cubicBezTo>
                      <a:close/>
                      <a:moveTo>
                        <a:pt x="229" y="134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7" name="AutoShape 147"/>
                <p:cNvSpPr>
                  <a:spLocks/>
                </p:cNvSpPr>
                <p:nvPr/>
              </p:nvSpPr>
              <p:spPr bwMode="auto">
                <a:xfrm>
                  <a:off x="1168" y="562"/>
                  <a:ext cx="25" cy="50"/>
                </a:xfrm>
                <a:custGeom>
                  <a:avLst/>
                  <a:gdLst/>
                  <a:ahLst/>
                  <a:cxnLst/>
                  <a:rect l="0" t="0" r="r" b="b"/>
                  <a:pathLst>
                    <a:path w="19721" h="20218">
                      <a:moveTo>
                        <a:pt x="316" y="1773"/>
                      </a:moveTo>
                      <a:cubicBezTo>
                        <a:pt x="6513" y="7379"/>
                        <a:pt x="11558" y="13203"/>
                        <a:pt x="15139" y="19385"/>
                      </a:cubicBezTo>
                      <a:cubicBezTo>
                        <a:pt x="15981" y="20848"/>
                        <a:pt x="20453" y="20222"/>
                        <a:pt x="19618" y="18752"/>
                      </a:cubicBezTo>
                      <a:cubicBezTo>
                        <a:pt x="15926" y="12387"/>
                        <a:pt x="10702" y="6366"/>
                        <a:pt x="4319" y="584"/>
                      </a:cubicBezTo>
                      <a:cubicBezTo>
                        <a:pt x="2862" y="-752"/>
                        <a:pt x="-1147" y="444"/>
                        <a:pt x="316" y="1773"/>
                      </a:cubicBezTo>
                      <a:cubicBezTo>
                        <a:pt x="316" y="1773"/>
                        <a:pt x="316" y="1773"/>
                        <a:pt x="316" y="1773"/>
                      </a:cubicBezTo>
                      <a:close/>
                      <a:moveTo>
                        <a:pt x="316" y="17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8" name="AutoShape 148"/>
                <p:cNvSpPr>
                  <a:spLocks/>
                </p:cNvSpPr>
                <p:nvPr/>
              </p:nvSpPr>
              <p:spPr bwMode="auto">
                <a:xfrm>
                  <a:off x="1222" y="545"/>
                  <a:ext cx="18" cy="31"/>
                </a:xfrm>
                <a:custGeom>
                  <a:avLst/>
                  <a:gdLst/>
                  <a:ahLst/>
                  <a:cxnLst/>
                  <a:rect l="0" t="0" r="r" b="b"/>
                  <a:pathLst>
                    <a:path w="18848" h="19278">
                      <a:moveTo>
                        <a:pt x="349" y="2729"/>
                      </a:moveTo>
                      <a:cubicBezTo>
                        <a:pt x="4676" y="7941"/>
                        <a:pt x="9003" y="13153"/>
                        <a:pt x="13339" y="18365"/>
                      </a:cubicBezTo>
                      <a:cubicBezTo>
                        <a:pt x="15052" y="20439"/>
                        <a:pt x="20218" y="18612"/>
                        <a:pt x="18505" y="16538"/>
                      </a:cubicBezTo>
                      <a:cubicBezTo>
                        <a:pt x="14178" y="11337"/>
                        <a:pt x="9842" y="6125"/>
                        <a:pt x="5524" y="913"/>
                      </a:cubicBezTo>
                      <a:cubicBezTo>
                        <a:pt x="3802" y="-1161"/>
                        <a:pt x="-1382" y="666"/>
                        <a:pt x="349" y="2729"/>
                      </a:cubicBezTo>
                      <a:cubicBezTo>
                        <a:pt x="349" y="2729"/>
                        <a:pt x="349" y="2729"/>
                        <a:pt x="349" y="2729"/>
                      </a:cubicBezTo>
                      <a:close/>
                      <a:moveTo>
                        <a:pt x="349" y="272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29" name="AutoShape 149"/>
                <p:cNvSpPr>
                  <a:spLocks/>
                </p:cNvSpPr>
                <p:nvPr/>
              </p:nvSpPr>
              <p:spPr bwMode="auto">
                <a:xfrm>
                  <a:off x="251" y="492"/>
                  <a:ext cx="26" cy="29"/>
                </a:xfrm>
                <a:custGeom>
                  <a:avLst/>
                  <a:gdLst/>
                  <a:ahLst/>
                  <a:cxnLst/>
                  <a:rect l="0" t="0" r="r" b="b"/>
                  <a:pathLst>
                    <a:path w="19087" h="19204">
                      <a:moveTo>
                        <a:pt x="3647" y="18652"/>
                      </a:moveTo>
                      <a:cubicBezTo>
                        <a:pt x="9082" y="13853"/>
                        <a:pt x="13784" y="8573"/>
                        <a:pt x="18582" y="3293"/>
                      </a:cubicBezTo>
                      <a:cubicBezTo>
                        <a:pt x="20283" y="1425"/>
                        <a:pt x="17276" y="-1237"/>
                        <a:pt x="15549" y="642"/>
                      </a:cubicBezTo>
                      <a:cubicBezTo>
                        <a:pt x="10757" y="5911"/>
                        <a:pt x="6049" y="11191"/>
                        <a:pt x="626" y="15989"/>
                      </a:cubicBezTo>
                      <a:cubicBezTo>
                        <a:pt x="-1317" y="17712"/>
                        <a:pt x="1703" y="20363"/>
                        <a:pt x="3647" y="18652"/>
                      </a:cubicBezTo>
                      <a:cubicBezTo>
                        <a:pt x="3647" y="18652"/>
                        <a:pt x="3647" y="18652"/>
                        <a:pt x="3647" y="18652"/>
                      </a:cubicBezTo>
                      <a:close/>
                      <a:moveTo>
                        <a:pt x="3647" y="1865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0" name="AutoShape 150"/>
                <p:cNvSpPr>
                  <a:spLocks/>
                </p:cNvSpPr>
                <p:nvPr/>
              </p:nvSpPr>
              <p:spPr bwMode="auto">
                <a:xfrm>
                  <a:off x="305" y="510"/>
                  <a:ext cx="28" cy="31"/>
                </a:xfrm>
                <a:custGeom>
                  <a:avLst/>
                  <a:gdLst/>
                  <a:ahLst/>
                  <a:cxnLst/>
                  <a:rect l="0" t="0" r="r" b="b"/>
                  <a:pathLst>
                    <a:path w="19253" h="19342">
                      <a:moveTo>
                        <a:pt x="3413" y="18822"/>
                      </a:moveTo>
                      <a:cubicBezTo>
                        <a:pt x="8944" y="13877"/>
                        <a:pt x="13880" y="8533"/>
                        <a:pt x="18780" y="3093"/>
                      </a:cubicBezTo>
                      <a:cubicBezTo>
                        <a:pt x="20374" y="1336"/>
                        <a:pt x="17561" y="-1168"/>
                        <a:pt x="15955" y="610"/>
                      </a:cubicBezTo>
                      <a:cubicBezTo>
                        <a:pt x="11055" y="6028"/>
                        <a:pt x="6125" y="11394"/>
                        <a:pt x="582" y="16318"/>
                      </a:cubicBezTo>
                      <a:cubicBezTo>
                        <a:pt x="-1226" y="17938"/>
                        <a:pt x="1593" y="20432"/>
                        <a:pt x="3413" y="18822"/>
                      </a:cubicBezTo>
                      <a:cubicBezTo>
                        <a:pt x="3413" y="18822"/>
                        <a:pt x="3413" y="18822"/>
                        <a:pt x="3413" y="18822"/>
                      </a:cubicBezTo>
                      <a:close/>
                      <a:moveTo>
                        <a:pt x="3413" y="1882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1" name="AutoShape 151"/>
                <p:cNvSpPr>
                  <a:spLocks/>
                </p:cNvSpPr>
                <p:nvPr/>
              </p:nvSpPr>
              <p:spPr bwMode="auto">
                <a:xfrm>
                  <a:off x="359" y="510"/>
                  <a:ext cx="39" cy="56"/>
                </a:xfrm>
                <a:custGeom>
                  <a:avLst/>
                  <a:gdLst/>
                  <a:ahLst/>
                  <a:cxnLst/>
                  <a:rect l="0" t="0" r="r" b="b"/>
                  <a:pathLst>
                    <a:path w="20160" h="20278">
                      <a:moveTo>
                        <a:pt x="2784" y="19741"/>
                      </a:moveTo>
                      <a:cubicBezTo>
                        <a:pt x="7299" y="13134"/>
                        <a:pt x="14540" y="7774"/>
                        <a:pt x="19936" y="1549"/>
                      </a:cubicBezTo>
                      <a:cubicBezTo>
                        <a:pt x="20935" y="388"/>
                        <a:pt x="18314" y="-649"/>
                        <a:pt x="17324" y="500"/>
                      </a:cubicBezTo>
                      <a:cubicBezTo>
                        <a:pt x="11918" y="6730"/>
                        <a:pt x="4677" y="12096"/>
                        <a:pt x="158" y="18703"/>
                      </a:cubicBezTo>
                      <a:cubicBezTo>
                        <a:pt x="-665" y="19901"/>
                        <a:pt x="1952" y="20951"/>
                        <a:pt x="2784" y="19741"/>
                      </a:cubicBezTo>
                      <a:cubicBezTo>
                        <a:pt x="2784" y="19741"/>
                        <a:pt x="2784" y="19741"/>
                        <a:pt x="2784" y="19741"/>
                      </a:cubicBezTo>
                      <a:close/>
                      <a:moveTo>
                        <a:pt x="2784" y="1974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2" name="AutoShape 152"/>
                <p:cNvSpPr>
                  <a:spLocks/>
                </p:cNvSpPr>
                <p:nvPr/>
              </p:nvSpPr>
              <p:spPr bwMode="auto">
                <a:xfrm>
                  <a:off x="431" y="510"/>
                  <a:ext cx="35" cy="49"/>
                </a:xfrm>
                <a:custGeom>
                  <a:avLst/>
                  <a:gdLst/>
                  <a:ahLst/>
                  <a:cxnLst/>
                  <a:rect l="0" t="0" r="r" b="b"/>
                  <a:pathLst>
                    <a:path w="19907" h="20127">
                      <a:moveTo>
                        <a:pt x="1098" y="20039"/>
                      </a:moveTo>
                      <a:cubicBezTo>
                        <a:pt x="3952" y="20869"/>
                        <a:pt x="7638" y="15574"/>
                        <a:pt x="8662" y="14464"/>
                      </a:cubicBezTo>
                      <a:cubicBezTo>
                        <a:pt x="12511" y="10306"/>
                        <a:pt x="16054" y="6016"/>
                        <a:pt x="19661" y="1746"/>
                      </a:cubicBezTo>
                      <a:cubicBezTo>
                        <a:pt x="20754" y="441"/>
                        <a:pt x="17900" y="-731"/>
                        <a:pt x="16807" y="560"/>
                      </a:cubicBezTo>
                      <a:cubicBezTo>
                        <a:pt x="14145" y="3713"/>
                        <a:pt x="11492" y="6867"/>
                        <a:pt x="8761" y="9985"/>
                      </a:cubicBezTo>
                      <a:cubicBezTo>
                        <a:pt x="7279" y="11681"/>
                        <a:pt x="5754" y="13369"/>
                        <a:pt x="4169" y="15022"/>
                      </a:cubicBezTo>
                      <a:cubicBezTo>
                        <a:pt x="3524" y="15706"/>
                        <a:pt x="2855" y="16383"/>
                        <a:pt x="2141" y="17032"/>
                      </a:cubicBezTo>
                      <a:cubicBezTo>
                        <a:pt x="1255" y="17841"/>
                        <a:pt x="970" y="17485"/>
                        <a:pt x="1979" y="17771"/>
                      </a:cubicBezTo>
                      <a:cubicBezTo>
                        <a:pt x="5" y="17199"/>
                        <a:pt x="-846" y="19467"/>
                        <a:pt x="1098" y="20039"/>
                      </a:cubicBezTo>
                      <a:cubicBezTo>
                        <a:pt x="1098" y="20039"/>
                        <a:pt x="1098" y="20039"/>
                        <a:pt x="1098" y="20039"/>
                      </a:cubicBezTo>
                      <a:close/>
                      <a:moveTo>
                        <a:pt x="1098" y="2003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3" name="AutoShape 153"/>
                <p:cNvSpPr>
                  <a:spLocks/>
                </p:cNvSpPr>
                <p:nvPr/>
              </p:nvSpPr>
              <p:spPr bwMode="auto">
                <a:xfrm>
                  <a:off x="485" y="510"/>
                  <a:ext cx="45" cy="67"/>
                </a:xfrm>
                <a:custGeom>
                  <a:avLst/>
                  <a:gdLst/>
                  <a:ahLst/>
                  <a:cxnLst/>
                  <a:rect l="0" t="0" r="r" b="b"/>
                  <a:pathLst>
                    <a:path w="20142" h="20503">
                      <a:moveTo>
                        <a:pt x="2214" y="20237"/>
                      </a:moveTo>
                      <a:cubicBezTo>
                        <a:pt x="10069" y="14728"/>
                        <a:pt x="14295" y="7809"/>
                        <a:pt x="19952" y="1303"/>
                      </a:cubicBezTo>
                      <a:cubicBezTo>
                        <a:pt x="20805" y="333"/>
                        <a:pt x="18552" y="-549"/>
                        <a:pt x="17711" y="421"/>
                      </a:cubicBezTo>
                      <a:cubicBezTo>
                        <a:pt x="12159" y="6792"/>
                        <a:pt x="8072" y="13595"/>
                        <a:pt x="372" y="19001"/>
                      </a:cubicBezTo>
                      <a:cubicBezTo>
                        <a:pt x="-795" y="19814"/>
                        <a:pt x="1051" y="21051"/>
                        <a:pt x="2214" y="20237"/>
                      </a:cubicBezTo>
                      <a:cubicBezTo>
                        <a:pt x="2214" y="20237"/>
                        <a:pt x="2214" y="20237"/>
                        <a:pt x="2214" y="20237"/>
                      </a:cubicBezTo>
                      <a:close/>
                      <a:moveTo>
                        <a:pt x="2214" y="2023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4" name="AutoShape 154"/>
                <p:cNvSpPr>
                  <a:spLocks/>
                </p:cNvSpPr>
                <p:nvPr/>
              </p:nvSpPr>
              <p:spPr bwMode="auto">
                <a:xfrm>
                  <a:off x="539" y="510"/>
                  <a:ext cx="49" cy="80"/>
                </a:xfrm>
                <a:custGeom>
                  <a:avLst/>
                  <a:gdLst/>
                  <a:ahLst/>
                  <a:cxnLst/>
                  <a:rect l="0" t="0" r="r" b="b"/>
                  <a:pathLst>
                    <a:path w="20471" h="20652">
                      <a:moveTo>
                        <a:pt x="2255" y="20283"/>
                      </a:moveTo>
                      <a:cubicBezTo>
                        <a:pt x="8087" y="13821"/>
                        <a:pt x="15133" y="7794"/>
                        <a:pt x="20341" y="1125"/>
                      </a:cubicBezTo>
                      <a:cubicBezTo>
                        <a:pt x="21009" y="269"/>
                        <a:pt x="18925" y="-478"/>
                        <a:pt x="18250" y="379"/>
                      </a:cubicBezTo>
                      <a:cubicBezTo>
                        <a:pt x="13039" y="7047"/>
                        <a:pt x="5989" y="13079"/>
                        <a:pt x="160" y="19536"/>
                      </a:cubicBezTo>
                      <a:cubicBezTo>
                        <a:pt x="-591" y="20380"/>
                        <a:pt x="1504" y="21122"/>
                        <a:pt x="2255" y="20283"/>
                      </a:cubicBezTo>
                      <a:cubicBezTo>
                        <a:pt x="2255" y="20283"/>
                        <a:pt x="2255" y="20283"/>
                        <a:pt x="2255" y="20283"/>
                      </a:cubicBezTo>
                      <a:close/>
                      <a:moveTo>
                        <a:pt x="2255" y="2028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5" name="AutoShape 155"/>
                <p:cNvSpPr>
                  <a:spLocks/>
                </p:cNvSpPr>
                <p:nvPr/>
              </p:nvSpPr>
              <p:spPr bwMode="auto">
                <a:xfrm>
                  <a:off x="611" y="492"/>
                  <a:ext cx="35" cy="87"/>
                </a:xfrm>
                <a:custGeom>
                  <a:avLst/>
                  <a:gdLst/>
                  <a:ahLst/>
                  <a:cxnLst/>
                  <a:rect l="0" t="0" r="r" b="b"/>
                  <a:pathLst>
                    <a:path w="20153" h="20800">
                      <a:moveTo>
                        <a:pt x="3091" y="20460"/>
                      </a:moveTo>
                      <a:cubicBezTo>
                        <a:pt x="11281" y="14312"/>
                        <a:pt x="14224" y="7375"/>
                        <a:pt x="20041" y="836"/>
                      </a:cubicBezTo>
                      <a:cubicBezTo>
                        <a:pt x="20788" y="0"/>
                        <a:pt x="17573" y="-362"/>
                        <a:pt x="16836" y="474"/>
                      </a:cubicBezTo>
                      <a:cubicBezTo>
                        <a:pt x="11123" y="6893"/>
                        <a:pt x="8269" y="13724"/>
                        <a:pt x="222" y="19764"/>
                      </a:cubicBezTo>
                      <a:cubicBezTo>
                        <a:pt x="-812" y="20542"/>
                        <a:pt x="2052" y="21238"/>
                        <a:pt x="3091" y="20460"/>
                      </a:cubicBezTo>
                      <a:cubicBezTo>
                        <a:pt x="3091" y="20460"/>
                        <a:pt x="3091" y="20460"/>
                        <a:pt x="3091" y="20460"/>
                      </a:cubicBezTo>
                      <a:close/>
                      <a:moveTo>
                        <a:pt x="3091" y="2046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6" name="AutoShape 156"/>
                <p:cNvSpPr>
                  <a:spLocks/>
                </p:cNvSpPr>
                <p:nvPr/>
              </p:nvSpPr>
              <p:spPr bwMode="auto">
                <a:xfrm>
                  <a:off x="664" y="474"/>
                  <a:ext cx="43" cy="116"/>
                </a:xfrm>
                <a:custGeom>
                  <a:avLst/>
                  <a:gdLst/>
                  <a:ahLst/>
                  <a:cxnLst/>
                  <a:rect l="0" t="0" r="r" b="b"/>
                  <a:pathLst>
                    <a:path w="20661" h="21044">
                      <a:moveTo>
                        <a:pt x="2895" y="20690"/>
                      </a:moveTo>
                      <a:cubicBezTo>
                        <a:pt x="9886" y="14127"/>
                        <a:pt x="16523" y="7550"/>
                        <a:pt x="20621" y="657"/>
                      </a:cubicBezTo>
                      <a:cubicBezTo>
                        <a:pt x="21026" y="-2"/>
                        <a:pt x="18232" y="-285"/>
                        <a:pt x="17836" y="380"/>
                      </a:cubicBezTo>
                      <a:cubicBezTo>
                        <a:pt x="13734" y="7274"/>
                        <a:pt x="7092" y="13844"/>
                        <a:pt x="106" y="20408"/>
                      </a:cubicBezTo>
                      <a:cubicBezTo>
                        <a:pt x="-574" y="21045"/>
                        <a:pt x="2224" y="21315"/>
                        <a:pt x="2895" y="20690"/>
                      </a:cubicBezTo>
                      <a:cubicBezTo>
                        <a:pt x="2895" y="20690"/>
                        <a:pt x="2895" y="20690"/>
                        <a:pt x="2895" y="20690"/>
                      </a:cubicBezTo>
                      <a:close/>
                      <a:moveTo>
                        <a:pt x="2895" y="2069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7" name="AutoShape 157"/>
                <p:cNvSpPr>
                  <a:spLocks/>
                </p:cNvSpPr>
                <p:nvPr/>
              </p:nvSpPr>
              <p:spPr bwMode="auto">
                <a:xfrm>
                  <a:off x="718" y="474"/>
                  <a:ext cx="36" cy="121"/>
                </a:xfrm>
                <a:custGeom>
                  <a:avLst/>
                  <a:gdLst/>
                  <a:ahLst/>
                  <a:cxnLst/>
                  <a:rect l="0" t="0" r="r" b="b"/>
                  <a:pathLst>
                    <a:path w="20172" h="21014">
                      <a:moveTo>
                        <a:pt x="3320" y="20671"/>
                      </a:moveTo>
                      <a:cubicBezTo>
                        <a:pt x="11140" y="14209"/>
                        <a:pt x="9227" y="6918"/>
                        <a:pt x="19960" y="763"/>
                      </a:cubicBezTo>
                      <a:cubicBezTo>
                        <a:pt x="20971" y="186"/>
                        <a:pt x="18092" y="-325"/>
                        <a:pt x="17091" y="255"/>
                      </a:cubicBezTo>
                      <a:cubicBezTo>
                        <a:pt x="6189" y="6500"/>
                        <a:pt x="8038" y="13852"/>
                        <a:pt x="109" y="20400"/>
                      </a:cubicBezTo>
                      <a:cubicBezTo>
                        <a:pt x="-629" y="21014"/>
                        <a:pt x="2592" y="21275"/>
                        <a:pt x="3320" y="20671"/>
                      </a:cubicBezTo>
                      <a:cubicBezTo>
                        <a:pt x="3320" y="20671"/>
                        <a:pt x="3320" y="20671"/>
                        <a:pt x="3320" y="20671"/>
                      </a:cubicBezTo>
                      <a:close/>
                      <a:moveTo>
                        <a:pt x="3320" y="2067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8" name="AutoShape 158"/>
                <p:cNvSpPr>
                  <a:spLocks/>
                </p:cNvSpPr>
                <p:nvPr/>
              </p:nvSpPr>
              <p:spPr bwMode="auto">
                <a:xfrm>
                  <a:off x="754" y="439"/>
                  <a:ext cx="40" cy="152"/>
                </a:xfrm>
                <a:custGeom>
                  <a:avLst/>
                  <a:gdLst/>
                  <a:ahLst/>
                  <a:cxnLst/>
                  <a:rect l="0" t="0" r="r" b="b"/>
                  <a:pathLst>
                    <a:path w="20936" h="21163">
                      <a:moveTo>
                        <a:pt x="3021" y="20872"/>
                      </a:moveTo>
                      <a:cubicBezTo>
                        <a:pt x="7945" y="14021"/>
                        <a:pt x="16182" y="7364"/>
                        <a:pt x="20907" y="506"/>
                      </a:cubicBezTo>
                      <a:cubicBezTo>
                        <a:pt x="21262" y="-3"/>
                        <a:pt x="18272" y="-219"/>
                        <a:pt x="17921" y="290"/>
                      </a:cubicBezTo>
                      <a:cubicBezTo>
                        <a:pt x="13191" y="7153"/>
                        <a:pt x="4955" y="13807"/>
                        <a:pt x="31" y="20658"/>
                      </a:cubicBezTo>
                      <a:cubicBezTo>
                        <a:pt x="-338" y="21165"/>
                        <a:pt x="2648" y="21381"/>
                        <a:pt x="3021" y="20872"/>
                      </a:cubicBezTo>
                      <a:cubicBezTo>
                        <a:pt x="3021" y="20872"/>
                        <a:pt x="3021" y="20872"/>
                        <a:pt x="3021" y="20872"/>
                      </a:cubicBezTo>
                      <a:close/>
                      <a:moveTo>
                        <a:pt x="3021" y="2087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39" name="AutoShape 159"/>
                <p:cNvSpPr>
                  <a:spLocks/>
                </p:cNvSpPr>
                <p:nvPr/>
              </p:nvSpPr>
              <p:spPr bwMode="auto">
                <a:xfrm>
                  <a:off x="808" y="422"/>
                  <a:ext cx="32" cy="174"/>
                </a:xfrm>
                <a:custGeom>
                  <a:avLst/>
                  <a:gdLst/>
                  <a:ahLst/>
                  <a:cxnLst/>
                  <a:rect l="0" t="0" r="r" b="b"/>
                  <a:pathLst>
                    <a:path w="20384" h="21313">
                      <a:moveTo>
                        <a:pt x="2874" y="21266"/>
                      </a:moveTo>
                      <a:cubicBezTo>
                        <a:pt x="13634" y="20159"/>
                        <a:pt x="13201" y="16415"/>
                        <a:pt x="14038" y="14475"/>
                      </a:cubicBezTo>
                      <a:cubicBezTo>
                        <a:pt x="16066" y="9750"/>
                        <a:pt x="20367" y="5096"/>
                        <a:pt x="20384" y="341"/>
                      </a:cubicBezTo>
                      <a:cubicBezTo>
                        <a:pt x="20384" y="-113"/>
                        <a:pt x="16562" y="-113"/>
                        <a:pt x="16562" y="341"/>
                      </a:cubicBezTo>
                      <a:cubicBezTo>
                        <a:pt x="16545" y="4701"/>
                        <a:pt x="12876" y="8954"/>
                        <a:pt x="10706" y="13278"/>
                      </a:cubicBezTo>
                      <a:cubicBezTo>
                        <a:pt x="9761" y="15171"/>
                        <a:pt x="11418" y="19579"/>
                        <a:pt x="943" y="20657"/>
                      </a:cubicBezTo>
                      <a:cubicBezTo>
                        <a:pt x="-1216" y="20878"/>
                        <a:pt x="721" y="21487"/>
                        <a:pt x="2874" y="21266"/>
                      </a:cubicBezTo>
                      <a:cubicBezTo>
                        <a:pt x="2874" y="21266"/>
                        <a:pt x="2874" y="21266"/>
                        <a:pt x="2874" y="21266"/>
                      </a:cubicBezTo>
                      <a:close/>
                      <a:moveTo>
                        <a:pt x="2874" y="2126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0" name="AutoShape 160"/>
                <p:cNvSpPr>
                  <a:spLocks/>
                </p:cNvSpPr>
                <p:nvPr/>
              </p:nvSpPr>
              <p:spPr bwMode="auto">
                <a:xfrm>
                  <a:off x="862" y="386"/>
                  <a:ext cx="25" cy="156"/>
                </a:xfrm>
                <a:custGeom>
                  <a:avLst/>
                  <a:gdLst/>
                  <a:ahLst/>
                  <a:cxnLst/>
                  <a:rect l="0" t="0" r="r" b="b"/>
                  <a:pathLst>
                    <a:path w="20452" h="21265">
                      <a:moveTo>
                        <a:pt x="4788" y="20996"/>
                      </a:moveTo>
                      <a:cubicBezTo>
                        <a:pt x="19300" y="14425"/>
                        <a:pt x="16852" y="7242"/>
                        <a:pt x="20442" y="379"/>
                      </a:cubicBezTo>
                      <a:cubicBezTo>
                        <a:pt x="20699" y="-129"/>
                        <a:pt x="15902" y="-124"/>
                        <a:pt x="15638" y="379"/>
                      </a:cubicBezTo>
                      <a:cubicBezTo>
                        <a:pt x="12083" y="7176"/>
                        <a:pt x="14532" y="14281"/>
                        <a:pt x="155" y="20784"/>
                      </a:cubicBezTo>
                      <a:cubicBezTo>
                        <a:pt x="-901" y="21264"/>
                        <a:pt x="3739" y="21471"/>
                        <a:pt x="4788" y="20996"/>
                      </a:cubicBezTo>
                      <a:cubicBezTo>
                        <a:pt x="4788" y="20996"/>
                        <a:pt x="4788" y="20996"/>
                        <a:pt x="4788" y="20996"/>
                      </a:cubicBezTo>
                      <a:close/>
                      <a:moveTo>
                        <a:pt x="4788" y="2099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1" name="AutoShape 161"/>
                <p:cNvSpPr>
                  <a:spLocks/>
                </p:cNvSpPr>
                <p:nvPr/>
              </p:nvSpPr>
              <p:spPr bwMode="auto">
                <a:xfrm>
                  <a:off x="916" y="334"/>
                  <a:ext cx="19" cy="132"/>
                </a:xfrm>
                <a:custGeom>
                  <a:avLst/>
                  <a:gdLst/>
                  <a:ahLst/>
                  <a:cxnLst/>
                  <a:rect l="0" t="0" r="r" b="b"/>
                  <a:pathLst>
                    <a:path w="20216" h="21102">
                      <a:moveTo>
                        <a:pt x="6291" y="20771"/>
                      </a:moveTo>
                      <a:cubicBezTo>
                        <a:pt x="17206" y="14135"/>
                        <a:pt x="13622" y="7293"/>
                        <a:pt x="20179" y="575"/>
                      </a:cubicBezTo>
                      <a:cubicBezTo>
                        <a:pt x="20752" y="-1"/>
                        <a:pt x="14568" y="-250"/>
                        <a:pt x="13985" y="332"/>
                      </a:cubicBezTo>
                      <a:cubicBezTo>
                        <a:pt x="7438" y="7044"/>
                        <a:pt x="11013" y="13898"/>
                        <a:pt x="98" y="20530"/>
                      </a:cubicBezTo>
                      <a:cubicBezTo>
                        <a:pt x="-848" y="21107"/>
                        <a:pt x="5336" y="21350"/>
                        <a:pt x="6291" y="20771"/>
                      </a:cubicBezTo>
                      <a:cubicBezTo>
                        <a:pt x="6291" y="20771"/>
                        <a:pt x="6291" y="20771"/>
                        <a:pt x="6291" y="20771"/>
                      </a:cubicBezTo>
                      <a:close/>
                      <a:moveTo>
                        <a:pt x="6291" y="2077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2" name="AutoShape 162"/>
                <p:cNvSpPr>
                  <a:spLocks/>
                </p:cNvSpPr>
                <p:nvPr/>
              </p:nvSpPr>
              <p:spPr bwMode="auto">
                <a:xfrm>
                  <a:off x="89" y="211"/>
                  <a:ext cx="10" cy="84"/>
                </a:xfrm>
                <a:custGeom>
                  <a:avLst/>
                  <a:gdLst/>
                  <a:ahLst/>
                  <a:cxnLst/>
                  <a:rect l="0" t="0" r="r" b="b"/>
                  <a:pathLst>
                    <a:path w="15654" h="20980">
                      <a:moveTo>
                        <a:pt x="2391" y="689"/>
                      </a:moveTo>
                      <a:cubicBezTo>
                        <a:pt x="1969" y="7269"/>
                        <a:pt x="-4620" y="13990"/>
                        <a:pt x="6085" y="20468"/>
                      </a:cubicBezTo>
                      <a:cubicBezTo>
                        <a:pt x="7569" y="21366"/>
                        <a:pt x="16980" y="20983"/>
                        <a:pt x="15496" y="20090"/>
                      </a:cubicBezTo>
                      <a:cubicBezTo>
                        <a:pt x="5024" y="13752"/>
                        <a:pt x="11758" y="7129"/>
                        <a:pt x="12151" y="689"/>
                      </a:cubicBezTo>
                      <a:cubicBezTo>
                        <a:pt x="12224" y="-234"/>
                        <a:pt x="2449" y="-225"/>
                        <a:pt x="2391" y="689"/>
                      </a:cubicBezTo>
                      <a:cubicBezTo>
                        <a:pt x="2391" y="689"/>
                        <a:pt x="2391" y="689"/>
                        <a:pt x="2391" y="689"/>
                      </a:cubicBezTo>
                      <a:close/>
                      <a:moveTo>
                        <a:pt x="2391" y="68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3" name="AutoShape 163"/>
                <p:cNvSpPr>
                  <a:spLocks/>
                </p:cNvSpPr>
                <p:nvPr/>
              </p:nvSpPr>
              <p:spPr bwMode="auto">
                <a:xfrm>
                  <a:off x="125" y="175"/>
                  <a:ext cx="17" cy="150"/>
                </a:xfrm>
                <a:custGeom>
                  <a:avLst/>
                  <a:gdLst/>
                  <a:ahLst/>
                  <a:cxnLst/>
                  <a:rect l="0" t="0" r="r" b="b"/>
                  <a:pathLst>
                    <a:path w="20971" h="21243">
                      <a:moveTo>
                        <a:pt x="0" y="397"/>
                      </a:moveTo>
                      <a:cubicBezTo>
                        <a:pt x="190" y="7259"/>
                        <a:pt x="5000" y="14146"/>
                        <a:pt x="13692" y="20944"/>
                      </a:cubicBezTo>
                      <a:cubicBezTo>
                        <a:pt x="14352" y="21467"/>
                        <a:pt x="21589" y="21245"/>
                        <a:pt x="20929" y="20726"/>
                      </a:cubicBezTo>
                      <a:cubicBezTo>
                        <a:pt x="12338" y="14001"/>
                        <a:pt x="7696" y="7186"/>
                        <a:pt x="7517" y="397"/>
                      </a:cubicBezTo>
                      <a:cubicBezTo>
                        <a:pt x="7495" y="-133"/>
                        <a:pt x="-11" y="-133"/>
                        <a:pt x="0" y="397"/>
                      </a:cubicBezTo>
                      <a:cubicBezTo>
                        <a:pt x="0" y="397"/>
                        <a:pt x="0" y="397"/>
                        <a:pt x="0" y="397"/>
                      </a:cubicBezTo>
                      <a:close/>
                      <a:moveTo>
                        <a:pt x="0" y="39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4" name="AutoShape 164"/>
                <p:cNvSpPr>
                  <a:spLocks/>
                </p:cNvSpPr>
                <p:nvPr/>
              </p:nvSpPr>
              <p:spPr bwMode="auto">
                <a:xfrm>
                  <a:off x="143" y="140"/>
                  <a:ext cx="20" cy="199"/>
                </a:xfrm>
                <a:custGeom>
                  <a:avLst/>
                  <a:gdLst/>
                  <a:ahLst/>
                  <a:cxnLst/>
                  <a:rect l="0" t="0" r="r" b="b"/>
                  <a:pathLst>
                    <a:path w="18018" h="21335">
                      <a:moveTo>
                        <a:pt x="2844" y="222"/>
                      </a:moveTo>
                      <a:cubicBezTo>
                        <a:pt x="-2828" y="3460"/>
                        <a:pt x="1192" y="6860"/>
                        <a:pt x="4471" y="10104"/>
                      </a:cubicBezTo>
                      <a:cubicBezTo>
                        <a:pt x="8121" y="13729"/>
                        <a:pt x="13390" y="17379"/>
                        <a:pt x="12504" y="21038"/>
                      </a:cubicBezTo>
                      <a:cubicBezTo>
                        <a:pt x="12415" y="21434"/>
                        <a:pt x="17821" y="21434"/>
                        <a:pt x="17918" y="21038"/>
                      </a:cubicBezTo>
                      <a:cubicBezTo>
                        <a:pt x="18772" y="17533"/>
                        <a:pt x="13970" y="14036"/>
                        <a:pt x="10345" y="10570"/>
                      </a:cubicBezTo>
                      <a:cubicBezTo>
                        <a:pt x="6880" y="7249"/>
                        <a:pt x="2264" y="3705"/>
                        <a:pt x="8057" y="388"/>
                      </a:cubicBezTo>
                      <a:cubicBezTo>
                        <a:pt x="8749" y="-2"/>
                        <a:pt x="3529" y="-166"/>
                        <a:pt x="2844" y="222"/>
                      </a:cubicBezTo>
                      <a:cubicBezTo>
                        <a:pt x="2844" y="222"/>
                        <a:pt x="2844" y="222"/>
                        <a:pt x="2844" y="222"/>
                      </a:cubicBezTo>
                      <a:close/>
                      <a:moveTo>
                        <a:pt x="2844" y="22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5" name="AutoShape 165"/>
                <p:cNvSpPr>
                  <a:spLocks/>
                </p:cNvSpPr>
                <p:nvPr/>
              </p:nvSpPr>
              <p:spPr bwMode="auto">
                <a:xfrm>
                  <a:off x="197" y="123"/>
                  <a:ext cx="25" cy="173"/>
                </a:xfrm>
                <a:custGeom>
                  <a:avLst/>
                  <a:gdLst/>
                  <a:ahLst/>
                  <a:cxnLst/>
                  <a:rect l="0" t="0" r="r" b="b"/>
                  <a:pathLst>
                    <a:path w="19965" h="20162">
                      <a:moveTo>
                        <a:pt x="15" y="320"/>
                      </a:moveTo>
                      <a:cubicBezTo>
                        <a:pt x="3816" y="5511"/>
                        <a:pt x="6978" y="10709"/>
                        <a:pt x="9557" y="15911"/>
                      </a:cubicBezTo>
                      <a:cubicBezTo>
                        <a:pt x="9738" y="16259"/>
                        <a:pt x="11121" y="21491"/>
                        <a:pt x="19523" y="19840"/>
                      </a:cubicBezTo>
                      <a:cubicBezTo>
                        <a:pt x="21302" y="19493"/>
                        <a:pt x="17250" y="19157"/>
                        <a:pt x="15492" y="19503"/>
                      </a:cubicBezTo>
                      <a:cubicBezTo>
                        <a:pt x="17035" y="19549"/>
                        <a:pt x="17410" y="19483"/>
                        <a:pt x="16646" y="19309"/>
                      </a:cubicBezTo>
                      <a:cubicBezTo>
                        <a:pt x="16076" y="19028"/>
                        <a:pt x="15867" y="18716"/>
                        <a:pt x="15624" y="18431"/>
                      </a:cubicBezTo>
                      <a:cubicBezTo>
                        <a:pt x="15179" y="17910"/>
                        <a:pt x="14950" y="17385"/>
                        <a:pt x="14686" y="16860"/>
                      </a:cubicBezTo>
                      <a:cubicBezTo>
                        <a:pt x="14151" y="15806"/>
                        <a:pt x="13240" y="14749"/>
                        <a:pt x="12858" y="13691"/>
                      </a:cubicBezTo>
                      <a:cubicBezTo>
                        <a:pt x="11232" y="9224"/>
                        <a:pt x="7938" y="4772"/>
                        <a:pt x="4685" y="320"/>
                      </a:cubicBezTo>
                      <a:cubicBezTo>
                        <a:pt x="4372" y="-105"/>
                        <a:pt x="-298" y="-109"/>
                        <a:pt x="15" y="320"/>
                      </a:cubicBezTo>
                      <a:cubicBezTo>
                        <a:pt x="15" y="320"/>
                        <a:pt x="15" y="320"/>
                        <a:pt x="15" y="320"/>
                      </a:cubicBezTo>
                      <a:close/>
                      <a:moveTo>
                        <a:pt x="15" y="32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6" name="AutoShape 166"/>
                <p:cNvSpPr>
                  <a:spLocks/>
                </p:cNvSpPr>
                <p:nvPr/>
              </p:nvSpPr>
              <p:spPr bwMode="auto">
                <a:xfrm>
                  <a:off x="251" y="105"/>
                  <a:ext cx="25" cy="177"/>
                </a:xfrm>
                <a:custGeom>
                  <a:avLst/>
                  <a:gdLst/>
                  <a:ahLst/>
                  <a:cxnLst/>
                  <a:rect l="0" t="0" r="r" b="b"/>
                  <a:pathLst>
                    <a:path w="20308" h="21386">
                      <a:moveTo>
                        <a:pt x="7" y="334"/>
                      </a:moveTo>
                      <a:cubicBezTo>
                        <a:pt x="3421" y="7240"/>
                        <a:pt x="11439" y="14078"/>
                        <a:pt x="13274" y="21004"/>
                      </a:cubicBezTo>
                      <a:cubicBezTo>
                        <a:pt x="13346" y="21289"/>
                        <a:pt x="15902" y="21487"/>
                        <a:pt x="17366" y="21250"/>
                      </a:cubicBezTo>
                      <a:cubicBezTo>
                        <a:pt x="16838" y="21237"/>
                        <a:pt x="16309" y="21225"/>
                        <a:pt x="15795" y="21215"/>
                      </a:cubicBezTo>
                      <a:cubicBezTo>
                        <a:pt x="16488" y="21450"/>
                        <a:pt x="19187" y="21435"/>
                        <a:pt x="19922" y="21215"/>
                      </a:cubicBezTo>
                      <a:cubicBezTo>
                        <a:pt x="19965" y="21204"/>
                        <a:pt x="20008" y="21190"/>
                        <a:pt x="20044" y="21179"/>
                      </a:cubicBezTo>
                      <a:cubicBezTo>
                        <a:pt x="21386" y="20776"/>
                        <a:pt x="17252" y="20422"/>
                        <a:pt x="15902" y="20828"/>
                      </a:cubicBezTo>
                      <a:cubicBezTo>
                        <a:pt x="15866" y="20838"/>
                        <a:pt x="15824" y="20853"/>
                        <a:pt x="15795" y="20861"/>
                      </a:cubicBezTo>
                      <a:cubicBezTo>
                        <a:pt x="17166" y="20861"/>
                        <a:pt x="18537" y="20861"/>
                        <a:pt x="19922" y="20861"/>
                      </a:cubicBezTo>
                      <a:cubicBezTo>
                        <a:pt x="19501" y="20719"/>
                        <a:pt x="19287" y="20676"/>
                        <a:pt x="18451" y="20578"/>
                      </a:cubicBezTo>
                      <a:cubicBezTo>
                        <a:pt x="17473" y="20466"/>
                        <a:pt x="16009" y="20426"/>
                        <a:pt x="15060" y="20578"/>
                      </a:cubicBezTo>
                      <a:cubicBezTo>
                        <a:pt x="14695" y="20638"/>
                        <a:pt x="14338" y="20699"/>
                        <a:pt x="13967" y="20757"/>
                      </a:cubicBezTo>
                      <a:cubicBezTo>
                        <a:pt x="15338" y="20838"/>
                        <a:pt x="16702" y="20919"/>
                        <a:pt x="18066" y="21004"/>
                      </a:cubicBezTo>
                      <a:cubicBezTo>
                        <a:pt x="16238" y="14078"/>
                        <a:pt x="8219" y="7240"/>
                        <a:pt x="4799" y="334"/>
                      </a:cubicBezTo>
                      <a:cubicBezTo>
                        <a:pt x="4584" y="-111"/>
                        <a:pt x="-214" y="-113"/>
                        <a:pt x="7" y="334"/>
                      </a:cubicBezTo>
                      <a:cubicBezTo>
                        <a:pt x="7" y="334"/>
                        <a:pt x="7" y="334"/>
                        <a:pt x="7" y="334"/>
                      </a:cubicBezTo>
                      <a:close/>
                      <a:moveTo>
                        <a:pt x="7" y="33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7" name="AutoShape 167"/>
                <p:cNvSpPr>
                  <a:spLocks/>
                </p:cNvSpPr>
                <p:nvPr/>
              </p:nvSpPr>
              <p:spPr bwMode="auto">
                <a:xfrm>
                  <a:off x="305" y="105"/>
                  <a:ext cx="21" cy="170"/>
                </a:xfrm>
                <a:custGeom>
                  <a:avLst/>
                  <a:gdLst/>
                  <a:ahLst/>
                  <a:cxnLst/>
                  <a:rect l="0" t="0" r="r" b="b"/>
                  <a:pathLst>
                    <a:path w="18862" h="21365">
                      <a:moveTo>
                        <a:pt x="103" y="349"/>
                      </a:moveTo>
                      <a:cubicBezTo>
                        <a:pt x="-1442" y="7292"/>
                        <a:pt x="14868" y="14058"/>
                        <a:pt x="13481" y="21015"/>
                      </a:cubicBezTo>
                      <a:cubicBezTo>
                        <a:pt x="15247" y="21015"/>
                        <a:pt x="17013" y="21015"/>
                        <a:pt x="18778" y="21015"/>
                      </a:cubicBezTo>
                      <a:cubicBezTo>
                        <a:pt x="18778" y="20492"/>
                        <a:pt x="18778" y="19965"/>
                        <a:pt x="18778" y="19443"/>
                      </a:cubicBezTo>
                      <a:cubicBezTo>
                        <a:pt x="18778" y="18979"/>
                        <a:pt x="13481" y="18979"/>
                        <a:pt x="13481" y="19443"/>
                      </a:cubicBezTo>
                      <a:cubicBezTo>
                        <a:pt x="13481" y="19965"/>
                        <a:pt x="13481" y="20492"/>
                        <a:pt x="13481" y="21015"/>
                      </a:cubicBezTo>
                      <a:cubicBezTo>
                        <a:pt x="13481" y="21483"/>
                        <a:pt x="18692" y="21481"/>
                        <a:pt x="18778" y="21015"/>
                      </a:cubicBezTo>
                      <a:cubicBezTo>
                        <a:pt x="20158" y="14058"/>
                        <a:pt x="3856" y="7292"/>
                        <a:pt x="5401" y="349"/>
                      </a:cubicBezTo>
                      <a:cubicBezTo>
                        <a:pt x="5511" y="-117"/>
                        <a:pt x="221" y="-117"/>
                        <a:pt x="103" y="349"/>
                      </a:cubicBezTo>
                      <a:cubicBezTo>
                        <a:pt x="103" y="349"/>
                        <a:pt x="103" y="349"/>
                        <a:pt x="103" y="349"/>
                      </a:cubicBezTo>
                      <a:close/>
                      <a:moveTo>
                        <a:pt x="103" y="34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8" name="AutoShape 168"/>
                <p:cNvSpPr>
                  <a:spLocks/>
                </p:cNvSpPr>
                <p:nvPr/>
              </p:nvSpPr>
              <p:spPr bwMode="auto">
                <a:xfrm>
                  <a:off x="341" y="87"/>
                  <a:ext cx="23" cy="171"/>
                </a:xfrm>
                <a:custGeom>
                  <a:avLst/>
                  <a:gdLst/>
                  <a:ahLst/>
                  <a:cxnLst/>
                  <a:rect l="0" t="0" r="r" b="b"/>
                  <a:pathLst>
                    <a:path w="21100" h="21267">
                      <a:moveTo>
                        <a:pt x="35" y="453"/>
                      </a:moveTo>
                      <a:cubicBezTo>
                        <a:pt x="7613" y="7212"/>
                        <a:pt x="13481" y="14072"/>
                        <a:pt x="13692" y="20916"/>
                      </a:cubicBezTo>
                      <a:cubicBezTo>
                        <a:pt x="13708" y="21322"/>
                        <a:pt x="18214" y="21404"/>
                        <a:pt x="19041" y="21011"/>
                      </a:cubicBezTo>
                      <a:cubicBezTo>
                        <a:pt x="20411" y="20356"/>
                        <a:pt x="21043" y="19772"/>
                        <a:pt x="21100" y="19093"/>
                      </a:cubicBezTo>
                      <a:cubicBezTo>
                        <a:pt x="21124" y="18629"/>
                        <a:pt x="15685" y="18629"/>
                        <a:pt x="15653" y="19093"/>
                      </a:cubicBezTo>
                      <a:cubicBezTo>
                        <a:pt x="15596" y="19692"/>
                        <a:pt x="14997" y="20242"/>
                        <a:pt x="13789" y="20820"/>
                      </a:cubicBezTo>
                      <a:cubicBezTo>
                        <a:pt x="15564" y="20850"/>
                        <a:pt x="17355" y="20884"/>
                        <a:pt x="19138" y="20916"/>
                      </a:cubicBezTo>
                      <a:cubicBezTo>
                        <a:pt x="18919" y="14007"/>
                        <a:pt x="12938" y="7085"/>
                        <a:pt x="5295" y="261"/>
                      </a:cubicBezTo>
                      <a:cubicBezTo>
                        <a:pt x="4768" y="-196"/>
                        <a:pt x="-476" y="-3"/>
                        <a:pt x="35" y="453"/>
                      </a:cubicBezTo>
                      <a:cubicBezTo>
                        <a:pt x="35" y="453"/>
                        <a:pt x="35" y="453"/>
                        <a:pt x="35" y="453"/>
                      </a:cubicBezTo>
                      <a:close/>
                      <a:moveTo>
                        <a:pt x="35" y="45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49" name="AutoShape 169"/>
                <p:cNvSpPr>
                  <a:spLocks/>
                </p:cNvSpPr>
                <p:nvPr/>
              </p:nvSpPr>
              <p:spPr bwMode="auto">
                <a:xfrm>
                  <a:off x="377" y="87"/>
                  <a:ext cx="26" cy="183"/>
                </a:xfrm>
                <a:custGeom>
                  <a:avLst/>
                  <a:gdLst/>
                  <a:ahLst/>
                  <a:cxnLst/>
                  <a:rect l="0" t="0" r="r" b="b"/>
                  <a:pathLst>
                    <a:path w="18264" h="21247">
                      <a:moveTo>
                        <a:pt x="5672" y="168"/>
                      </a:moveTo>
                      <a:cubicBezTo>
                        <a:pt x="-3018" y="2803"/>
                        <a:pt x="247" y="6313"/>
                        <a:pt x="2642" y="9144"/>
                      </a:cubicBezTo>
                      <a:cubicBezTo>
                        <a:pt x="5962" y="13045"/>
                        <a:pt x="12420" y="16966"/>
                        <a:pt x="12710" y="20916"/>
                      </a:cubicBezTo>
                      <a:cubicBezTo>
                        <a:pt x="12741" y="21286"/>
                        <a:pt x="16248" y="21386"/>
                        <a:pt x="16701" y="21006"/>
                      </a:cubicBezTo>
                      <a:cubicBezTo>
                        <a:pt x="17240" y="20563"/>
                        <a:pt x="17887" y="20153"/>
                        <a:pt x="18243" y="19705"/>
                      </a:cubicBezTo>
                      <a:cubicBezTo>
                        <a:pt x="18582" y="19278"/>
                        <a:pt x="14524" y="19282"/>
                        <a:pt x="14180" y="19705"/>
                      </a:cubicBezTo>
                      <a:cubicBezTo>
                        <a:pt x="13696" y="20079"/>
                        <a:pt x="13236" y="20453"/>
                        <a:pt x="12789" y="20824"/>
                      </a:cubicBezTo>
                      <a:cubicBezTo>
                        <a:pt x="14119" y="20854"/>
                        <a:pt x="15450" y="20886"/>
                        <a:pt x="16774" y="20916"/>
                      </a:cubicBezTo>
                      <a:cubicBezTo>
                        <a:pt x="16532" y="17659"/>
                        <a:pt x="11834" y="14408"/>
                        <a:pt x="8635" y="11206"/>
                      </a:cubicBezTo>
                      <a:cubicBezTo>
                        <a:pt x="5418" y="8007"/>
                        <a:pt x="-823" y="3543"/>
                        <a:pt x="9179" y="505"/>
                      </a:cubicBezTo>
                      <a:cubicBezTo>
                        <a:pt x="10425" y="124"/>
                        <a:pt x="6917" y="-214"/>
                        <a:pt x="5672" y="168"/>
                      </a:cubicBezTo>
                      <a:cubicBezTo>
                        <a:pt x="5672" y="168"/>
                        <a:pt x="5672" y="168"/>
                        <a:pt x="5672" y="168"/>
                      </a:cubicBezTo>
                      <a:close/>
                      <a:moveTo>
                        <a:pt x="5672" y="16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0" name="AutoShape 170"/>
                <p:cNvSpPr>
                  <a:spLocks/>
                </p:cNvSpPr>
                <p:nvPr/>
              </p:nvSpPr>
              <p:spPr bwMode="auto">
                <a:xfrm>
                  <a:off x="431" y="87"/>
                  <a:ext cx="27" cy="175"/>
                </a:xfrm>
                <a:custGeom>
                  <a:avLst/>
                  <a:gdLst/>
                  <a:ahLst/>
                  <a:cxnLst/>
                  <a:rect l="0" t="0" r="r" b="b"/>
                  <a:pathLst>
                    <a:path w="19740" h="21371">
                      <a:moveTo>
                        <a:pt x="1" y="342"/>
                      </a:moveTo>
                      <a:cubicBezTo>
                        <a:pt x="519" y="7270"/>
                        <a:pt x="17324" y="14081"/>
                        <a:pt x="15324" y="21030"/>
                      </a:cubicBezTo>
                      <a:cubicBezTo>
                        <a:pt x="15204" y="21486"/>
                        <a:pt x="19449" y="21484"/>
                        <a:pt x="19576" y="21030"/>
                      </a:cubicBezTo>
                      <a:cubicBezTo>
                        <a:pt x="21569" y="14081"/>
                        <a:pt x="4771" y="7270"/>
                        <a:pt x="4252" y="342"/>
                      </a:cubicBezTo>
                      <a:cubicBezTo>
                        <a:pt x="4214" y="-114"/>
                        <a:pt x="-31" y="-114"/>
                        <a:pt x="1" y="342"/>
                      </a:cubicBezTo>
                      <a:cubicBezTo>
                        <a:pt x="1" y="342"/>
                        <a:pt x="1" y="342"/>
                        <a:pt x="1" y="342"/>
                      </a:cubicBezTo>
                      <a:close/>
                      <a:moveTo>
                        <a:pt x="1" y="3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1" name="AutoShape 171"/>
                <p:cNvSpPr>
                  <a:spLocks/>
                </p:cNvSpPr>
                <p:nvPr/>
              </p:nvSpPr>
              <p:spPr bwMode="auto">
                <a:xfrm>
                  <a:off x="485" y="87"/>
                  <a:ext cx="20" cy="160"/>
                </a:xfrm>
                <a:custGeom>
                  <a:avLst/>
                  <a:gdLst/>
                  <a:ahLst/>
                  <a:cxnLst/>
                  <a:rect l="0" t="0" r="r" b="b"/>
                  <a:pathLst>
                    <a:path w="20789" h="21269">
                      <a:moveTo>
                        <a:pt x="94" y="481"/>
                      </a:moveTo>
                      <a:cubicBezTo>
                        <a:pt x="12405" y="7115"/>
                        <a:pt x="14769" y="14098"/>
                        <a:pt x="14883" y="20897"/>
                      </a:cubicBezTo>
                      <a:cubicBezTo>
                        <a:pt x="14901" y="21394"/>
                        <a:pt x="20806" y="21394"/>
                        <a:pt x="20788" y="20897"/>
                      </a:cubicBezTo>
                      <a:cubicBezTo>
                        <a:pt x="20665" y="14029"/>
                        <a:pt x="18231" y="6978"/>
                        <a:pt x="5779" y="275"/>
                      </a:cubicBezTo>
                      <a:cubicBezTo>
                        <a:pt x="4883" y="-206"/>
                        <a:pt x="-794" y="-2"/>
                        <a:pt x="94" y="481"/>
                      </a:cubicBezTo>
                      <a:cubicBezTo>
                        <a:pt x="94" y="481"/>
                        <a:pt x="94" y="481"/>
                        <a:pt x="94" y="481"/>
                      </a:cubicBezTo>
                      <a:close/>
                      <a:moveTo>
                        <a:pt x="94" y="48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2" name="AutoShape 172"/>
                <p:cNvSpPr>
                  <a:spLocks/>
                </p:cNvSpPr>
                <p:nvPr/>
              </p:nvSpPr>
              <p:spPr bwMode="auto">
                <a:xfrm>
                  <a:off x="521" y="87"/>
                  <a:ext cx="23" cy="173"/>
                </a:xfrm>
                <a:custGeom>
                  <a:avLst/>
                  <a:gdLst/>
                  <a:ahLst/>
                  <a:cxnLst/>
                  <a:rect l="0" t="0" r="r" b="b"/>
                  <a:pathLst>
                    <a:path w="18760" h="21180">
                      <a:moveTo>
                        <a:pt x="622" y="614"/>
                      </a:moveTo>
                      <a:cubicBezTo>
                        <a:pt x="6641" y="1635"/>
                        <a:pt x="5642" y="3789"/>
                        <a:pt x="6008" y="5042"/>
                      </a:cubicBezTo>
                      <a:cubicBezTo>
                        <a:pt x="6697" y="7364"/>
                        <a:pt x="6381" y="9691"/>
                        <a:pt x="6381" y="12014"/>
                      </a:cubicBezTo>
                      <a:cubicBezTo>
                        <a:pt x="6381" y="14121"/>
                        <a:pt x="6338" y="16246"/>
                        <a:pt x="8019" y="18338"/>
                      </a:cubicBezTo>
                      <a:cubicBezTo>
                        <a:pt x="8764" y="19256"/>
                        <a:pt x="9650" y="20553"/>
                        <a:pt x="15303" y="21121"/>
                      </a:cubicBezTo>
                      <a:cubicBezTo>
                        <a:pt x="17841" y="21372"/>
                        <a:pt x="20211" y="20758"/>
                        <a:pt x="17673" y="20505"/>
                      </a:cubicBezTo>
                      <a:cubicBezTo>
                        <a:pt x="11000" y="19840"/>
                        <a:pt x="11977" y="17290"/>
                        <a:pt x="11619" y="16282"/>
                      </a:cubicBezTo>
                      <a:cubicBezTo>
                        <a:pt x="10852" y="14104"/>
                        <a:pt x="11106" y="11917"/>
                        <a:pt x="11134" y="9733"/>
                      </a:cubicBezTo>
                      <a:cubicBezTo>
                        <a:pt x="11155" y="7656"/>
                        <a:pt x="11211" y="5569"/>
                        <a:pt x="10100" y="3493"/>
                      </a:cubicBezTo>
                      <a:cubicBezTo>
                        <a:pt x="9516" y="2398"/>
                        <a:pt x="9073" y="981"/>
                        <a:pt x="3962" y="116"/>
                      </a:cubicBezTo>
                      <a:cubicBezTo>
                        <a:pt x="1944" y="-228"/>
                        <a:pt x="-1389" y="274"/>
                        <a:pt x="622" y="614"/>
                      </a:cubicBezTo>
                      <a:cubicBezTo>
                        <a:pt x="622" y="614"/>
                        <a:pt x="622" y="614"/>
                        <a:pt x="622" y="614"/>
                      </a:cubicBezTo>
                      <a:close/>
                      <a:moveTo>
                        <a:pt x="622" y="6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3" name="AutoShape 173"/>
                <p:cNvSpPr>
                  <a:spLocks/>
                </p:cNvSpPr>
                <p:nvPr/>
              </p:nvSpPr>
              <p:spPr bwMode="auto">
                <a:xfrm>
                  <a:off x="575" y="87"/>
                  <a:ext cx="33" cy="175"/>
                </a:xfrm>
                <a:custGeom>
                  <a:avLst/>
                  <a:gdLst/>
                  <a:ahLst/>
                  <a:cxnLst/>
                  <a:rect l="0" t="0" r="r" b="b"/>
                  <a:pathLst>
                    <a:path w="20621" h="21400">
                      <a:moveTo>
                        <a:pt x="86" y="437"/>
                      </a:moveTo>
                      <a:cubicBezTo>
                        <a:pt x="9984" y="6800"/>
                        <a:pt x="13007" y="14073"/>
                        <a:pt x="11798" y="20695"/>
                      </a:cubicBezTo>
                      <a:cubicBezTo>
                        <a:pt x="11728" y="21064"/>
                        <a:pt x="14237" y="21155"/>
                        <a:pt x="15166" y="20875"/>
                      </a:cubicBezTo>
                      <a:cubicBezTo>
                        <a:pt x="14410" y="21102"/>
                        <a:pt x="17762" y="21415"/>
                        <a:pt x="18674" y="21400"/>
                      </a:cubicBezTo>
                      <a:cubicBezTo>
                        <a:pt x="19424" y="21390"/>
                        <a:pt x="20261" y="21304"/>
                        <a:pt x="20417" y="21142"/>
                      </a:cubicBezTo>
                      <a:cubicBezTo>
                        <a:pt x="20471" y="21081"/>
                        <a:pt x="20525" y="21020"/>
                        <a:pt x="20585" y="20961"/>
                      </a:cubicBezTo>
                      <a:cubicBezTo>
                        <a:pt x="21011" y="20518"/>
                        <a:pt x="17519" y="20327"/>
                        <a:pt x="17093" y="20772"/>
                      </a:cubicBezTo>
                      <a:cubicBezTo>
                        <a:pt x="17389" y="20464"/>
                        <a:pt x="19759" y="20867"/>
                        <a:pt x="17120" y="20367"/>
                      </a:cubicBezTo>
                      <a:cubicBezTo>
                        <a:pt x="16666" y="20283"/>
                        <a:pt x="16056" y="20201"/>
                        <a:pt x="15463" y="20170"/>
                      </a:cubicBezTo>
                      <a:cubicBezTo>
                        <a:pt x="13725" y="20077"/>
                        <a:pt x="12872" y="20268"/>
                        <a:pt x="12035" y="20518"/>
                      </a:cubicBezTo>
                      <a:cubicBezTo>
                        <a:pt x="13169" y="20579"/>
                        <a:pt x="14297" y="20638"/>
                        <a:pt x="15425" y="20695"/>
                      </a:cubicBezTo>
                      <a:cubicBezTo>
                        <a:pt x="16083" y="17043"/>
                        <a:pt x="14599" y="13382"/>
                        <a:pt x="12478" y="9755"/>
                      </a:cubicBezTo>
                      <a:cubicBezTo>
                        <a:pt x="10616" y="6571"/>
                        <a:pt x="8354" y="3322"/>
                        <a:pt x="3583" y="246"/>
                      </a:cubicBezTo>
                      <a:cubicBezTo>
                        <a:pt x="2908" y="-185"/>
                        <a:pt x="-589" y="-2"/>
                        <a:pt x="86" y="437"/>
                      </a:cubicBezTo>
                      <a:cubicBezTo>
                        <a:pt x="86" y="437"/>
                        <a:pt x="86" y="437"/>
                        <a:pt x="86" y="437"/>
                      </a:cubicBezTo>
                      <a:close/>
                      <a:moveTo>
                        <a:pt x="86" y="43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4" name="AutoShape 174"/>
                <p:cNvSpPr>
                  <a:spLocks/>
                </p:cNvSpPr>
                <p:nvPr/>
              </p:nvSpPr>
              <p:spPr bwMode="auto">
                <a:xfrm>
                  <a:off x="611" y="87"/>
                  <a:ext cx="27" cy="179"/>
                </a:xfrm>
                <a:custGeom>
                  <a:avLst/>
                  <a:gdLst/>
                  <a:ahLst/>
                  <a:cxnLst/>
                  <a:rect l="0" t="0" r="r" b="b"/>
                  <a:pathLst>
                    <a:path w="18231" h="20620">
                      <a:moveTo>
                        <a:pt x="54" y="420"/>
                      </a:moveTo>
                      <a:cubicBezTo>
                        <a:pt x="5691" y="4869"/>
                        <a:pt x="9719" y="9367"/>
                        <a:pt x="12543" y="13895"/>
                      </a:cubicBezTo>
                      <a:cubicBezTo>
                        <a:pt x="13165" y="14898"/>
                        <a:pt x="13442" y="15920"/>
                        <a:pt x="13955" y="16928"/>
                      </a:cubicBezTo>
                      <a:cubicBezTo>
                        <a:pt x="14289" y="17604"/>
                        <a:pt x="13212" y="19611"/>
                        <a:pt x="15926" y="19949"/>
                      </a:cubicBezTo>
                      <a:cubicBezTo>
                        <a:pt x="13892" y="19697"/>
                        <a:pt x="11967" y="20279"/>
                        <a:pt x="13967" y="20526"/>
                      </a:cubicBezTo>
                      <a:cubicBezTo>
                        <a:pt x="21107" y="21418"/>
                        <a:pt x="17171" y="15684"/>
                        <a:pt x="16958" y="15266"/>
                      </a:cubicBezTo>
                      <a:cubicBezTo>
                        <a:pt x="14312" y="10212"/>
                        <a:pt x="10071" y="5201"/>
                        <a:pt x="3777" y="239"/>
                      </a:cubicBezTo>
                      <a:cubicBezTo>
                        <a:pt x="3247" y="-182"/>
                        <a:pt x="-493" y="-1"/>
                        <a:pt x="54" y="420"/>
                      </a:cubicBezTo>
                      <a:cubicBezTo>
                        <a:pt x="54" y="420"/>
                        <a:pt x="54" y="420"/>
                        <a:pt x="54" y="420"/>
                      </a:cubicBezTo>
                      <a:close/>
                      <a:moveTo>
                        <a:pt x="54" y="42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5" name="AutoShape 175"/>
                <p:cNvSpPr>
                  <a:spLocks/>
                </p:cNvSpPr>
                <p:nvPr/>
              </p:nvSpPr>
              <p:spPr bwMode="auto">
                <a:xfrm>
                  <a:off x="664" y="87"/>
                  <a:ext cx="27" cy="176"/>
                </a:xfrm>
                <a:custGeom>
                  <a:avLst/>
                  <a:gdLst/>
                  <a:ahLst/>
                  <a:cxnLst/>
                  <a:rect l="0" t="0" r="r" b="b"/>
                  <a:pathLst>
                    <a:path w="20732" h="21298">
                      <a:moveTo>
                        <a:pt x="12" y="335"/>
                      </a:moveTo>
                      <a:cubicBezTo>
                        <a:pt x="4299" y="7224"/>
                        <a:pt x="5896" y="14284"/>
                        <a:pt x="16217" y="21045"/>
                      </a:cubicBezTo>
                      <a:cubicBezTo>
                        <a:pt x="16885" y="21487"/>
                        <a:pt x="21337" y="21302"/>
                        <a:pt x="20663" y="20862"/>
                      </a:cubicBezTo>
                      <a:cubicBezTo>
                        <a:pt x="10451" y="14161"/>
                        <a:pt x="8882" y="7163"/>
                        <a:pt x="4636" y="335"/>
                      </a:cubicBezTo>
                      <a:cubicBezTo>
                        <a:pt x="4354" y="-111"/>
                        <a:pt x="-263" y="-113"/>
                        <a:pt x="12" y="335"/>
                      </a:cubicBezTo>
                      <a:cubicBezTo>
                        <a:pt x="12" y="335"/>
                        <a:pt x="12" y="335"/>
                        <a:pt x="12" y="335"/>
                      </a:cubicBezTo>
                      <a:close/>
                      <a:moveTo>
                        <a:pt x="12" y="33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6" name="AutoShape 176"/>
                <p:cNvSpPr>
                  <a:spLocks/>
                </p:cNvSpPr>
                <p:nvPr/>
              </p:nvSpPr>
              <p:spPr bwMode="auto">
                <a:xfrm>
                  <a:off x="718" y="105"/>
                  <a:ext cx="26" cy="174"/>
                </a:xfrm>
                <a:custGeom>
                  <a:avLst/>
                  <a:gdLst/>
                  <a:ahLst/>
                  <a:cxnLst/>
                  <a:rect l="0" t="0" r="r" b="b"/>
                  <a:pathLst>
                    <a:path w="20115" h="21193">
                      <a:moveTo>
                        <a:pt x="77" y="440"/>
                      </a:moveTo>
                      <a:cubicBezTo>
                        <a:pt x="5529" y="3811"/>
                        <a:pt x="8221" y="7330"/>
                        <a:pt x="11065" y="10768"/>
                      </a:cubicBezTo>
                      <a:cubicBezTo>
                        <a:pt x="12767" y="12823"/>
                        <a:pt x="14210" y="14886"/>
                        <a:pt x="15005" y="16956"/>
                      </a:cubicBezTo>
                      <a:cubicBezTo>
                        <a:pt x="15291" y="17733"/>
                        <a:pt x="17815" y="19954"/>
                        <a:pt x="13638" y="20589"/>
                      </a:cubicBezTo>
                      <a:cubicBezTo>
                        <a:pt x="11505" y="20914"/>
                        <a:pt x="14816" y="21411"/>
                        <a:pt x="16950" y="21088"/>
                      </a:cubicBezTo>
                      <a:cubicBezTo>
                        <a:pt x="20959" y="20478"/>
                        <a:pt x="20025" y="19163"/>
                        <a:pt x="20011" y="18400"/>
                      </a:cubicBezTo>
                      <a:cubicBezTo>
                        <a:pt x="19948" y="16243"/>
                        <a:pt x="18303" y="14077"/>
                        <a:pt x="16685" y="11936"/>
                      </a:cubicBezTo>
                      <a:cubicBezTo>
                        <a:pt x="13750" y="8049"/>
                        <a:pt x="10759" y="4061"/>
                        <a:pt x="4602" y="251"/>
                      </a:cubicBezTo>
                      <a:cubicBezTo>
                        <a:pt x="3884" y="-189"/>
                        <a:pt x="-641" y="-2"/>
                        <a:pt x="77" y="440"/>
                      </a:cubicBezTo>
                      <a:cubicBezTo>
                        <a:pt x="77" y="440"/>
                        <a:pt x="77" y="440"/>
                        <a:pt x="77" y="440"/>
                      </a:cubicBezTo>
                      <a:close/>
                      <a:moveTo>
                        <a:pt x="77" y="44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7" name="AutoShape 177"/>
                <p:cNvSpPr>
                  <a:spLocks/>
                </p:cNvSpPr>
                <p:nvPr/>
              </p:nvSpPr>
              <p:spPr bwMode="auto">
                <a:xfrm>
                  <a:off x="772" y="123"/>
                  <a:ext cx="31" cy="181"/>
                </a:xfrm>
                <a:custGeom>
                  <a:avLst/>
                  <a:gdLst/>
                  <a:ahLst/>
                  <a:cxnLst/>
                  <a:rect l="0" t="0" r="r" b="b"/>
                  <a:pathLst>
                    <a:path w="18933" h="21237">
                      <a:moveTo>
                        <a:pt x="59" y="422"/>
                      </a:moveTo>
                      <a:cubicBezTo>
                        <a:pt x="4436" y="3728"/>
                        <a:pt x="8226" y="7063"/>
                        <a:pt x="11190" y="10429"/>
                      </a:cubicBezTo>
                      <a:cubicBezTo>
                        <a:pt x="14068" y="13705"/>
                        <a:pt x="17842" y="17530"/>
                        <a:pt x="13407" y="20816"/>
                      </a:cubicBezTo>
                      <a:cubicBezTo>
                        <a:pt x="12842" y="21239"/>
                        <a:pt x="16291" y="21418"/>
                        <a:pt x="16861" y="20995"/>
                      </a:cubicBezTo>
                      <a:cubicBezTo>
                        <a:pt x="21110" y="17845"/>
                        <a:pt x="17901" y="14327"/>
                        <a:pt x="15411" y="11172"/>
                      </a:cubicBezTo>
                      <a:cubicBezTo>
                        <a:pt x="12512" y="7495"/>
                        <a:pt x="8279" y="3850"/>
                        <a:pt x="3513" y="241"/>
                      </a:cubicBezTo>
                      <a:cubicBezTo>
                        <a:pt x="2954" y="-182"/>
                        <a:pt x="-490" y="-1"/>
                        <a:pt x="59" y="422"/>
                      </a:cubicBezTo>
                      <a:cubicBezTo>
                        <a:pt x="59" y="422"/>
                        <a:pt x="59" y="422"/>
                        <a:pt x="59" y="422"/>
                      </a:cubicBezTo>
                      <a:close/>
                      <a:moveTo>
                        <a:pt x="59" y="42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8" name="AutoShape 178"/>
                <p:cNvSpPr>
                  <a:spLocks/>
                </p:cNvSpPr>
                <p:nvPr/>
              </p:nvSpPr>
              <p:spPr bwMode="auto">
                <a:xfrm>
                  <a:off x="844" y="158"/>
                  <a:ext cx="31" cy="171"/>
                </a:xfrm>
                <a:custGeom>
                  <a:avLst/>
                  <a:gdLst/>
                  <a:ahLst/>
                  <a:cxnLst/>
                  <a:rect l="0" t="0" r="r" b="b"/>
                  <a:pathLst>
                    <a:path w="19886" h="21330">
                      <a:moveTo>
                        <a:pt x="1235" y="726"/>
                      </a:moveTo>
                      <a:cubicBezTo>
                        <a:pt x="5251" y="1045"/>
                        <a:pt x="6248" y="3575"/>
                        <a:pt x="6849" y="4239"/>
                      </a:cubicBezTo>
                      <a:cubicBezTo>
                        <a:pt x="8754" y="6319"/>
                        <a:pt x="9813" y="8424"/>
                        <a:pt x="10821" y="10525"/>
                      </a:cubicBezTo>
                      <a:cubicBezTo>
                        <a:pt x="12497" y="14002"/>
                        <a:pt x="13444" y="17496"/>
                        <a:pt x="14703" y="20984"/>
                      </a:cubicBezTo>
                      <a:cubicBezTo>
                        <a:pt x="14881" y="21440"/>
                        <a:pt x="18401" y="21451"/>
                        <a:pt x="18446" y="20984"/>
                      </a:cubicBezTo>
                      <a:cubicBezTo>
                        <a:pt x="18257" y="20551"/>
                        <a:pt x="18685" y="20152"/>
                        <a:pt x="19744" y="19779"/>
                      </a:cubicBezTo>
                      <a:cubicBezTo>
                        <a:pt x="20646" y="19348"/>
                        <a:pt x="17020" y="19164"/>
                        <a:pt x="16129" y="19588"/>
                      </a:cubicBezTo>
                      <a:cubicBezTo>
                        <a:pt x="15087" y="20088"/>
                        <a:pt x="14764" y="20454"/>
                        <a:pt x="14703" y="20984"/>
                      </a:cubicBezTo>
                      <a:cubicBezTo>
                        <a:pt x="15956" y="20984"/>
                        <a:pt x="17209" y="20984"/>
                        <a:pt x="18446" y="20984"/>
                      </a:cubicBezTo>
                      <a:cubicBezTo>
                        <a:pt x="16936" y="16823"/>
                        <a:pt x="15783" y="12662"/>
                        <a:pt x="13533" y="8512"/>
                      </a:cubicBezTo>
                      <a:cubicBezTo>
                        <a:pt x="12464" y="6529"/>
                        <a:pt x="11205" y="4533"/>
                        <a:pt x="8960" y="2582"/>
                      </a:cubicBezTo>
                      <a:cubicBezTo>
                        <a:pt x="8025" y="1767"/>
                        <a:pt x="6833" y="398"/>
                        <a:pt x="2238" y="29"/>
                      </a:cubicBezTo>
                      <a:cubicBezTo>
                        <a:pt x="10" y="-149"/>
                        <a:pt x="-954" y="550"/>
                        <a:pt x="1235" y="726"/>
                      </a:cubicBezTo>
                      <a:cubicBezTo>
                        <a:pt x="1235" y="726"/>
                        <a:pt x="1235" y="726"/>
                        <a:pt x="1235" y="726"/>
                      </a:cubicBezTo>
                      <a:close/>
                      <a:moveTo>
                        <a:pt x="1235" y="72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59" name="AutoShape 179"/>
                <p:cNvSpPr>
                  <a:spLocks/>
                </p:cNvSpPr>
                <p:nvPr/>
              </p:nvSpPr>
              <p:spPr bwMode="auto">
                <a:xfrm>
                  <a:off x="880" y="193"/>
                  <a:ext cx="13" cy="108"/>
                </a:xfrm>
                <a:custGeom>
                  <a:avLst/>
                  <a:gdLst/>
                  <a:ahLst/>
                  <a:cxnLst/>
                  <a:rect l="0" t="0" r="r" b="b"/>
                  <a:pathLst>
                    <a:path w="17754" h="21230">
                      <a:moveTo>
                        <a:pt x="1111" y="547"/>
                      </a:moveTo>
                      <a:cubicBezTo>
                        <a:pt x="-3787" y="7306"/>
                        <a:pt x="9052" y="13936"/>
                        <a:pt x="9765" y="20678"/>
                      </a:cubicBezTo>
                      <a:cubicBezTo>
                        <a:pt x="9836" y="21414"/>
                        <a:pt x="17813" y="21414"/>
                        <a:pt x="17754" y="20678"/>
                      </a:cubicBezTo>
                      <a:cubicBezTo>
                        <a:pt x="17040" y="13936"/>
                        <a:pt x="4190" y="7306"/>
                        <a:pt x="9099" y="547"/>
                      </a:cubicBezTo>
                      <a:cubicBezTo>
                        <a:pt x="9634" y="-186"/>
                        <a:pt x="1646" y="-179"/>
                        <a:pt x="1111" y="547"/>
                      </a:cubicBezTo>
                      <a:cubicBezTo>
                        <a:pt x="1111" y="547"/>
                        <a:pt x="1111" y="547"/>
                        <a:pt x="1111" y="547"/>
                      </a:cubicBezTo>
                      <a:close/>
                      <a:moveTo>
                        <a:pt x="1111" y="54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0" name="AutoShape 180"/>
                <p:cNvSpPr>
                  <a:spLocks/>
                </p:cNvSpPr>
                <p:nvPr/>
              </p:nvSpPr>
              <p:spPr bwMode="auto">
                <a:xfrm>
                  <a:off x="71" y="263"/>
                  <a:ext cx="45" cy="145"/>
                </a:xfrm>
                <a:custGeom>
                  <a:avLst/>
                  <a:gdLst/>
                  <a:ahLst/>
                  <a:cxnLst/>
                  <a:rect l="0" t="0" r="r" b="b"/>
                  <a:pathLst>
                    <a:path w="21295" h="21280">
                      <a:moveTo>
                        <a:pt x="14" y="402"/>
                      </a:moveTo>
                      <a:cubicBezTo>
                        <a:pt x="3072" y="7484"/>
                        <a:pt x="11428" y="14179"/>
                        <a:pt x="18288" y="20974"/>
                      </a:cubicBezTo>
                      <a:cubicBezTo>
                        <a:pt x="18777" y="21463"/>
                        <a:pt x="20858" y="21321"/>
                        <a:pt x="21042" y="20863"/>
                      </a:cubicBezTo>
                      <a:cubicBezTo>
                        <a:pt x="21380" y="20452"/>
                        <a:pt x="21380" y="20045"/>
                        <a:pt x="21042" y="19634"/>
                      </a:cubicBezTo>
                      <a:cubicBezTo>
                        <a:pt x="20820" y="19097"/>
                        <a:pt x="18017" y="19092"/>
                        <a:pt x="18238" y="19634"/>
                      </a:cubicBezTo>
                      <a:cubicBezTo>
                        <a:pt x="18568" y="20045"/>
                        <a:pt x="18568" y="20452"/>
                        <a:pt x="18238" y="20863"/>
                      </a:cubicBezTo>
                      <a:cubicBezTo>
                        <a:pt x="19162" y="20827"/>
                        <a:pt x="20072" y="20789"/>
                        <a:pt x="20996" y="20751"/>
                      </a:cubicBezTo>
                      <a:cubicBezTo>
                        <a:pt x="14215" y="14037"/>
                        <a:pt x="5842" y="7403"/>
                        <a:pt x="2817" y="402"/>
                      </a:cubicBezTo>
                      <a:cubicBezTo>
                        <a:pt x="2583" y="-132"/>
                        <a:pt x="-220" y="-137"/>
                        <a:pt x="14" y="402"/>
                      </a:cubicBezTo>
                      <a:cubicBezTo>
                        <a:pt x="14" y="402"/>
                        <a:pt x="14" y="402"/>
                        <a:pt x="14" y="402"/>
                      </a:cubicBezTo>
                      <a:close/>
                      <a:moveTo>
                        <a:pt x="14" y="40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1" name="AutoShape 181"/>
                <p:cNvSpPr>
                  <a:spLocks/>
                </p:cNvSpPr>
                <p:nvPr/>
              </p:nvSpPr>
              <p:spPr bwMode="auto">
                <a:xfrm>
                  <a:off x="107" y="299"/>
                  <a:ext cx="39" cy="129"/>
                </a:xfrm>
                <a:custGeom>
                  <a:avLst/>
                  <a:gdLst/>
                  <a:ahLst/>
                  <a:cxnLst/>
                  <a:rect l="0" t="0" r="r" b="b"/>
                  <a:pathLst>
                    <a:path w="16632" h="21187">
                      <a:moveTo>
                        <a:pt x="346" y="343"/>
                      </a:moveTo>
                      <a:cubicBezTo>
                        <a:pt x="-2771" y="7577"/>
                        <a:pt x="16288" y="13599"/>
                        <a:pt x="13858" y="20734"/>
                      </a:cubicBezTo>
                      <a:cubicBezTo>
                        <a:pt x="13652" y="21340"/>
                        <a:pt x="16220" y="21334"/>
                        <a:pt x="16422" y="20734"/>
                      </a:cubicBezTo>
                      <a:cubicBezTo>
                        <a:pt x="18829" y="13658"/>
                        <a:pt x="-234" y="7670"/>
                        <a:pt x="2822" y="597"/>
                      </a:cubicBezTo>
                      <a:cubicBezTo>
                        <a:pt x="3077" y="-1"/>
                        <a:pt x="609" y="-260"/>
                        <a:pt x="346" y="343"/>
                      </a:cubicBezTo>
                      <a:cubicBezTo>
                        <a:pt x="346" y="343"/>
                        <a:pt x="346" y="343"/>
                        <a:pt x="346" y="343"/>
                      </a:cubicBezTo>
                      <a:close/>
                      <a:moveTo>
                        <a:pt x="346" y="34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2" name="AutoShape 182"/>
                <p:cNvSpPr>
                  <a:spLocks/>
                </p:cNvSpPr>
                <p:nvPr/>
              </p:nvSpPr>
              <p:spPr bwMode="auto">
                <a:xfrm>
                  <a:off x="161" y="334"/>
                  <a:ext cx="32" cy="111"/>
                </a:xfrm>
                <a:custGeom>
                  <a:avLst/>
                  <a:gdLst/>
                  <a:ahLst/>
                  <a:cxnLst/>
                  <a:rect l="0" t="0" r="r" b="b"/>
                  <a:pathLst>
                    <a:path w="21228" h="21240">
                      <a:moveTo>
                        <a:pt x="18" y="523"/>
                      </a:moveTo>
                      <a:cubicBezTo>
                        <a:pt x="3246" y="7394"/>
                        <a:pt x="16560" y="13755"/>
                        <a:pt x="17247" y="20709"/>
                      </a:cubicBezTo>
                      <a:cubicBezTo>
                        <a:pt x="17324" y="21416"/>
                        <a:pt x="21298" y="21419"/>
                        <a:pt x="21227" y="20709"/>
                      </a:cubicBezTo>
                      <a:cubicBezTo>
                        <a:pt x="20534" y="13726"/>
                        <a:pt x="7232" y="7407"/>
                        <a:pt x="4004" y="523"/>
                      </a:cubicBezTo>
                      <a:cubicBezTo>
                        <a:pt x="3672" y="-168"/>
                        <a:pt x="-302" y="-181"/>
                        <a:pt x="18" y="523"/>
                      </a:cubicBezTo>
                      <a:cubicBezTo>
                        <a:pt x="18" y="523"/>
                        <a:pt x="18" y="523"/>
                        <a:pt x="18" y="523"/>
                      </a:cubicBezTo>
                      <a:close/>
                      <a:moveTo>
                        <a:pt x="18" y="5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3" name="AutoShape 183"/>
                <p:cNvSpPr>
                  <a:spLocks/>
                </p:cNvSpPr>
                <p:nvPr/>
              </p:nvSpPr>
              <p:spPr bwMode="auto">
                <a:xfrm>
                  <a:off x="197" y="369"/>
                  <a:ext cx="40" cy="95"/>
                </a:xfrm>
                <a:custGeom>
                  <a:avLst/>
                  <a:gdLst/>
                  <a:ahLst/>
                  <a:cxnLst/>
                  <a:rect l="0" t="0" r="r" b="b"/>
                  <a:pathLst>
                    <a:path w="19985" h="21163">
                      <a:moveTo>
                        <a:pt x="244" y="946"/>
                      </a:moveTo>
                      <a:cubicBezTo>
                        <a:pt x="8378" y="6455"/>
                        <a:pt x="9295" y="13767"/>
                        <a:pt x="13617" y="19925"/>
                      </a:cubicBezTo>
                      <a:cubicBezTo>
                        <a:pt x="13873" y="20288"/>
                        <a:pt x="14622" y="20426"/>
                        <a:pt x="15433" y="20372"/>
                      </a:cubicBezTo>
                      <a:cubicBezTo>
                        <a:pt x="14816" y="20418"/>
                        <a:pt x="17446" y="21060"/>
                        <a:pt x="17944" y="21136"/>
                      </a:cubicBezTo>
                      <a:cubicBezTo>
                        <a:pt x="18385" y="21205"/>
                        <a:pt x="19086" y="21136"/>
                        <a:pt x="19385" y="20968"/>
                      </a:cubicBezTo>
                      <a:cubicBezTo>
                        <a:pt x="19473" y="20918"/>
                        <a:pt x="19561" y="20873"/>
                        <a:pt x="19645" y="20823"/>
                      </a:cubicBezTo>
                      <a:cubicBezTo>
                        <a:pt x="20804" y="20177"/>
                        <a:pt x="18729" y="19268"/>
                        <a:pt x="17552" y="19918"/>
                      </a:cubicBezTo>
                      <a:cubicBezTo>
                        <a:pt x="18442" y="19421"/>
                        <a:pt x="15397" y="19081"/>
                        <a:pt x="14653" y="19134"/>
                      </a:cubicBezTo>
                      <a:cubicBezTo>
                        <a:pt x="15256" y="19283"/>
                        <a:pt x="15869" y="19436"/>
                        <a:pt x="16468" y="19585"/>
                      </a:cubicBezTo>
                      <a:cubicBezTo>
                        <a:pt x="12062" y="13301"/>
                        <a:pt x="11114" y="5928"/>
                        <a:pt x="2791" y="296"/>
                      </a:cubicBezTo>
                      <a:cubicBezTo>
                        <a:pt x="1769" y="-395"/>
                        <a:pt x="-796" y="247"/>
                        <a:pt x="244" y="946"/>
                      </a:cubicBezTo>
                      <a:cubicBezTo>
                        <a:pt x="244" y="946"/>
                        <a:pt x="244" y="946"/>
                        <a:pt x="244" y="946"/>
                      </a:cubicBezTo>
                      <a:close/>
                      <a:moveTo>
                        <a:pt x="244" y="94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4" name="AutoShape 184"/>
                <p:cNvSpPr>
                  <a:spLocks/>
                </p:cNvSpPr>
                <p:nvPr/>
              </p:nvSpPr>
              <p:spPr bwMode="auto">
                <a:xfrm>
                  <a:off x="233" y="386"/>
                  <a:ext cx="51" cy="102"/>
                </a:xfrm>
                <a:custGeom>
                  <a:avLst/>
                  <a:gdLst/>
                  <a:ahLst/>
                  <a:cxnLst/>
                  <a:rect l="0" t="0" r="r" b="b"/>
                  <a:pathLst>
                    <a:path w="20318" h="20780">
                      <a:moveTo>
                        <a:pt x="159" y="886"/>
                      </a:moveTo>
                      <a:cubicBezTo>
                        <a:pt x="6752" y="6867"/>
                        <a:pt x="10619" y="13374"/>
                        <a:pt x="13540" y="20022"/>
                      </a:cubicBezTo>
                      <a:cubicBezTo>
                        <a:pt x="13728" y="20454"/>
                        <a:pt x="14901" y="20598"/>
                        <a:pt x="15489" y="20282"/>
                      </a:cubicBezTo>
                      <a:cubicBezTo>
                        <a:pt x="15754" y="20145"/>
                        <a:pt x="18758" y="21226"/>
                        <a:pt x="19990" y="20563"/>
                      </a:cubicBezTo>
                      <a:cubicBezTo>
                        <a:pt x="21024" y="20015"/>
                        <a:pt x="19374" y="19180"/>
                        <a:pt x="18337" y="19731"/>
                      </a:cubicBezTo>
                      <a:cubicBezTo>
                        <a:pt x="18072" y="19871"/>
                        <a:pt x="15071" y="18790"/>
                        <a:pt x="13836" y="19450"/>
                      </a:cubicBezTo>
                      <a:cubicBezTo>
                        <a:pt x="14487" y="19538"/>
                        <a:pt x="15141" y="19622"/>
                        <a:pt x="15788" y="19713"/>
                      </a:cubicBezTo>
                      <a:cubicBezTo>
                        <a:pt x="12830" y="12960"/>
                        <a:pt x="8865" y="6355"/>
                        <a:pt x="2178" y="289"/>
                      </a:cubicBezTo>
                      <a:cubicBezTo>
                        <a:pt x="1446" y="-374"/>
                        <a:pt x="-576" y="223"/>
                        <a:pt x="159" y="886"/>
                      </a:cubicBezTo>
                      <a:cubicBezTo>
                        <a:pt x="159" y="886"/>
                        <a:pt x="159" y="886"/>
                        <a:pt x="159" y="886"/>
                      </a:cubicBezTo>
                      <a:close/>
                      <a:moveTo>
                        <a:pt x="159" y="88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5" name="AutoShape 185"/>
                <p:cNvSpPr>
                  <a:spLocks/>
                </p:cNvSpPr>
                <p:nvPr/>
              </p:nvSpPr>
              <p:spPr bwMode="auto">
                <a:xfrm>
                  <a:off x="305" y="386"/>
                  <a:ext cx="38" cy="98"/>
                </a:xfrm>
                <a:custGeom>
                  <a:avLst/>
                  <a:gdLst/>
                  <a:ahLst/>
                  <a:cxnLst/>
                  <a:rect l="0" t="0" r="r" b="b"/>
                  <a:pathLst>
                    <a:path w="20543" h="20859">
                      <a:moveTo>
                        <a:pt x="139" y="948"/>
                      </a:moveTo>
                      <a:cubicBezTo>
                        <a:pt x="6998" y="7288"/>
                        <a:pt x="12751" y="13786"/>
                        <a:pt x="17443" y="20417"/>
                      </a:cubicBezTo>
                      <a:cubicBezTo>
                        <a:pt x="17993" y="21190"/>
                        <a:pt x="20959" y="20866"/>
                        <a:pt x="20494" y="20090"/>
                      </a:cubicBezTo>
                      <a:cubicBezTo>
                        <a:pt x="20160" y="19600"/>
                        <a:pt x="19911" y="19104"/>
                        <a:pt x="19732" y="18607"/>
                      </a:cubicBezTo>
                      <a:cubicBezTo>
                        <a:pt x="19384" y="17819"/>
                        <a:pt x="16343" y="18151"/>
                        <a:pt x="16686" y="18931"/>
                      </a:cubicBezTo>
                      <a:cubicBezTo>
                        <a:pt x="16869" y="19431"/>
                        <a:pt x="17118" y="19932"/>
                        <a:pt x="17443" y="20417"/>
                      </a:cubicBezTo>
                      <a:cubicBezTo>
                        <a:pt x="18468" y="20311"/>
                        <a:pt x="19474" y="20200"/>
                        <a:pt x="20494" y="20090"/>
                      </a:cubicBezTo>
                      <a:cubicBezTo>
                        <a:pt x="15722" y="13352"/>
                        <a:pt x="9832" y="6762"/>
                        <a:pt x="2866" y="330"/>
                      </a:cubicBezTo>
                      <a:cubicBezTo>
                        <a:pt x="2071" y="-410"/>
                        <a:pt x="-641" y="227"/>
                        <a:pt x="139" y="948"/>
                      </a:cubicBezTo>
                      <a:cubicBezTo>
                        <a:pt x="139" y="948"/>
                        <a:pt x="139" y="948"/>
                        <a:pt x="139" y="948"/>
                      </a:cubicBezTo>
                      <a:close/>
                      <a:moveTo>
                        <a:pt x="139" y="94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6" name="AutoShape 186"/>
                <p:cNvSpPr>
                  <a:spLocks/>
                </p:cNvSpPr>
                <p:nvPr/>
              </p:nvSpPr>
              <p:spPr bwMode="auto">
                <a:xfrm>
                  <a:off x="359" y="404"/>
                  <a:ext cx="36" cy="89"/>
                </a:xfrm>
                <a:custGeom>
                  <a:avLst/>
                  <a:gdLst/>
                  <a:ahLst/>
                  <a:cxnLst/>
                  <a:rect l="0" t="0" r="r" b="b"/>
                  <a:pathLst>
                    <a:path w="19654" h="20846">
                      <a:moveTo>
                        <a:pt x="310" y="976"/>
                      </a:moveTo>
                      <a:cubicBezTo>
                        <a:pt x="6129" y="4264"/>
                        <a:pt x="7503" y="9179"/>
                        <a:pt x="9794" y="13059"/>
                      </a:cubicBezTo>
                      <a:cubicBezTo>
                        <a:pt x="11067" y="15203"/>
                        <a:pt x="12142" y="19441"/>
                        <a:pt x="17248" y="20743"/>
                      </a:cubicBezTo>
                      <a:cubicBezTo>
                        <a:pt x="19032" y="21198"/>
                        <a:pt x="20666" y="20030"/>
                        <a:pt x="18882" y="19574"/>
                      </a:cubicBezTo>
                      <a:cubicBezTo>
                        <a:pt x="16221" y="18897"/>
                        <a:pt x="15449" y="16645"/>
                        <a:pt x="14663" y="15501"/>
                      </a:cubicBezTo>
                      <a:cubicBezTo>
                        <a:pt x="13342" y="13571"/>
                        <a:pt x="12282" y="11609"/>
                        <a:pt x="11129" y="9663"/>
                      </a:cubicBezTo>
                      <a:cubicBezTo>
                        <a:pt x="9302" y="6572"/>
                        <a:pt x="7749" y="2910"/>
                        <a:pt x="3111" y="291"/>
                      </a:cubicBezTo>
                      <a:cubicBezTo>
                        <a:pt x="1882" y="-402"/>
                        <a:pt x="-934" y="271"/>
                        <a:pt x="310" y="976"/>
                      </a:cubicBezTo>
                      <a:cubicBezTo>
                        <a:pt x="310" y="976"/>
                        <a:pt x="310" y="976"/>
                        <a:pt x="310" y="976"/>
                      </a:cubicBezTo>
                      <a:close/>
                      <a:moveTo>
                        <a:pt x="310" y="97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7" name="AutoShape 187"/>
                <p:cNvSpPr>
                  <a:spLocks/>
                </p:cNvSpPr>
                <p:nvPr/>
              </p:nvSpPr>
              <p:spPr bwMode="auto">
                <a:xfrm>
                  <a:off x="413" y="404"/>
                  <a:ext cx="35" cy="95"/>
                </a:xfrm>
                <a:custGeom>
                  <a:avLst/>
                  <a:gdLst/>
                  <a:ahLst/>
                  <a:cxnLst/>
                  <a:rect l="0" t="0" r="r" b="b"/>
                  <a:pathLst>
                    <a:path w="20357" h="20854">
                      <a:moveTo>
                        <a:pt x="216" y="956"/>
                      </a:moveTo>
                      <a:cubicBezTo>
                        <a:pt x="8794" y="7063"/>
                        <a:pt x="13033" y="13712"/>
                        <a:pt x="17061" y="20403"/>
                      </a:cubicBezTo>
                      <a:cubicBezTo>
                        <a:pt x="18139" y="20289"/>
                        <a:pt x="19228" y="20175"/>
                        <a:pt x="20306" y="20065"/>
                      </a:cubicBezTo>
                      <a:cubicBezTo>
                        <a:pt x="20066" y="19508"/>
                        <a:pt x="19815" y="18954"/>
                        <a:pt x="19559" y="18397"/>
                      </a:cubicBezTo>
                      <a:cubicBezTo>
                        <a:pt x="19469" y="17575"/>
                        <a:pt x="16098" y="17575"/>
                        <a:pt x="16188" y="18397"/>
                      </a:cubicBezTo>
                      <a:cubicBezTo>
                        <a:pt x="16308" y="19459"/>
                        <a:pt x="16263" y="19364"/>
                        <a:pt x="17061" y="20403"/>
                      </a:cubicBezTo>
                      <a:cubicBezTo>
                        <a:pt x="17678" y="21191"/>
                        <a:pt x="20788" y="20861"/>
                        <a:pt x="20306" y="20065"/>
                      </a:cubicBezTo>
                      <a:cubicBezTo>
                        <a:pt x="16208" y="13257"/>
                        <a:pt x="11829" y="6517"/>
                        <a:pt x="3121" y="319"/>
                      </a:cubicBezTo>
                      <a:cubicBezTo>
                        <a:pt x="2097" y="-409"/>
                        <a:pt x="-812" y="239"/>
                        <a:pt x="216" y="956"/>
                      </a:cubicBezTo>
                      <a:cubicBezTo>
                        <a:pt x="216" y="956"/>
                        <a:pt x="216" y="956"/>
                        <a:pt x="216" y="956"/>
                      </a:cubicBezTo>
                      <a:close/>
                      <a:moveTo>
                        <a:pt x="216" y="95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8" name="AutoShape 188"/>
                <p:cNvSpPr>
                  <a:spLocks/>
                </p:cNvSpPr>
                <p:nvPr/>
              </p:nvSpPr>
              <p:spPr bwMode="auto">
                <a:xfrm>
                  <a:off x="449" y="422"/>
                  <a:ext cx="41" cy="79"/>
                </a:xfrm>
                <a:custGeom>
                  <a:avLst/>
                  <a:gdLst/>
                  <a:ahLst/>
                  <a:cxnLst/>
                  <a:rect l="0" t="0" r="r" b="b"/>
                  <a:pathLst>
                    <a:path w="20257" h="20950">
                      <a:moveTo>
                        <a:pt x="1394" y="1529"/>
                      </a:moveTo>
                      <a:cubicBezTo>
                        <a:pt x="4395" y="1384"/>
                        <a:pt x="8839" y="10989"/>
                        <a:pt x="9619" y="12220"/>
                      </a:cubicBezTo>
                      <a:cubicBezTo>
                        <a:pt x="11403" y="15028"/>
                        <a:pt x="13283" y="18981"/>
                        <a:pt x="18147" y="20810"/>
                      </a:cubicBezTo>
                      <a:cubicBezTo>
                        <a:pt x="19680" y="21381"/>
                        <a:pt x="21127" y="20063"/>
                        <a:pt x="19624" y="19493"/>
                      </a:cubicBezTo>
                      <a:cubicBezTo>
                        <a:pt x="13326" y="17133"/>
                        <a:pt x="11434" y="10201"/>
                        <a:pt x="9147" y="6583"/>
                      </a:cubicBezTo>
                      <a:cubicBezTo>
                        <a:pt x="8181" y="5052"/>
                        <a:pt x="6020" y="-219"/>
                        <a:pt x="1394" y="7"/>
                      </a:cubicBezTo>
                      <a:cubicBezTo>
                        <a:pt x="-456" y="98"/>
                        <a:pt x="-473" y="1619"/>
                        <a:pt x="1394" y="1529"/>
                      </a:cubicBezTo>
                      <a:cubicBezTo>
                        <a:pt x="1394" y="1529"/>
                        <a:pt x="1394" y="1529"/>
                        <a:pt x="1394" y="1529"/>
                      </a:cubicBezTo>
                      <a:close/>
                      <a:moveTo>
                        <a:pt x="1394" y="152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69" name="AutoShape 189"/>
                <p:cNvSpPr>
                  <a:spLocks/>
                </p:cNvSpPr>
                <p:nvPr/>
              </p:nvSpPr>
              <p:spPr bwMode="auto">
                <a:xfrm>
                  <a:off x="503" y="422"/>
                  <a:ext cx="30" cy="71"/>
                </a:xfrm>
                <a:custGeom>
                  <a:avLst/>
                  <a:gdLst/>
                  <a:ahLst/>
                  <a:cxnLst/>
                  <a:rect l="0" t="0" r="r" b="b"/>
                  <a:pathLst>
                    <a:path w="20075" h="20614">
                      <a:moveTo>
                        <a:pt x="241" y="1270"/>
                      </a:moveTo>
                      <a:cubicBezTo>
                        <a:pt x="7490" y="7176"/>
                        <a:pt x="12105" y="13610"/>
                        <a:pt x="16191" y="20020"/>
                      </a:cubicBezTo>
                      <a:cubicBezTo>
                        <a:pt x="16855" y="21063"/>
                        <a:pt x="20671" y="20614"/>
                        <a:pt x="19995" y="19575"/>
                      </a:cubicBezTo>
                      <a:cubicBezTo>
                        <a:pt x="15827" y="13026"/>
                        <a:pt x="11053" y="6462"/>
                        <a:pt x="3651" y="421"/>
                      </a:cubicBezTo>
                      <a:cubicBezTo>
                        <a:pt x="2475" y="-537"/>
                        <a:pt x="-929" y="307"/>
                        <a:pt x="241" y="1270"/>
                      </a:cubicBezTo>
                      <a:cubicBezTo>
                        <a:pt x="241" y="1270"/>
                        <a:pt x="241" y="1270"/>
                        <a:pt x="241" y="1270"/>
                      </a:cubicBezTo>
                      <a:close/>
                      <a:moveTo>
                        <a:pt x="241" y="127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70" name="AutoShape 190"/>
                <p:cNvSpPr>
                  <a:spLocks/>
                </p:cNvSpPr>
                <p:nvPr/>
              </p:nvSpPr>
              <p:spPr bwMode="auto">
                <a:xfrm>
                  <a:off x="557" y="422"/>
                  <a:ext cx="28" cy="73"/>
                </a:xfrm>
                <a:custGeom>
                  <a:avLst/>
                  <a:gdLst/>
                  <a:ahLst/>
                  <a:cxnLst/>
                  <a:rect l="0" t="0" r="r" b="b"/>
                  <a:pathLst>
                    <a:path w="20335" h="20806">
                      <a:moveTo>
                        <a:pt x="20" y="775"/>
                      </a:moveTo>
                      <a:cubicBezTo>
                        <a:pt x="2191" y="7359"/>
                        <a:pt x="9087" y="14423"/>
                        <a:pt x="16477" y="20386"/>
                      </a:cubicBezTo>
                      <a:cubicBezTo>
                        <a:pt x="17647" y="21337"/>
                        <a:pt x="21276" y="20503"/>
                        <a:pt x="20106" y="19566"/>
                      </a:cubicBezTo>
                      <a:cubicBezTo>
                        <a:pt x="13079" y="13899"/>
                        <a:pt x="6284" y="7039"/>
                        <a:pt x="4225" y="775"/>
                      </a:cubicBezTo>
                      <a:cubicBezTo>
                        <a:pt x="3887" y="-253"/>
                        <a:pt x="-324" y="-263"/>
                        <a:pt x="20" y="775"/>
                      </a:cubicBezTo>
                      <a:cubicBezTo>
                        <a:pt x="20" y="775"/>
                        <a:pt x="20" y="775"/>
                        <a:pt x="20" y="775"/>
                      </a:cubicBezTo>
                      <a:close/>
                      <a:moveTo>
                        <a:pt x="20" y="77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71" name="AutoShape 191"/>
                <p:cNvSpPr>
                  <a:spLocks/>
                </p:cNvSpPr>
                <p:nvPr/>
              </p:nvSpPr>
              <p:spPr bwMode="auto">
                <a:xfrm>
                  <a:off x="611" y="422"/>
                  <a:ext cx="25" cy="55"/>
                </a:xfrm>
                <a:custGeom>
                  <a:avLst/>
                  <a:gdLst/>
                  <a:ahLst/>
                  <a:cxnLst/>
                  <a:rect l="0" t="0" r="r" b="b"/>
                  <a:pathLst>
                    <a:path w="19599" h="20384">
                      <a:moveTo>
                        <a:pt x="164" y="1276"/>
                      </a:moveTo>
                      <a:cubicBezTo>
                        <a:pt x="5231" y="7475"/>
                        <a:pt x="8430" y="14059"/>
                        <a:pt x="15426" y="19867"/>
                      </a:cubicBezTo>
                      <a:cubicBezTo>
                        <a:pt x="16856" y="21053"/>
                        <a:pt x="20713" y="19987"/>
                        <a:pt x="19290" y="18802"/>
                      </a:cubicBezTo>
                      <a:cubicBezTo>
                        <a:pt x="12480" y="13145"/>
                        <a:pt x="9394" y="6743"/>
                        <a:pt x="4466" y="714"/>
                      </a:cubicBezTo>
                      <a:cubicBezTo>
                        <a:pt x="3436" y="-547"/>
                        <a:pt x="-887" y="2"/>
                        <a:pt x="164" y="1276"/>
                      </a:cubicBezTo>
                      <a:cubicBezTo>
                        <a:pt x="164" y="1276"/>
                        <a:pt x="164" y="1276"/>
                        <a:pt x="164" y="1276"/>
                      </a:cubicBezTo>
                      <a:close/>
                      <a:moveTo>
                        <a:pt x="164" y="127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72" name="AutoShape 192"/>
                <p:cNvSpPr>
                  <a:spLocks/>
                </p:cNvSpPr>
                <p:nvPr/>
              </p:nvSpPr>
              <p:spPr bwMode="auto">
                <a:xfrm>
                  <a:off x="664" y="422"/>
                  <a:ext cx="22" cy="53"/>
                </a:xfrm>
                <a:custGeom>
                  <a:avLst/>
                  <a:gdLst/>
                  <a:ahLst/>
                  <a:cxnLst/>
                  <a:rect l="0" t="0" r="r" b="b"/>
                  <a:pathLst>
                    <a:path w="19892" h="20274">
                      <a:moveTo>
                        <a:pt x="272" y="1694"/>
                      </a:moveTo>
                      <a:cubicBezTo>
                        <a:pt x="6743" y="7451"/>
                        <a:pt x="11969" y="13227"/>
                        <a:pt x="14541" y="19470"/>
                      </a:cubicBezTo>
                      <a:cubicBezTo>
                        <a:pt x="15122" y="20876"/>
                        <a:pt x="20422" y="20285"/>
                        <a:pt x="19849" y="18885"/>
                      </a:cubicBezTo>
                      <a:cubicBezTo>
                        <a:pt x="17195" y="12452"/>
                        <a:pt x="11666" y="6498"/>
                        <a:pt x="5014" y="577"/>
                      </a:cubicBezTo>
                      <a:cubicBezTo>
                        <a:pt x="3565" y="-724"/>
                        <a:pt x="-1178" y="406"/>
                        <a:pt x="272" y="1694"/>
                      </a:cubicBezTo>
                      <a:cubicBezTo>
                        <a:pt x="272" y="1694"/>
                        <a:pt x="272" y="1694"/>
                        <a:pt x="272" y="1694"/>
                      </a:cubicBezTo>
                      <a:close/>
                      <a:moveTo>
                        <a:pt x="272" y="169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73" name="AutoShape 193"/>
                <p:cNvSpPr>
                  <a:spLocks/>
                </p:cNvSpPr>
                <p:nvPr/>
              </p:nvSpPr>
              <p:spPr bwMode="auto">
                <a:xfrm>
                  <a:off x="700" y="404"/>
                  <a:ext cx="20" cy="45"/>
                </a:xfrm>
                <a:custGeom>
                  <a:avLst/>
                  <a:gdLst/>
                  <a:ahLst/>
                  <a:cxnLst/>
                  <a:rect l="0" t="0" r="r" b="b"/>
                  <a:pathLst>
                    <a:path w="18629" h="19956">
                      <a:moveTo>
                        <a:pt x="733" y="2235"/>
                      </a:moveTo>
                      <a:cubicBezTo>
                        <a:pt x="9370" y="6759"/>
                        <a:pt x="7350" y="14051"/>
                        <a:pt x="13525" y="19319"/>
                      </a:cubicBezTo>
                      <a:cubicBezTo>
                        <a:pt x="15234" y="20776"/>
                        <a:pt x="19978" y="19472"/>
                        <a:pt x="18260" y="18023"/>
                      </a:cubicBezTo>
                      <a:cubicBezTo>
                        <a:pt x="11693" y="12411"/>
                        <a:pt x="14032" y="5349"/>
                        <a:pt x="4618" y="411"/>
                      </a:cubicBezTo>
                      <a:cubicBezTo>
                        <a:pt x="2247" y="-824"/>
                        <a:pt x="-1622" y="1001"/>
                        <a:pt x="733" y="2235"/>
                      </a:cubicBezTo>
                      <a:cubicBezTo>
                        <a:pt x="733" y="2235"/>
                        <a:pt x="733" y="2235"/>
                        <a:pt x="733" y="2235"/>
                      </a:cubicBezTo>
                      <a:close/>
                      <a:moveTo>
                        <a:pt x="733" y="223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74" name="AutoShape 194"/>
                <p:cNvSpPr>
                  <a:spLocks/>
                </p:cNvSpPr>
                <p:nvPr/>
              </p:nvSpPr>
              <p:spPr bwMode="auto">
                <a:xfrm>
                  <a:off x="772" y="386"/>
                  <a:ext cx="18" cy="46"/>
                </a:xfrm>
                <a:custGeom>
                  <a:avLst/>
                  <a:gdLst/>
                  <a:ahLst/>
                  <a:cxnLst/>
                  <a:rect l="0" t="0" r="r" b="b"/>
                  <a:pathLst>
                    <a:path w="19060" h="20124">
                      <a:moveTo>
                        <a:pt x="463" y="1884"/>
                      </a:moveTo>
                      <a:cubicBezTo>
                        <a:pt x="3672" y="4059"/>
                        <a:pt x="4806" y="6874"/>
                        <a:pt x="6396" y="9267"/>
                      </a:cubicBezTo>
                      <a:cubicBezTo>
                        <a:pt x="8597" y="12564"/>
                        <a:pt x="10545" y="15905"/>
                        <a:pt x="12669" y="19217"/>
                      </a:cubicBezTo>
                      <a:cubicBezTo>
                        <a:pt x="13667" y="20805"/>
                        <a:pt x="19959" y="20135"/>
                        <a:pt x="18951" y="18547"/>
                      </a:cubicBezTo>
                      <a:cubicBezTo>
                        <a:pt x="16818" y="15228"/>
                        <a:pt x="14840" y="11902"/>
                        <a:pt x="12678" y="8590"/>
                      </a:cubicBezTo>
                      <a:cubicBezTo>
                        <a:pt x="10972" y="5971"/>
                        <a:pt x="9605" y="2983"/>
                        <a:pt x="6086" y="612"/>
                      </a:cubicBezTo>
                      <a:cubicBezTo>
                        <a:pt x="3992" y="-795"/>
                        <a:pt x="-1641" y="477"/>
                        <a:pt x="463" y="1884"/>
                      </a:cubicBezTo>
                      <a:cubicBezTo>
                        <a:pt x="463" y="1884"/>
                        <a:pt x="463" y="1884"/>
                        <a:pt x="463" y="1884"/>
                      </a:cubicBezTo>
                      <a:close/>
                      <a:moveTo>
                        <a:pt x="463" y="188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75" name="AutoShape 195"/>
                <p:cNvSpPr>
                  <a:spLocks/>
                </p:cNvSpPr>
                <p:nvPr/>
              </p:nvSpPr>
              <p:spPr bwMode="auto">
                <a:xfrm>
                  <a:off x="808" y="351"/>
                  <a:ext cx="22" cy="55"/>
                </a:xfrm>
                <a:custGeom>
                  <a:avLst/>
                  <a:gdLst/>
                  <a:ahLst/>
                  <a:cxnLst/>
                  <a:rect l="0" t="0" r="r" b="b"/>
                  <a:pathLst>
                    <a:path w="19778" h="20311">
                      <a:moveTo>
                        <a:pt x="298" y="1634"/>
                      </a:moveTo>
                      <a:cubicBezTo>
                        <a:pt x="7105" y="7244"/>
                        <a:pt x="11500" y="13445"/>
                        <a:pt x="14465" y="19530"/>
                      </a:cubicBezTo>
                      <a:cubicBezTo>
                        <a:pt x="15115" y="20897"/>
                        <a:pt x="20379" y="20319"/>
                        <a:pt x="19721" y="18958"/>
                      </a:cubicBezTo>
                      <a:cubicBezTo>
                        <a:pt x="16667" y="12681"/>
                        <a:pt x="12028" y="6332"/>
                        <a:pt x="5001" y="562"/>
                      </a:cubicBezTo>
                      <a:cubicBezTo>
                        <a:pt x="3474" y="-703"/>
                        <a:pt x="-1221" y="395"/>
                        <a:pt x="298" y="1634"/>
                      </a:cubicBezTo>
                      <a:cubicBezTo>
                        <a:pt x="298" y="1634"/>
                        <a:pt x="298" y="1634"/>
                        <a:pt x="298" y="1634"/>
                      </a:cubicBezTo>
                      <a:close/>
                      <a:moveTo>
                        <a:pt x="298" y="163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76" name="AutoShape 196"/>
                <p:cNvSpPr>
                  <a:spLocks/>
                </p:cNvSpPr>
                <p:nvPr/>
              </p:nvSpPr>
              <p:spPr bwMode="auto">
                <a:xfrm>
                  <a:off x="844" y="334"/>
                  <a:ext cx="18" cy="45"/>
                </a:xfrm>
                <a:custGeom>
                  <a:avLst/>
                  <a:gdLst/>
                  <a:ahLst/>
                  <a:cxnLst/>
                  <a:rect l="0" t="0" r="r" b="b"/>
                  <a:pathLst>
                    <a:path w="18706" h="20165">
                      <a:moveTo>
                        <a:pt x="185" y="1553"/>
                      </a:moveTo>
                      <a:cubicBezTo>
                        <a:pt x="5229" y="7527"/>
                        <a:pt x="3494" y="14197"/>
                        <a:pt x="12677" y="19595"/>
                      </a:cubicBezTo>
                      <a:cubicBezTo>
                        <a:pt x="14978" y="20935"/>
                        <a:pt x="20465" y="19671"/>
                        <a:pt x="18146" y="18315"/>
                      </a:cubicBezTo>
                      <a:cubicBezTo>
                        <a:pt x="9330" y="13122"/>
                        <a:pt x="11150" y="6626"/>
                        <a:pt x="6285" y="879"/>
                      </a:cubicBezTo>
                      <a:cubicBezTo>
                        <a:pt x="4984" y="-665"/>
                        <a:pt x="-1135" y="-6"/>
                        <a:pt x="185" y="1553"/>
                      </a:cubicBezTo>
                      <a:cubicBezTo>
                        <a:pt x="185" y="1553"/>
                        <a:pt x="185" y="1553"/>
                        <a:pt x="185" y="1553"/>
                      </a:cubicBezTo>
                      <a:close/>
                      <a:moveTo>
                        <a:pt x="185" y="155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77" name="AutoShape 197"/>
                <p:cNvSpPr>
                  <a:spLocks/>
                </p:cNvSpPr>
                <p:nvPr/>
              </p:nvSpPr>
              <p:spPr bwMode="auto">
                <a:xfrm>
                  <a:off x="880" y="299"/>
                  <a:ext cx="15" cy="44"/>
                </a:xfrm>
                <a:custGeom>
                  <a:avLst/>
                  <a:gdLst/>
                  <a:ahLst/>
                  <a:cxnLst/>
                  <a:rect l="0" t="0" r="r" b="b"/>
                  <a:pathLst>
                    <a:path w="19849" h="20177">
                      <a:moveTo>
                        <a:pt x="376" y="947"/>
                      </a:moveTo>
                      <a:cubicBezTo>
                        <a:pt x="-1066" y="3204"/>
                        <a:pt x="1987" y="5842"/>
                        <a:pt x="3706" y="8005"/>
                      </a:cubicBezTo>
                      <a:cubicBezTo>
                        <a:pt x="6687" y="11724"/>
                        <a:pt x="10341" y="15420"/>
                        <a:pt x="12012" y="19233"/>
                      </a:cubicBezTo>
                      <a:cubicBezTo>
                        <a:pt x="12745" y="20890"/>
                        <a:pt x="20534" y="20182"/>
                        <a:pt x="19801" y="18532"/>
                      </a:cubicBezTo>
                      <a:cubicBezTo>
                        <a:pt x="18503" y="15591"/>
                        <a:pt x="15966" y="12712"/>
                        <a:pt x="13586" y="9849"/>
                      </a:cubicBezTo>
                      <a:cubicBezTo>
                        <a:pt x="11723" y="7585"/>
                        <a:pt x="6651" y="4005"/>
                        <a:pt x="8153" y="1640"/>
                      </a:cubicBezTo>
                      <a:cubicBezTo>
                        <a:pt x="9199" y="-10"/>
                        <a:pt x="1410" y="-710"/>
                        <a:pt x="376" y="947"/>
                      </a:cubicBezTo>
                      <a:cubicBezTo>
                        <a:pt x="376" y="947"/>
                        <a:pt x="376" y="947"/>
                        <a:pt x="376" y="947"/>
                      </a:cubicBezTo>
                      <a:close/>
                      <a:moveTo>
                        <a:pt x="376" y="94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grpSp>
          <p:nvGrpSpPr>
            <p:cNvPr id="46301" name="Group 221"/>
            <p:cNvGrpSpPr>
              <a:grpSpLocks/>
            </p:cNvGrpSpPr>
            <p:nvPr/>
          </p:nvGrpSpPr>
          <p:grpSpPr bwMode="auto">
            <a:xfrm rot="-772993">
              <a:off x="14495463" y="5514975"/>
              <a:ext cx="2619375" cy="2293938"/>
              <a:chOff x="0" y="0"/>
              <a:chExt cx="1649" cy="1445"/>
            </a:xfrm>
            <a:grpFill/>
          </p:grpSpPr>
          <p:grpSp>
            <p:nvGrpSpPr>
              <p:cNvPr id="46298" name="Group 218"/>
              <p:cNvGrpSpPr>
                <a:grpSpLocks/>
              </p:cNvGrpSpPr>
              <p:nvPr/>
            </p:nvGrpSpPr>
            <p:grpSpPr bwMode="auto">
              <a:xfrm>
                <a:off x="0" y="0"/>
                <a:ext cx="1649" cy="1445"/>
                <a:chOff x="0" y="0"/>
                <a:chExt cx="1649" cy="1445"/>
              </a:xfrm>
              <a:grpFill/>
            </p:grpSpPr>
            <p:sp>
              <p:nvSpPr>
                <p:cNvPr id="46280" name="AutoShape 200"/>
                <p:cNvSpPr>
                  <a:spLocks/>
                </p:cNvSpPr>
                <p:nvPr/>
              </p:nvSpPr>
              <p:spPr bwMode="auto">
                <a:xfrm>
                  <a:off x="0" y="0"/>
                  <a:ext cx="1649" cy="1445"/>
                </a:xfrm>
                <a:custGeom>
                  <a:avLst/>
                  <a:gdLst/>
                  <a:ahLst/>
                  <a:cxnLst/>
                  <a:rect l="0" t="0" r="r" b="b"/>
                  <a:pathLst>
                    <a:path w="21482" h="21403">
                      <a:moveTo>
                        <a:pt x="40" y="19963"/>
                      </a:moveTo>
                      <a:cubicBezTo>
                        <a:pt x="200" y="20708"/>
                        <a:pt x="848" y="21047"/>
                        <a:pt x="1464" y="21208"/>
                      </a:cubicBezTo>
                      <a:cubicBezTo>
                        <a:pt x="2171" y="21393"/>
                        <a:pt x="2911" y="21389"/>
                        <a:pt x="3633" y="21390"/>
                      </a:cubicBezTo>
                      <a:cubicBezTo>
                        <a:pt x="5935" y="21394"/>
                        <a:pt x="8252" y="21545"/>
                        <a:pt x="10472" y="20722"/>
                      </a:cubicBezTo>
                      <a:cubicBezTo>
                        <a:pt x="11257" y="20431"/>
                        <a:pt x="11995" y="20035"/>
                        <a:pt x="12617" y="19419"/>
                      </a:cubicBezTo>
                      <a:cubicBezTo>
                        <a:pt x="12940" y="19100"/>
                        <a:pt x="13203" y="18721"/>
                        <a:pt x="13467" y="18343"/>
                      </a:cubicBezTo>
                      <a:cubicBezTo>
                        <a:pt x="13782" y="17890"/>
                        <a:pt x="14076" y="17419"/>
                        <a:pt x="14363" y="16944"/>
                      </a:cubicBezTo>
                      <a:cubicBezTo>
                        <a:pt x="14640" y="16486"/>
                        <a:pt x="14902" y="16015"/>
                        <a:pt x="15192" y="15567"/>
                      </a:cubicBezTo>
                      <a:cubicBezTo>
                        <a:pt x="15491" y="15106"/>
                        <a:pt x="15836" y="14684"/>
                        <a:pt x="16154" y="14241"/>
                      </a:cubicBezTo>
                      <a:cubicBezTo>
                        <a:pt x="16428" y="13859"/>
                        <a:pt x="16662" y="13457"/>
                        <a:pt x="16878" y="13032"/>
                      </a:cubicBezTo>
                      <a:cubicBezTo>
                        <a:pt x="17080" y="12637"/>
                        <a:pt x="17305" y="12227"/>
                        <a:pt x="17690" y="12030"/>
                      </a:cubicBezTo>
                      <a:cubicBezTo>
                        <a:pt x="17630" y="12003"/>
                        <a:pt x="17571" y="11976"/>
                        <a:pt x="17511" y="11949"/>
                      </a:cubicBezTo>
                      <a:cubicBezTo>
                        <a:pt x="17619" y="12591"/>
                        <a:pt x="17448" y="13258"/>
                        <a:pt x="17326" y="13883"/>
                      </a:cubicBezTo>
                      <a:cubicBezTo>
                        <a:pt x="17243" y="14311"/>
                        <a:pt x="17112" y="14709"/>
                        <a:pt x="16990" y="15125"/>
                      </a:cubicBezTo>
                      <a:cubicBezTo>
                        <a:pt x="16893" y="15455"/>
                        <a:pt x="16764" y="15859"/>
                        <a:pt x="16992" y="16153"/>
                      </a:cubicBezTo>
                      <a:cubicBezTo>
                        <a:pt x="17229" y="16457"/>
                        <a:pt x="17737" y="16383"/>
                        <a:pt x="18024" y="16229"/>
                      </a:cubicBezTo>
                      <a:cubicBezTo>
                        <a:pt x="18423" y="16014"/>
                        <a:pt x="18403" y="15554"/>
                        <a:pt x="18393" y="15124"/>
                      </a:cubicBezTo>
                      <a:cubicBezTo>
                        <a:pt x="18377" y="14437"/>
                        <a:pt x="18429" y="13742"/>
                        <a:pt x="18488" y="13058"/>
                      </a:cubicBezTo>
                      <a:cubicBezTo>
                        <a:pt x="18589" y="11903"/>
                        <a:pt x="19210" y="10978"/>
                        <a:pt x="19932" y="10191"/>
                      </a:cubicBezTo>
                      <a:cubicBezTo>
                        <a:pt x="20624" y="9436"/>
                        <a:pt x="21406" y="8660"/>
                        <a:pt x="21479" y="7506"/>
                      </a:cubicBezTo>
                      <a:cubicBezTo>
                        <a:pt x="21514" y="6946"/>
                        <a:pt x="21275" y="6460"/>
                        <a:pt x="20948" y="6058"/>
                      </a:cubicBezTo>
                      <a:cubicBezTo>
                        <a:pt x="20802" y="5877"/>
                        <a:pt x="20645" y="5739"/>
                        <a:pt x="20584" y="5496"/>
                      </a:cubicBezTo>
                      <a:cubicBezTo>
                        <a:pt x="20494" y="5136"/>
                        <a:pt x="20640" y="4729"/>
                        <a:pt x="20727" y="4385"/>
                      </a:cubicBezTo>
                      <a:cubicBezTo>
                        <a:pt x="20808" y="4062"/>
                        <a:pt x="20896" y="3740"/>
                        <a:pt x="20965" y="3413"/>
                      </a:cubicBezTo>
                      <a:cubicBezTo>
                        <a:pt x="21028" y="3108"/>
                        <a:pt x="21095" y="2763"/>
                        <a:pt x="21050" y="2451"/>
                      </a:cubicBezTo>
                      <a:cubicBezTo>
                        <a:pt x="21003" y="2130"/>
                        <a:pt x="20877" y="1837"/>
                        <a:pt x="21020" y="1526"/>
                      </a:cubicBezTo>
                      <a:cubicBezTo>
                        <a:pt x="21117" y="1315"/>
                        <a:pt x="21258" y="1142"/>
                        <a:pt x="21330" y="916"/>
                      </a:cubicBezTo>
                      <a:cubicBezTo>
                        <a:pt x="21429" y="610"/>
                        <a:pt x="21336" y="244"/>
                        <a:pt x="21069" y="94"/>
                      </a:cubicBezTo>
                      <a:cubicBezTo>
                        <a:pt x="20802" y="-55"/>
                        <a:pt x="20463" y="4"/>
                        <a:pt x="20182" y="63"/>
                      </a:cubicBezTo>
                      <a:cubicBezTo>
                        <a:pt x="19895" y="123"/>
                        <a:pt x="19617" y="226"/>
                        <a:pt x="19340" y="329"/>
                      </a:cubicBezTo>
                      <a:cubicBezTo>
                        <a:pt x="18725" y="559"/>
                        <a:pt x="18121" y="814"/>
                        <a:pt x="17496" y="1013"/>
                      </a:cubicBezTo>
                      <a:cubicBezTo>
                        <a:pt x="16270" y="1402"/>
                        <a:pt x="14986" y="1496"/>
                        <a:pt x="13768" y="1911"/>
                      </a:cubicBezTo>
                      <a:cubicBezTo>
                        <a:pt x="12774" y="2249"/>
                        <a:pt x="11899" y="2916"/>
                        <a:pt x="11224" y="3793"/>
                      </a:cubicBezTo>
                      <a:cubicBezTo>
                        <a:pt x="10901" y="4213"/>
                        <a:pt x="10638" y="4685"/>
                        <a:pt x="10451" y="5198"/>
                      </a:cubicBezTo>
                      <a:cubicBezTo>
                        <a:pt x="10262" y="5716"/>
                        <a:pt x="10210" y="6265"/>
                        <a:pt x="10220" y="6820"/>
                      </a:cubicBezTo>
                      <a:cubicBezTo>
                        <a:pt x="10232" y="7407"/>
                        <a:pt x="10340" y="7990"/>
                        <a:pt x="10556" y="8526"/>
                      </a:cubicBezTo>
                      <a:cubicBezTo>
                        <a:pt x="10768" y="9049"/>
                        <a:pt x="11131" y="9407"/>
                        <a:pt x="11539" y="9740"/>
                      </a:cubicBezTo>
                      <a:cubicBezTo>
                        <a:pt x="11952" y="10077"/>
                        <a:pt x="12309" y="10405"/>
                        <a:pt x="12579" y="10896"/>
                      </a:cubicBezTo>
                      <a:cubicBezTo>
                        <a:pt x="12700" y="11115"/>
                        <a:pt x="12770" y="11309"/>
                        <a:pt x="12650" y="11545"/>
                      </a:cubicBezTo>
                      <a:cubicBezTo>
                        <a:pt x="12530" y="11778"/>
                        <a:pt x="12340" y="11965"/>
                        <a:pt x="12185" y="12169"/>
                      </a:cubicBezTo>
                      <a:cubicBezTo>
                        <a:pt x="11822" y="12647"/>
                        <a:pt x="11478" y="13130"/>
                        <a:pt x="11042" y="13532"/>
                      </a:cubicBezTo>
                      <a:cubicBezTo>
                        <a:pt x="10624" y="13918"/>
                        <a:pt x="10115" y="14191"/>
                        <a:pt x="9611" y="14404"/>
                      </a:cubicBezTo>
                      <a:cubicBezTo>
                        <a:pt x="9098" y="14620"/>
                        <a:pt x="8555" y="14762"/>
                        <a:pt x="8007" y="14781"/>
                      </a:cubicBezTo>
                      <a:cubicBezTo>
                        <a:pt x="7460" y="14801"/>
                        <a:pt x="6938" y="14621"/>
                        <a:pt x="6458" y="14337"/>
                      </a:cubicBezTo>
                      <a:cubicBezTo>
                        <a:pt x="6313" y="14251"/>
                        <a:pt x="6188" y="14142"/>
                        <a:pt x="6068" y="14018"/>
                      </a:cubicBezTo>
                      <a:cubicBezTo>
                        <a:pt x="5973" y="13919"/>
                        <a:pt x="5867" y="13804"/>
                        <a:pt x="5739" y="13759"/>
                      </a:cubicBezTo>
                      <a:cubicBezTo>
                        <a:pt x="5424" y="13649"/>
                        <a:pt x="5152" y="13910"/>
                        <a:pt x="4915" y="14108"/>
                      </a:cubicBezTo>
                      <a:cubicBezTo>
                        <a:pt x="4650" y="14329"/>
                        <a:pt x="4394" y="14494"/>
                        <a:pt x="4091" y="14638"/>
                      </a:cubicBezTo>
                      <a:cubicBezTo>
                        <a:pt x="3879" y="14739"/>
                        <a:pt x="3684" y="14913"/>
                        <a:pt x="3753" y="15193"/>
                      </a:cubicBezTo>
                      <a:cubicBezTo>
                        <a:pt x="3781" y="15138"/>
                        <a:pt x="3810" y="15083"/>
                        <a:pt x="3838" y="15027"/>
                      </a:cubicBezTo>
                      <a:cubicBezTo>
                        <a:pt x="3422" y="15092"/>
                        <a:pt x="2848" y="15144"/>
                        <a:pt x="2571" y="15549"/>
                      </a:cubicBezTo>
                      <a:cubicBezTo>
                        <a:pt x="2419" y="15772"/>
                        <a:pt x="2425" y="16036"/>
                        <a:pt x="2440" y="16302"/>
                      </a:cubicBezTo>
                      <a:cubicBezTo>
                        <a:pt x="2447" y="16440"/>
                        <a:pt x="2453" y="16582"/>
                        <a:pt x="2401" y="16711"/>
                      </a:cubicBezTo>
                      <a:cubicBezTo>
                        <a:pt x="2326" y="16896"/>
                        <a:pt x="2101" y="16997"/>
                        <a:pt x="1951" y="17089"/>
                      </a:cubicBezTo>
                      <a:cubicBezTo>
                        <a:pt x="1405" y="17421"/>
                        <a:pt x="885" y="17747"/>
                        <a:pt x="468" y="18275"/>
                      </a:cubicBezTo>
                      <a:cubicBezTo>
                        <a:pt x="93" y="18749"/>
                        <a:pt x="-86" y="19339"/>
                        <a:pt x="40" y="19963"/>
                      </a:cubicBezTo>
                      <a:cubicBezTo>
                        <a:pt x="74" y="20134"/>
                        <a:pt x="309" y="20061"/>
                        <a:pt x="274" y="19891"/>
                      </a:cubicBezTo>
                      <a:cubicBezTo>
                        <a:pt x="147" y="19256"/>
                        <a:pt x="407" y="18716"/>
                        <a:pt x="802" y="18275"/>
                      </a:cubicBezTo>
                      <a:cubicBezTo>
                        <a:pt x="1243" y="17781"/>
                        <a:pt x="1795" y="17523"/>
                        <a:pt x="2319" y="17166"/>
                      </a:cubicBezTo>
                      <a:cubicBezTo>
                        <a:pt x="2511" y="17035"/>
                        <a:pt x="2642" y="16862"/>
                        <a:pt x="2677" y="16611"/>
                      </a:cubicBezTo>
                      <a:cubicBezTo>
                        <a:pt x="2711" y="16374"/>
                        <a:pt x="2648" y="16134"/>
                        <a:pt x="2687" y="15897"/>
                      </a:cubicBezTo>
                      <a:cubicBezTo>
                        <a:pt x="2772" y="15389"/>
                        <a:pt x="3545" y="15344"/>
                        <a:pt x="3903" y="15288"/>
                      </a:cubicBezTo>
                      <a:cubicBezTo>
                        <a:pt x="3969" y="15278"/>
                        <a:pt x="4004" y="15186"/>
                        <a:pt x="3988" y="15122"/>
                      </a:cubicBezTo>
                      <a:cubicBezTo>
                        <a:pt x="3943" y="14938"/>
                        <a:pt x="4273" y="14846"/>
                        <a:pt x="4385" y="14795"/>
                      </a:cubicBezTo>
                      <a:cubicBezTo>
                        <a:pt x="4606" y="14693"/>
                        <a:pt x="4797" y="14544"/>
                        <a:pt x="4988" y="14384"/>
                      </a:cubicBezTo>
                      <a:cubicBezTo>
                        <a:pt x="5151" y="14247"/>
                        <a:pt x="5409" y="13961"/>
                        <a:pt x="5630" y="14006"/>
                      </a:cubicBezTo>
                      <a:cubicBezTo>
                        <a:pt x="5833" y="14046"/>
                        <a:pt x="6010" y="14340"/>
                        <a:pt x="6177" y="14466"/>
                      </a:cubicBezTo>
                      <a:cubicBezTo>
                        <a:pt x="7057" y="15127"/>
                        <a:pt x="8124" y="15153"/>
                        <a:pt x="9119" y="14863"/>
                      </a:cubicBezTo>
                      <a:cubicBezTo>
                        <a:pt x="10150" y="14563"/>
                        <a:pt x="11073" y="13975"/>
                        <a:pt x="11795" y="13103"/>
                      </a:cubicBezTo>
                      <a:cubicBezTo>
                        <a:pt x="11983" y="12877"/>
                        <a:pt x="12158" y="12637"/>
                        <a:pt x="12331" y="12397"/>
                      </a:cubicBezTo>
                      <a:cubicBezTo>
                        <a:pt x="12471" y="12203"/>
                        <a:pt x="12634" y="12031"/>
                        <a:pt x="12768" y="11831"/>
                      </a:cubicBezTo>
                      <a:cubicBezTo>
                        <a:pt x="12879" y="11663"/>
                        <a:pt x="12959" y="11499"/>
                        <a:pt x="12966" y="11288"/>
                      </a:cubicBezTo>
                      <a:cubicBezTo>
                        <a:pt x="12974" y="11067"/>
                        <a:pt x="12833" y="10833"/>
                        <a:pt x="12732" y="10656"/>
                      </a:cubicBezTo>
                      <a:cubicBezTo>
                        <a:pt x="12478" y="10213"/>
                        <a:pt x="12140" y="9893"/>
                        <a:pt x="11760" y="9586"/>
                      </a:cubicBezTo>
                      <a:cubicBezTo>
                        <a:pt x="11294" y="9209"/>
                        <a:pt x="10921" y="8830"/>
                        <a:pt x="10703" y="8221"/>
                      </a:cubicBezTo>
                      <a:cubicBezTo>
                        <a:pt x="10304" y="7107"/>
                        <a:pt x="10388" y="5794"/>
                        <a:pt x="10911" y="4754"/>
                      </a:cubicBezTo>
                      <a:cubicBezTo>
                        <a:pt x="11425" y="3733"/>
                        <a:pt x="12287" y="2906"/>
                        <a:pt x="13236" y="2419"/>
                      </a:cubicBezTo>
                      <a:cubicBezTo>
                        <a:pt x="14374" y="1835"/>
                        <a:pt x="15682" y="1778"/>
                        <a:pt x="16888" y="1468"/>
                      </a:cubicBezTo>
                      <a:cubicBezTo>
                        <a:pt x="17518" y="1306"/>
                        <a:pt x="18136" y="1090"/>
                        <a:pt x="18747" y="855"/>
                      </a:cubicBezTo>
                      <a:cubicBezTo>
                        <a:pt x="19129" y="708"/>
                        <a:pt x="19504" y="542"/>
                        <a:pt x="19894" y="419"/>
                      </a:cubicBezTo>
                      <a:cubicBezTo>
                        <a:pt x="20196" y="324"/>
                        <a:pt x="20543" y="223"/>
                        <a:pt x="20858" y="298"/>
                      </a:cubicBezTo>
                      <a:cubicBezTo>
                        <a:pt x="21291" y="400"/>
                        <a:pt x="21080" y="929"/>
                        <a:pt x="20916" y="1199"/>
                      </a:cubicBezTo>
                      <a:cubicBezTo>
                        <a:pt x="20804" y="1383"/>
                        <a:pt x="20725" y="1562"/>
                        <a:pt x="20699" y="1784"/>
                      </a:cubicBezTo>
                      <a:cubicBezTo>
                        <a:pt x="20683" y="1920"/>
                        <a:pt x="20728" y="2075"/>
                        <a:pt x="20756" y="2206"/>
                      </a:cubicBezTo>
                      <a:cubicBezTo>
                        <a:pt x="20799" y="2411"/>
                        <a:pt x="20827" y="2599"/>
                        <a:pt x="20811" y="2811"/>
                      </a:cubicBezTo>
                      <a:cubicBezTo>
                        <a:pt x="20757" y="3516"/>
                        <a:pt x="20494" y="4179"/>
                        <a:pt x="20359" y="4866"/>
                      </a:cubicBezTo>
                      <a:cubicBezTo>
                        <a:pt x="20306" y="5136"/>
                        <a:pt x="20298" y="5418"/>
                        <a:pt x="20382" y="5681"/>
                      </a:cubicBezTo>
                      <a:cubicBezTo>
                        <a:pt x="20449" y="5893"/>
                        <a:pt x="20600" y="6046"/>
                        <a:pt x="20737" y="6203"/>
                      </a:cubicBezTo>
                      <a:cubicBezTo>
                        <a:pt x="21139" y="6664"/>
                        <a:pt x="21321" y="7216"/>
                        <a:pt x="21187" y="7850"/>
                      </a:cubicBezTo>
                      <a:cubicBezTo>
                        <a:pt x="20941" y="9005"/>
                        <a:pt x="19965" y="9697"/>
                        <a:pt x="19299" y="10536"/>
                      </a:cubicBezTo>
                      <a:cubicBezTo>
                        <a:pt x="18988" y="10929"/>
                        <a:pt x="18720" y="11362"/>
                        <a:pt x="18529" y="11842"/>
                      </a:cubicBezTo>
                      <a:cubicBezTo>
                        <a:pt x="18325" y="12356"/>
                        <a:pt x="18257" y="12888"/>
                        <a:pt x="18217" y="13444"/>
                      </a:cubicBezTo>
                      <a:cubicBezTo>
                        <a:pt x="18168" y="14121"/>
                        <a:pt x="18164" y="14790"/>
                        <a:pt x="18153" y="15467"/>
                      </a:cubicBezTo>
                      <a:cubicBezTo>
                        <a:pt x="18149" y="15715"/>
                        <a:pt x="18099" y="15906"/>
                        <a:pt x="17878" y="16004"/>
                      </a:cubicBezTo>
                      <a:cubicBezTo>
                        <a:pt x="17681" y="16092"/>
                        <a:pt x="17444" y="16129"/>
                        <a:pt x="17246" y="16026"/>
                      </a:cubicBezTo>
                      <a:cubicBezTo>
                        <a:pt x="16917" y="15855"/>
                        <a:pt x="17243" y="15128"/>
                        <a:pt x="17324" y="14874"/>
                      </a:cubicBezTo>
                      <a:cubicBezTo>
                        <a:pt x="17466" y="14422"/>
                        <a:pt x="17559" y="13977"/>
                        <a:pt x="17648" y="13508"/>
                      </a:cubicBezTo>
                      <a:cubicBezTo>
                        <a:pt x="17751" y="12974"/>
                        <a:pt x="17837" y="12421"/>
                        <a:pt x="17746" y="11877"/>
                      </a:cubicBezTo>
                      <a:cubicBezTo>
                        <a:pt x="17730" y="11784"/>
                        <a:pt x="17632" y="11762"/>
                        <a:pt x="17567" y="11796"/>
                      </a:cubicBezTo>
                      <a:cubicBezTo>
                        <a:pt x="17145" y="12012"/>
                        <a:pt x="16891" y="12463"/>
                        <a:pt x="16668" y="12896"/>
                      </a:cubicBezTo>
                      <a:cubicBezTo>
                        <a:pt x="16388" y="13439"/>
                        <a:pt x="16073" y="13933"/>
                        <a:pt x="15713" y="14416"/>
                      </a:cubicBezTo>
                      <a:cubicBezTo>
                        <a:pt x="15339" y="14919"/>
                        <a:pt x="14980" y="15421"/>
                        <a:pt x="14655" y="15966"/>
                      </a:cubicBezTo>
                      <a:cubicBezTo>
                        <a:pt x="14307" y="16550"/>
                        <a:pt x="13962" y="17136"/>
                        <a:pt x="13593" y="17705"/>
                      </a:cubicBezTo>
                      <a:cubicBezTo>
                        <a:pt x="13257" y="18223"/>
                        <a:pt x="12909" y="18745"/>
                        <a:pt x="12489" y="19183"/>
                      </a:cubicBezTo>
                      <a:cubicBezTo>
                        <a:pt x="12120" y="19568"/>
                        <a:pt x="11688" y="19865"/>
                        <a:pt x="11233" y="20104"/>
                      </a:cubicBezTo>
                      <a:cubicBezTo>
                        <a:pt x="10132" y="20681"/>
                        <a:pt x="8896" y="20940"/>
                        <a:pt x="7692" y="21063"/>
                      </a:cubicBezTo>
                      <a:cubicBezTo>
                        <a:pt x="6159" y="21218"/>
                        <a:pt x="4609" y="21143"/>
                        <a:pt x="3071" y="21115"/>
                      </a:cubicBezTo>
                      <a:cubicBezTo>
                        <a:pt x="2497" y="21105"/>
                        <a:pt x="1915" y="21067"/>
                        <a:pt x="1359" y="20899"/>
                      </a:cubicBezTo>
                      <a:cubicBezTo>
                        <a:pt x="880" y="20754"/>
                        <a:pt x="398" y="20466"/>
                        <a:pt x="274" y="19891"/>
                      </a:cubicBezTo>
                      <a:cubicBezTo>
                        <a:pt x="238" y="19721"/>
                        <a:pt x="3" y="19794"/>
                        <a:pt x="40" y="19963"/>
                      </a:cubicBezTo>
                      <a:close/>
                      <a:moveTo>
                        <a:pt x="40" y="1996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81" name="AutoShape 201"/>
                <p:cNvSpPr>
                  <a:spLocks/>
                </p:cNvSpPr>
                <p:nvPr/>
              </p:nvSpPr>
              <p:spPr bwMode="auto">
                <a:xfrm>
                  <a:off x="179" y="1072"/>
                  <a:ext cx="254" cy="352"/>
                </a:xfrm>
                <a:custGeom>
                  <a:avLst/>
                  <a:gdLst/>
                  <a:ahLst/>
                  <a:cxnLst/>
                  <a:rect l="0" t="0" r="r" b="b"/>
                  <a:pathLst>
                    <a:path w="20767" h="21143">
                      <a:moveTo>
                        <a:pt x="745" y="253"/>
                      </a:moveTo>
                      <a:cubicBezTo>
                        <a:pt x="658" y="196"/>
                        <a:pt x="572" y="139"/>
                        <a:pt x="485" y="82"/>
                      </a:cubicBezTo>
                      <a:cubicBezTo>
                        <a:pt x="369" y="165"/>
                        <a:pt x="253" y="249"/>
                        <a:pt x="136" y="332"/>
                      </a:cubicBezTo>
                      <a:cubicBezTo>
                        <a:pt x="1417" y="740"/>
                        <a:pt x="2622" y="1676"/>
                        <a:pt x="3645" y="2356"/>
                      </a:cubicBezTo>
                      <a:cubicBezTo>
                        <a:pt x="4841" y="3150"/>
                        <a:pt x="5934" y="4023"/>
                        <a:pt x="6974" y="4923"/>
                      </a:cubicBezTo>
                      <a:cubicBezTo>
                        <a:pt x="9057" y="6722"/>
                        <a:pt x="10841" y="8695"/>
                        <a:pt x="12581" y="10670"/>
                      </a:cubicBezTo>
                      <a:cubicBezTo>
                        <a:pt x="14348" y="12679"/>
                        <a:pt x="16214" y="14665"/>
                        <a:pt x="17826" y="16741"/>
                      </a:cubicBezTo>
                      <a:cubicBezTo>
                        <a:pt x="18399" y="17479"/>
                        <a:pt x="18903" y="18247"/>
                        <a:pt x="19390" y="19017"/>
                      </a:cubicBezTo>
                      <a:cubicBezTo>
                        <a:pt x="19636" y="19406"/>
                        <a:pt x="19867" y="19801"/>
                        <a:pt x="20083" y="20200"/>
                      </a:cubicBezTo>
                      <a:cubicBezTo>
                        <a:pt x="20161" y="20342"/>
                        <a:pt x="20229" y="20487"/>
                        <a:pt x="20295" y="20632"/>
                      </a:cubicBezTo>
                      <a:cubicBezTo>
                        <a:pt x="20463" y="21007"/>
                        <a:pt x="20318" y="20648"/>
                        <a:pt x="20613" y="20769"/>
                      </a:cubicBezTo>
                      <a:cubicBezTo>
                        <a:pt x="20328" y="20651"/>
                        <a:pt x="20071" y="20969"/>
                        <a:pt x="20356" y="21086"/>
                      </a:cubicBezTo>
                      <a:cubicBezTo>
                        <a:pt x="21486" y="21549"/>
                        <a:pt x="19938" y="19006"/>
                        <a:pt x="19829" y="18832"/>
                      </a:cubicBezTo>
                      <a:cubicBezTo>
                        <a:pt x="18322" y="16410"/>
                        <a:pt x="16279" y="14230"/>
                        <a:pt x="14330" y="11987"/>
                      </a:cubicBezTo>
                      <a:cubicBezTo>
                        <a:pt x="12361" y="9721"/>
                        <a:pt x="10383" y="7460"/>
                        <a:pt x="8101" y="5349"/>
                      </a:cubicBezTo>
                      <a:cubicBezTo>
                        <a:pt x="6934" y="4269"/>
                        <a:pt x="5665" y="3250"/>
                        <a:pt x="4301" y="2298"/>
                      </a:cubicBezTo>
                      <a:cubicBezTo>
                        <a:pt x="3215" y="1539"/>
                        <a:pt x="1800" y="464"/>
                        <a:pt x="394" y="16"/>
                      </a:cubicBezTo>
                      <a:cubicBezTo>
                        <a:pt x="184" y="-51"/>
                        <a:pt x="-114" y="98"/>
                        <a:pt x="45" y="267"/>
                      </a:cubicBezTo>
                      <a:cubicBezTo>
                        <a:pt x="169" y="399"/>
                        <a:pt x="291" y="497"/>
                        <a:pt x="488" y="570"/>
                      </a:cubicBezTo>
                      <a:cubicBezTo>
                        <a:pt x="779" y="679"/>
                        <a:pt x="1037" y="362"/>
                        <a:pt x="745" y="253"/>
                      </a:cubicBezTo>
                      <a:cubicBezTo>
                        <a:pt x="745" y="253"/>
                        <a:pt x="745" y="253"/>
                        <a:pt x="745" y="253"/>
                      </a:cubicBezTo>
                      <a:close/>
                      <a:moveTo>
                        <a:pt x="745" y="25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82" name="AutoShape 202"/>
                <p:cNvSpPr>
                  <a:spLocks/>
                </p:cNvSpPr>
                <p:nvPr/>
              </p:nvSpPr>
              <p:spPr bwMode="auto">
                <a:xfrm>
                  <a:off x="287" y="1020"/>
                  <a:ext cx="301" cy="399"/>
                </a:xfrm>
                <a:custGeom>
                  <a:avLst/>
                  <a:gdLst/>
                  <a:ahLst/>
                  <a:cxnLst/>
                  <a:rect l="0" t="0" r="r" b="b"/>
                  <a:pathLst>
                    <a:path w="21532" h="21449">
                      <a:moveTo>
                        <a:pt x="10" y="119"/>
                      </a:moveTo>
                      <a:cubicBezTo>
                        <a:pt x="-68" y="452"/>
                        <a:pt x="322" y="744"/>
                        <a:pt x="591" y="977"/>
                      </a:cubicBezTo>
                      <a:cubicBezTo>
                        <a:pt x="1318" y="1603"/>
                        <a:pt x="2200" y="2143"/>
                        <a:pt x="3039" y="2685"/>
                      </a:cubicBezTo>
                      <a:cubicBezTo>
                        <a:pt x="3844" y="3206"/>
                        <a:pt x="4664" y="3715"/>
                        <a:pt x="5457" y="4246"/>
                      </a:cubicBezTo>
                      <a:cubicBezTo>
                        <a:pt x="6542" y="4973"/>
                        <a:pt x="7433" y="5865"/>
                        <a:pt x="8354" y="6701"/>
                      </a:cubicBezTo>
                      <a:cubicBezTo>
                        <a:pt x="10895" y="9010"/>
                        <a:pt x="12993" y="11507"/>
                        <a:pt x="15188" y="13992"/>
                      </a:cubicBezTo>
                      <a:cubicBezTo>
                        <a:pt x="16237" y="15178"/>
                        <a:pt x="17273" y="16369"/>
                        <a:pt x="18276" y="17578"/>
                      </a:cubicBezTo>
                      <a:cubicBezTo>
                        <a:pt x="18778" y="18181"/>
                        <a:pt x="19264" y="18791"/>
                        <a:pt x="19741" y="19407"/>
                      </a:cubicBezTo>
                      <a:cubicBezTo>
                        <a:pt x="20014" y="19757"/>
                        <a:pt x="20277" y="20111"/>
                        <a:pt x="20540" y="20467"/>
                      </a:cubicBezTo>
                      <a:cubicBezTo>
                        <a:pt x="20694" y="20676"/>
                        <a:pt x="21086" y="21047"/>
                        <a:pt x="21086" y="21288"/>
                      </a:cubicBezTo>
                      <a:cubicBezTo>
                        <a:pt x="21224" y="21261"/>
                        <a:pt x="21362" y="21232"/>
                        <a:pt x="21501" y="21205"/>
                      </a:cubicBezTo>
                      <a:cubicBezTo>
                        <a:pt x="21369" y="21040"/>
                        <a:pt x="21238" y="20908"/>
                        <a:pt x="21056" y="20770"/>
                      </a:cubicBezTo>
                      <a:cubicBezTo>
                        <a:pt x="20855" y="20617"/>
                        <a:pt x="20541" y="20849"/>
                        <a:pt x="20740" y="21002"/>
                      </a:cubicBezTo>
                      <a:cubicBezTo>
                        <a:pt x="20895" y="21107"/>
                        <a:pt x="21020" y="21230"/>
                        <a:pt x="21116" y="21370"/>
                      </a:cubicBezTo>
                      <a:cubicBezTo>
                        <a:pt x="21228" y="21511"/>
                        <a:pt x="21532" y="21452"/>
                        <a:pt x="21532" y="21288"/>
                      </a:cubicBezTo>
                      <a:cubicBezTo>
                        <a:pt x="21532" y="20939"/>
                        <a:pt x="21141" y="20599"/>
                        <a:pt x="20924" y="20301"/>
                      </a:cubicBezTo>
                      <a:cubicBezTo>
                        <a:pt x="20471" y="19678"/>
                        <a:pt x="19992" y="19064"/>
                        <a:pt x="19508" y="18453"/>
                      </a:cubicBezTo>
                      <a:cubicBezTo>
                        <a:pt x="18537" y="17231"/>
                        <a:pt x="17507" y="16034"/>
                        <a:pt x="16467" y="14844"/>
                      </a:cubicBezTo>
                      <a:cubicBezTo>
                        <a:pt x="14431" y="12512"/>
                        <a:pt x="12477" y="10128"/>
                        <a:pt x="10206" y="7914"/>
                      </a:cubicBezTo>
                      <a:cubicBezTo>
                        <a:pt x="8568" y="6316"/>
                        <a:pt x="6890" y="4722"/>
                        <a:pt x="4836" y="3402"/>
                      </a:cubicBezTo>
                      <a:cubicBezTo>
                        <a:pt x="3969" y="2845"/>
                        <a:pt x="3093" y="2295"/>
                        <a:pt x="2244" y="1723"/>
                      </a:cubicBezTo>
                      <a:cubicBezTo>
                        <a:pt x="1883" y="1482"/>
                        <a:pt x="340" y="631"/>
                        <a:pt x="440" y="207"/>
                      </a:cubicBezTo>
                      <a:cubicBezTo>
                        <a:pt x="488" y="0"/>
                        <a:pt x="59" y="-89"/>
                        <a:pt x="10" y="119"/>
                      </a:cubicBezTo>
                      <a:cubicBezTo>
                        <a:pt x="10" y="119"/>
                        <a:pt x="10" y="119"/>
                        <a:pt x="10" y="119"/>
                      </a:cubicBezTo>
                      <a:close/>
                      <a:moveTo>
                        <a:pt x="10" y="11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83" name="AutoShape 203"/>
                <p:cNvSpPr>
                  <a:spLocks/>
                </p:cNvSpPr>
                <p:nvPr/>
              </p:nvSpPr>
              <p:spPr bwMode="auto">
                <a:xfrm>
                  <a:off x="377" y="949"/>
                  <a:ext cx="504" cy="409"/>
                </a:xfrm>
                <a:custGeom>
                  <a:avLst/>
                  <a:gdLst/>
                  <a:ahLst/>
                  <a:cxnLst/>
                  <a:rect l="0" t="0" r="r" b="b"/>
                  <a:pathLst>
                    <a:path w="21511" h="21496">
                      <a:moveTo>
                        <a:pt x="15" y="244"/>
                      </a:moveTo>
                      <a:cubicBezTo>
                        <a:pt x="1794" y="4676"/>
                        <a:pt x="5893" y="6679"/>
                        <a:pt x="9090" y="9304"/>
                      </a:cubicBezTo>
                      <a:cubicBezTo>
                        <a:pt x="11267" y="11093"/>
                        <a:pt x="13195" y="13373"/>
                        <a:pt x="15099" y="15555"/>
                      </a:cubicBezTo>
                      <a:cubicBezTo>
                        <a:pt x="16103" y="16706"/>
                        <a:pt x="17095" y="17872"/>
                        <a:pt x="18094" y="19030"/>
                      </a:cubicBezTo>
                      <a:cubicBezTo>
                        <a:pt x="18562" y="19573"/>
                        <a:pt x="19033" y="20113"/>
                        <a:pt x="19505" y="20649"/>
                      </a:cubicBezTo>
                      <a:cubicBezTo>
                        <a:pt x="19734" y="20910"/>
                        <a:pt x="20050" y="21496"/>
                        <a:pt x="20392" y="21496"/>
                      </a:cubicBezTo>
                      <a:cubicBezTo>
                        <a:pt x="20487" y="21496"/>
                        <a:pt x="20565" y="21357"/>
                        <a:pt x="20507" y="21254"/>
                      </a:cubicBezTo>
                      <a:cubicBezTo>
                        <a:pt x="20458" y="21353"/>
                        <a:pt x="20474" y="21377"/>
                        <a:pt x="20554" y="21330"/>
                      </a:cubicBezTo>
                      <a:cubicBezTo>
                        <a:pt x="20666" y="21298"/>
                        <a:pt x="20789" y="21295"/>
                        <a:pt x="20903" y="21280"/>
                      </a:cubicBezTo>
                      <a:cubicBezTo>
                        <a:pt x="21040" y="21263"/>
                        <a:pt x="21175" y="21240"/>
                        <a:pt x="21307" y="21192"/>
                      </a:cubicBezTo>
                      <a:cubicBezTo>
                        <a:pt x="21463" y="21135"/>
                        <a:pt x="21540" y="20989"/>
                        <a:pt x="21501" y="20800"/>
                      </a:cubicBezTo>
                      <a:cubicBezTo>
                        <a:pt x="21458" y="20600"/>
                        <a:pt x="21201" y="20686"/>
                        <a:pt x="21244" y="20886"/>
                      </a:cubicBezTo>
                      <a:cubicBezTo>
                        <a:pt x="21263" y="20976"/>
                        <a:pt x="19957" y="20854"/>
                        <a:pt x="20277" y="21417"/>
                      </a:cubicBezTo>
                      <a:cubicBezTo>
                        <a:pt x="20315" y="21336"/>
                        <a:pt x="20353" y="21256"/>
                        <a:pt x="20392" y="21175"/>
                      </a:cubicBezTo>
                      <a:cubicBezTo>
                        <a:pt x="20254" y="21175"/>
                        <a:pt x="19972" y="20737"/>
                        <a:pt x="19871" y="20624"/>
                      </a:cubicBezTo>
                      <a:cubicBezTo>
                        <a:pt x="19634" y="20357"/>
                        <a:pt x="19398" y="20087"/>
                        <a:pt x="19163" y="19818"/>
                      </a:cubicBezTo>
                      <a:cubicBezTo>
                        <a:pt x="18691" y="19279"/>
                        <a:pt x="18223" y="18735"/>
                        <a:pt x="17755" y="18192"/>
                      </a:cubicBezTo>
                      <a:cubicBezTo>
                        <a:pt x="16816" y="17099"/>
                        <a:pt x="15879" y="16004"/>
                        <a:pt x="14931" y="14921"/>
                      </a:cubicBezTo>
                      <a:cubicBezTo>
                        <a:pt x="13207" y="12950"/>
                        <a:pt x="11453" y="10945"/>
                        <a:pt x="9518" y="9274"/>
                      </a:cubicBezTo>
                      <a:cubicBezTo>
                        <a:pt x="6305" y="6500"/>
                        <a:pt x="2066" y="4619"/>
                        <a:pt x="244" y="82"/>
                      </a:cubicBezTo>
                      <a:cubicBezTo>
                        <a:pt x="170" y="-104"/>
                        <a:pt x="-60" y="59"/>
                        <a:pt x="15" y="244"/>
                      </a:cubicBezTo>
                      <a:cubicBezTo>
                        <a:pt x="15" y="244"/>
                        <a:pt x="15" y="244"/>
                        <a:pt x="15" y="244"/>
                      </a:cubicBezTo>
                      <a:close/>
                      <a:moveTo>
                        <a:pt x="15" y="24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84" name="AutoShape 204"/>
                <p:cNvSpPr>
                  <a:spLocks/>
                </p:cNvSpPr>
                <p:nvPr/>
              </p:nvSpPr>
              <p:spPr bwMode="auto">
                <a:xfrm>
                  <a:off x="287" y="1002"/>
                  <a:ext cx="473" cy="389"/>
                </a:xfrm>
                <a:custGeom>
                  <a:avLst/>
                  <a:gdLst/>
                  <a:ahLst/>
                  <a:cxnLst/>
                  <a:rect l="0" t="0" r="r" b="b"/>
                  <a:pathLst>
                    <a:path w="21532" h="21381">
                      <a:moveTo>
                        <a:pt x="15" y="256"/>
                      </a:moveTo>
                      <a:cubicBezTo>
                        <a:pt x="764" y="2091"/>
                        <a:pt x="2814" y="2950"/>
                        <a:pt x="4159" y="4028"/>
                      </a:cubicBezTo>
                      <a:cubicBezTo>
                        <a:pt x="5255" y="4906"/>
                        <a:pt x="6222" y="6031"/>
                        <a:pt x="7198" y="7081"/>
                      </a:cubicBezTo>
                      <a:cubicBezTo>
                        <a:pt x="8123" y="8075"/>
                        <a:pt x="9081" y="8993"/>
                        <a:pt x="10083" y="9876"/>
                      </a:cubicBezTo>
                      <a:cubicBezTo>
                        <a:pt x="12223" y="11762"/>
                        <a:pt x="14358" y="13659"/>
                        <a:pt x="16404" y="15687"/>
                      </a:cubicBezTo>
                      <a:cubicBezTo>
                        <a:pt x="17423" y="16697"/>
                        <a:pt x="18412" y="17748"/>
                        <a:pt x="19365" y="18844"/>
                      </a:cubicBezTo>
                      <a:cubicBezTo>
                        <a:pt x="19830" y="19378"/>
                        <a:pt x="20279" y="19930"/>
                        <a:pt x="20721" y="20491"/>
                      </a:cubicBezTo>
                      <a:cubicBezTo>
                        <a:pt x="20909" y="20731"/>
                        <a:pt x="21084" y="21170"/>
                        <a:pt x="21389" y="21170"/>
                      </a:cubicBezTo>
                      <a:cubicBezTo>
                        <a:pt x="21462" y="21170"/>
                        <a:pt x="21536" y="21094"/>
                        <a:pt x="21531" y="21003"/>
                      </a:cubicBezTo>
                      <a:cubicBezTo>
                        <a:pt x="21520" y="20830"/>
                        <a:pt x="21487" y="20750"/>
                        <a:pt x="21373" y="20651"/>
                      </a:cubicBezTo>
                      <a:cubicBezTo>
                        <a:pt x="21314" y="20599"/>
                        <a:pt x="21210" y="20635"/>
                        <a:pt x="21179" y="20710"/>
                      </a:cubicBezTo>
                      <a:cubicBezTo>
                        <a:pt x="21110" y="20883"/>
                        <a:pt x="21142" y="20990"/>
                        <a:pt x="21092" y="21123"/>
                      </a:cubicBezTo>
                      <a:cubicBezTo>
                        <a:pt x="21019" y="21319"/>
                        <a:pt x="21264" y="21491"/>
                        <a:pt x="21337" y="21293"/>
                      </a:cubicBezTo>
                      <a:cubicBezTo>
                        <a:pt x="21384" y="21166"/>
                        <a:pt x="21377" y="20998"/>
                        <a:pt x="21424" y="20881"/>
                      </a:cubicBezTo>
                      <a:cubicBezTo>
                        <a:pt x="21360" y="20900"/>
                        <a:pt x="21295" y="20920"/>
                        <a:pt x="21231" y="20941"/>
                      </a:cubicBezTo>
                      <a:cubicBezTo>
                        <a:pt x="21236" y="20961"/>
                        <a:pt x="21241" y="20981"/>
                        <a:pt x="21247" y="21003"/>
                      </a:cubicBezTo>
                      <a:cubicBezTo>
                        <a:pt x="21294" y="20946"/>
                        <a:pt x="21341" y="20890"/>
                        <a:pt x="21389" y="20834"/>
                      </a:cubicBezTo>
                      <a:cubicBezTo>
                        <a:pt x="21189" y="20834"/>
                        <a:pt x="20588" y="19832"/>
                        <a:pt x="20425" y="19630"/>
                      </a:cubicBezTo>
                      <a:cubicBezTo>
                        <a:pt x="20031" y="19142"/>
                        <a:pt x="19623" y="18669"/>
                        <a:pt x="19212" y="18203"/>
                      </a:cubicBezTo>
                      <a:cubicBezTo>
                        <a:pt x="18311" y="17178"/>
                        <a:pt x="17369" y="16207"/>
                        <a:pt x="16412" y="15258"/>
                      </a:cubicBezTo>
                      <a:cubicBezTo>
                        <a:pt x="14538" y="13400"/>
                        <a:pt x="12581" y="11663"/>
                        <a:pt x="10621" y="9934"/>
                      </a:cubicBezTo>
                      <a:cubicBezTo>
                        <a:pt x="8562" y="8117"/>
                        <a:pt x="6761" y="5972"/>
                        <a:pt x="4734" y="4116"/>
                      </a:cubicBezTo>
                      <a:cubicBezTo>
                        <a:pt x="4019" y="3462"/>
                        <a:pt x="3223" y="2955"/>
                        <a:pt x="2454" y="2396"/>
                      </a:cubicBezTo>
                      <a:cubicBezTo>
                        <a:pt x="1646" y="1809"/>
                        <a:pt x="687" y="1133"/>
                        <a:pt x="260" y="86"/>
                      </a:cubicBezTo>
                      <a:cubicBezTo>
                        <a:pt x="180" y="-109"/>
                        <a:pt x="-64" y="61"/>
                        <a:pt x="15" y="256"/>
                      </a:cubicBezTo>
                      <a:cubicBezTo>
                        <a:pt x="15" y="256"/>
                        <a:pt x="15" y="256"/>
                        <a:pt x="15" y="256"/>
                      </a:cubicBezTo>
                      <a:close/>
                      <a:moveTo>
                        <a:pt x="15" y="25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85" name="AutoShape 205"/>
                <p:cNvSpPr>
                  <a:spLocks/>
                </p:cNvSpPr>
                <p:nvPr/>
              </p:nvSpPr>
              <p:spPr bwMode="auto">
                <a:xfrm>
                  <a:off x="557" y="1002"/>
                  <a:ext cx="548" cy="106"/>
                </a:xfrm>
                <a:custGeom>
                  <a:avLst/>
                  <a:gdLst/>
                  <a:ahLst/>
                  <a:cxnLst/>
                  <a:rect l="0" t="0" r="r" b="b"/>
                  <a:pathLst>
                    <a:path w="21530" h="20650">
                      <a:moveTo>
                        <a:pt x="89" y="1153"/>
                      </a:moveTo>
                      <a:cubicBezTo>
                        <a:pt x="979" y="1805"/>
                        <a:pt x="1754" y="4059"/>
                        <a:pt x="2514" y="6271"/>
                      </a:cubicBezTo>
                      <a:cubicBezTo>
                        <a:pt x="3247" y="8406"/>
                        <a:pt x="3985" y="10375"/>
                        <a:pt x="4773" y="11990"/>
                      </a:cubicBezTo>
                      <a:cubicBezTo>
                        <a:pt x="6413" y="15352"/>
                        <a:pt x="8216" y="17311"/>
                        <a:pt x="9969" y="18677"/>
                      </a:cubicBezTo>
                      <a:cubicBezTo>
                        <a:pt x="11937" y="20210"/>
                        <a:pt x="13937" y="20419"/>
                        <a:pt x="15926" y="20274"/>
                      </a:cubicBezTo>
                      <a:cubicBezTo>
                        <a:pt x="17740" y="20140"/>
                        <a:pt x="19652" y="21496"/>
                        <a:pt x="21440" y="19752"/>
                      </a:cubicBezTo>
                      <a:cubicBezTo>
                        <a:pt x="21490" y="19700"/>
                        <a:pt x="21533" y="19426"/>
                        <a:pt x="21530" y="19177"/>
                      </a:cubicBezTo>
                      <a:cubicBezTo>
                        <a:pt x="21521" y="18569"/>
                        <a:pt x="21492" y="18288"/>
                        <a:pt x="21394" y="17937"/>
                      </a:cubicBezTo>
                      <a:cubicBezTo>
                        <a:pt x="21354" y="17793"/>
                        <a:pt x="21276" y="17835"/>
                        <a:pt x="21245" y="18029"/>
                      </a:cubicBezTo>
                      <a:cubicBezTo>
                        <a:pt x="21112" y="18863"/>
                        <a:pt x="21242" y="18888"/>
                        <a:pt x="21214" y="19751"/>
                      </a:cubicBezTo>
                      <a:cubicBezTo>
                        <a:pt x="21190" y="20500"/>
                        <a:pt x="21426" y="20821"/>
                        <a:pt x="21450" y="20067"/>
                      </a:cubicBezTo>
                      <a:cubicBezTo>
                        <a:pt x="21507" y="18296"/>
                        <a:pt x="21000" y="18945"/>
                        <a:pt x="20784" y="19080"/>
                      </a:cubicBezTo>
                      <a:cubicBezTo>
                        <a:pt x="20281" y="19395"/>
                        <a:pt x="19769" y="19363"/>
                        <a:pt x="19264" y="19313"/>
                      </a:cubicBezTo>
                      <a:cubicBezTo>
                        <a:pt x="18307" y="19219"/>
                        <a:pt x="17360" y="18930"/>
                        <a:pt x="16403" y="19042"/>
                      </a:cubicBezTo>
                      <a:cubicBezTo>
                        <a:pt x="14274" y="19288"/>
                        <a:pt x="12143" y="19070"/>
                        <a:pt x="10034" y="17532"/>
                      </a:cubicBezTo>
                      <a:cubicBezTo>
                        <a:pt x="8163" y="16166"/>
                        <a:pt x="6243" y="13872"/>
                        <a:pt x="4510" y="10153"/>
                      </a:cubicBezTo>
                      <a:cubicBezTo>
                        <a:pt x="3057" y="7038"/>
                        <a:pt x="1758" y="1183"/>
                        <a:pt x="154" y="8"/>
                      </a:cubicBezTo>
                      <a:cubicBezTo>
                        <a:pt x="0" y="-104"/>
                        <a:pt x="-67" y="1038"/>
                        <a:pt x="89" y="1153"/>
                      </a:cubicBezTo>
                      <a:cubicBezTo>
                        <a:pt x="89" y="1153"/>
                        <a:pt x="89" y="1153"/>
                        <a:pt x="89" y="1153"/>
                      </a:cubicBezTo>
                      <a:close/>
                      <a:moveTo>
                        <a:pt x="89" y="115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86" name="AutoShape 206"/>
                <p:cNvSpPr>
                  <a:spLocks/>
                </p:cNvSpPr>
                <p:nvPr/>
              </p:nvSpPr>
              <p:spPr bwMode="auto">
                <a:xfrm>
                  <a:off x="485" y="1055"/>
                  <a:ext cx="569" cy="122"/>
                </a:xfrm>
                <a:custGeom>
                  <a:avLst/>
                  <a:gdLst/>
                  <a:ahLst/>
                  <a:cxnLst/>
                  <a:rect l="0" t="0" r="r" b="b"/>
                  <a:pathLst>
                    <a:path w="21479" h="21020">
                      <a:moveTo>
                        <a:pt x="40" y="874"/>
                      </a:moveTo>
                      <a:cubicBezTo>
                        <a:pt x="1142" y="4918"/>
                        <a:pt x="2620" y="6070"/>
                        <a:pt x="3924" y="8276"/>
                      </a:cubicBezTo>
                      <a:cubicBezTo>
                        <a:pt x="4781" y="9728"/>
                        <a:pt x="5592" y="11617"/>
                        <a:pt x="6461" y="12974"/>
                      </a:cubicBezTo>
                      <a:cubicBezTo>
                        <a:pt x="7388" y="14416"/>
                        <a:pt x="8343" y="15490"/>
                        <a:pt x="9301" y="16407"/>
                      </a:cubicBezTo>
                      <a:cubicBezTo>
                        <a:pt x="13291" y="20228"/>
                        <a:pt x="17295" y="20709"/>
                        <a:pt x="21361" y="20709"/>
                      </a:cubicBezTo>
                      <a:cubicBezTo>
                        <a:pt x="21458" y="20709"/>
                        <a:pt x="21523" y="20123"/>
                        <a:pt x="21444" y="19812"/>
                      </a:cubicBezTo>
                      <a:cubicBezTo>
                        <a:pt x="21410" y="19676"/>
                        <a:pt x="21375" y="19543"/>
                        <a:pt x="21341" y="19409"/>
                      </a:cubicBezTo>
                      <a:cubicBezTo>
                        <a:pt x="21297" y="19234"/>
                        <a:pt x="21217" y="19176"/>
                        <a:pt x="21175" y="19409"/>
                      </a:cubicBezTo>
                      <a:cubicBezTo>
                        <a:pt x="21096" y="19839"/>
                        <a:pt x="21145" y="20142"/>
                        <a:pt x="21175" y="20645"/>
                      </a:cubicBezTo>
                      <a:cubicBezTo>
                        <a:pt x="21214" y="21302"/>
                        <a:pt x="21441" y="21022"/>
                        <a:pt x="21402" y="20367"/>
                      </a:cubicBezTo>
                      <a:cubicBezTo>
                        <a:pt x="21393" y="19845"/>
                        <a:pt x="21352" y="19909"/>
                        <a:pt x="21278" y="20555"/>
                      </a:cubicBezTo>
                      <a:cubicBezTo>
                        <a:pt x="21305" y="20256"/>
                        <a:pt x="21333" y="19956"/>
                        <a:pt x="21361" y="19657"/>
                      </a:cubicBezTo>
                      <a:cubicBezTo>
                        <a:pt x="19448" y="19657"/>
                        <a:pt x="17535" y="19638"/>
                        <a:pt x="15625" y="19190"/>
                      </a:cubicBezTo>
                      <a:cubicBezTo>
                        <a:pt x="13648" y="18724"/>
                        <a:pt x="11719" y="17456"/>
                        <a:pt x="9779" y="15773"/>
                      </a:cubicBezTo>
                      <a:cubicBezTo>
                        <a:pt x="7940" y="14175"/>
                        <a:pt x="6142" y="11779"/>
                        <a:pt x="4452" y="8143"/>
                      </a:cubicBezTo>
                      <a:cubicBezTo>
                        <a:pt x="3073" y="5175"/>
                        <a:pt x="1418" y="4578"/>
                        <a:pt x="207" y="128"/>
                      </a:cubicBezTo>
                      <a:cubicBezTo>
                        <a:pt x="91" y="-298"/>
                        <a:pt x="-77" y="442"/>
                        <a:pt x="40" y="874"/>
                      </a:cubicBezTo>
                      <a:cubicBezTo>
                        <a:pt x="40" y="874"/>
                        <a:pt x="40" y="874"/>
                        <a:pt x="40" y="874"/>
                      </a:cubicBezTo>
                      <a:close/>
                      <a:moveTo>
                        <a:pt x="40" y="87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87" name="AutoShape 207"/>
                <p:cNvSpPr>
                  <a:spLocks/>
                </p:cNvSpPr>
                <p:nvPr/>
              </p:nvSpPr>
              <p:spPr bwMode="auto">
                <a:xfrm>
                  <a:off x="988" y="756"/>
                  <a:ext cx="217" cy="212"/>
                </a:xfrm>
                <a:custGeom>
                  <a:avLst/>
                  <a:gdLst/>
                  <a:ahLst/>
                  <a:cxnLst/>
                  <a:rect l="0" t="0" r="r" b="b"/>
                  <a:pathLst>
                    <a:path w="21298" h="21262">
                      <a:moveTo>
                        <a:pt x="102" y="509"/>
                      </a:moveTo>
                      <a:cubicBezTo>
                        <a:pt x="3892" y="3696"/>
                        <a:pt x="7927" y="6583"/>
                        <a:pt x="11626" y="9879"/>
                      </a:cubicBezTo>
                      <a:cubicBezTo>
                        <a:pt x="13409" y="11468"/>
                        <a:pt x="15060" y="13210"/>
                        <a:pt x="16730" y="14919"/>
                      </a:cubicBezTo>
                      <a:cubicBezTo>
                        <a:pt x="18477" y="16705"/>
                        <a:pt x="19948" y="18631"/>
                        <a:pt x="20693" y="21047"/>
                      </a:cubicBezTo>
                      <a:cubicBezTo>
                        <a:pt x="20808" y="21424"/>
                        <a:pt x="21399" y="21263"/>
                        <a:pt x="21283" y="20885"/>
                      </a:cubicBezTo>
                      <a:cubicBezTo>
                        <a:pt x="19979" y="16649"/>
                        <a:pt x="16358" y="13538"/>
                        <a:pt x="13261" y="10556"/>
                      </a:cubicBezTo>
                      <a:cubicBezTo>
                        <a:pt x="9298" y="6744"/>
                        <a:pt x="4736" y="3610"/>
                        <a:pt x="535" y="76"/>
                      </a:cubicBezTo>
                      <a:cubicBezTo>
                        <a:pt x="235" y="-176"/>
                        <a:pt x="-201" y="257"/>
                        <a:pt x="102" y="509"/>
                      </a:cubicBezTo>
                      <a:cubicBezTo>
                        <a:pt x="102" y="509"/>
                        <a:pt x="102" y="509"/>
                        <a:pt x="102" y="509"/>
                      </a:cubicBezTo>
                      <a:close/>
                      <a:moveTo>
                        <a:pt x="102" y="50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88" name="AutoShape 208"/>
                <p:cNvSpPr>
                  <a:spLocks/>
                </p:cNvSpPr>
                <p:nvPr/>
              </p:nvSpPr>
              <p:spPr bwMode="auto">
                <a:xfrm>
                  <a:off x="826" y="87"/>
                  <a:ext cx="772" cy="835"/>
                </a:xfrm>
                <a:custGeom>
                  <a:avLst/>
                  <a:gdLst/>
                  <a:ahLst/>
                  <a:cxnLst/>
                  <a:rect l="0" t="0" r="r" b="b"/>
                  <a:pathLst>
                    <a:path w="21315" h="21535">
                      <a:moveTo>
                        <a:pt x="11528" y="21438"/>
                      </a:moveTo>
                      <a:cubicBezTo>
                        <a:pt x="10848" y="19520"/>
                        <a:pt x="9379" y="17955"/>
                        <a:pt x="7760" y="16630"/>
                      </a:cubicBezTo>
                      <a:cubicBezTo>
                        <a:pt x="6168" y="15328"/>
                        <a:pt x="4362" y="14301"/>
                        <a:pt x="2894" y="12866"/>
                      </a:cubicBezTo>
                      <a:cubicBezTo>
                        <a:pt x="1409" y="11416"/>
                        <a:pt x="43" y="9519"/>
                        <a:pt x="202" y="7449"/>
                      </a:cubicBezTo>
                      <a:cubicBezTo>
                        <a:pt x="323" y="5870"/>
                        <a:pt x="1753" y="4783"/>
                        <a:pt x="3151" y="4053"/>
                      </a:cubicBezTo>
                      <a:cubicBezTo>
                        <a:pt x="5176" y="2996"/>
                        <a:pt x="7531" y="2410"/>
                        <a:pt x="9792" y="1941"/>
                      </a:cubicBezTo>
                      <a:cubicBezTo>
                        <a:pt x="11739" y="1537"/>
                        <a:pt x="13734" y="1365"/>
                        <a:pt x="15712" y="1135"/>
                      </a:cubicBezTo>
                      <a:cubicBezTo>
                        <a:pt x="16603" y="1032"/>
                        <a:pt x="17491" y="914"/>
                        <a:pt x="18373" y="764"/>
                      </a:cubicBezTo>
                      <a:cubicBezTo>
                        <a:pt x="18858" y="682"/>
                        <a:pt x="19339" y="582"/>
                        <a:pt x="19820" y="487"/>
                      </a:cubicBezTo>
                      <a:cubicBezTo>
                        <a:pt x="20028" y="446"/>
                        <a:pt x="20235" y="399"/>
                        <a:pt x="20440" y="348"/>
                      </a:cubicBezTo>
                      <a:cubicBezTo>
                        <a:pt x="20572" y="315"/>
                        <a:pt x="21150" y="78"/>
                        <a:pt x="21142" y="278"/>
                      </a:cubicBezTo>
                      <a:cubicBezTo>
                        <a:pt x="21138" y="380"/>
                        <a:pt x="21311" y="379"/>
                        <a:pt x="21314" y="278"/>
                      </a:cubicBezTo>
                      <a:cubicBezTo>
                        <a:pt x="21323" y="61"/>
                        <a:pt x="21269" y="-24"/>
                        <a:pt x="21017" y="6"/>
                      </a:cubicBezTo>
                      <a:cubicBezTo>
                        <a:pt x="20767" y="35"/>
                        <a:pt x="20489" y="173"/>
                        <a:pt x="20241" y="234"/>
                      </a:cubicBezTo>
                      <a:cubicBezTo>
                        <a:pt x="19879" y="324"/>
                        <a:pt x="19509" y="387"/>
                        <a:pt x="19143" y="459"/>
                      </a:cubicBezTo>
                      <a:cubicBezTo>
                        <a:pt x="17737" y="739"/>
                        <a:pt x="16313" y="912"/>
                        <a:pt x="14886" y="1071"/>
                      </a:cubicBezTo>
                      <a:cubicBezTo>
                        <a:pt x="12573" y="1330"/>
                        <a:pt x="10293" y="1625"/>
                        <a:pt x="8040" y="2185"/>
                      </a:cubicBezTo>
                      <a:cubicBezTo>
                        <a:pt x="6426" y="2585"/>
                        <a:pt x="4820" y="3066"/>
                        <a:pt x="3336" y="3781"/>
                      </a:cubicBezTo>
                      <a:cubicBezTo>
                        <a:pt x="2032" y="4409"/>
                        <a:pt x="736" y="5299"/>
                        <a:pt x="217" y="6609"/>
                      </a:cubicBezTo>
                      <a:cubicBezTo>
                        <a:pt x="-277" y="7856"/>
                        <a:pt x="146" y="9279"/>
                        <a:pt x="762" y="10419"/>
                      </a:cubicBezTo>
                      <a:cubicBezTo>
                        <a:pt x="1540" y="11858"/>
                        <a:pt x="2779" y="13084"/>
                        <a:pt x="4081" y="14141"/>
                      </a:cubicBezTo>
                      <a:cubicBezTo>
                        <a:pt x="5390" y="15203"/>
                        <a:pt x="6867" y="16064"/>
                        <a:pt x="8143" y="17165"/>
                      </a:cubicBezTo>
                      <a:cubicBezTo>
                        <a:pt x="9536" y="18367"/>
                        <a:pt x="10765" y="19796"/>
                        <a:pt x="11362" y="21480"/>
                      </a:cubicBezTo>
                      <a:cubicBezTo>
                        <a:pt x="11396" y="21576"/>
                        <a:pt x="11562" y="21535"/>
                        <a:pt x="11528" y="21438"/>
                      </a:cubicBezTo>
                      <a:cubicBezTo>
                        <a:pt x="11528" y="21438"/>
                        <a:pt x="11528" y="21438"/>
                        <a:pt x="11528" y="21438"/>
                      </a:cubicBezTo>
                      <a:close/>
                      <a:moveTo>
                        <a:pt x="11528" y="2143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89" name="AutoShape 209"/>
                <p:cNvSpPr>
                  <a:spLocks/>
                </p:cNvSpPr>
                <p:nvPr/>
              </p:nvSpPr>
              <p:spPr bwMode="auto">
                <a:xfrm>
                  <a:off x="1186" y="123"/>
                  <a:ext cx="261" cy="403"/>
                </a:xfrm>
                <a:custGeom>
                  <a:avLst/>
                  <a:gdLst/>
                  <a:ahLst/>
                  <a:cxnLst/>
                  <a:rect l="0" t="0" r="r" b="b"/>
                  <a:pathLst>
                    <a:path w="21078" h="21482">
                      <a:moveTo>
                        <a:pt x="20700" y="22"/>
                      </a:moveTo>
                      <a:cubicBezTo>
                        <a:pt x="15257" y="1950"/>
                        <a:pt x="9104" y="3336"/>
                        <a:pt x="5464" y="6791"/>
                      </a:cubicBezTo>
                      <a:cubicBezTo>
                        <a:pt x="3385" y="8765"/>
                        <a:pt x="2309" y="11243"/>
                        <a:pt x="1340" y="13521"/>
                      </a:cubicBezTo>
                      <a:cubicBezTo>
                        <a:pt x="258" y="16063"/>
                        <a:pt x="-363" y="18737"/>
                        <a:pt x="229" y="21365"/>
                      </a:cubicBezTo>
                      <a:cubicBezTo>
                        <a:pt x="264" y="21521"/>
                        <a:pt x="680" y="21521"/>
                        <a:pt x="714" y="21365"/>
                      </a:cubicBezTo>
                      <a:cubicBezTo>
                        <a:pt x="780" y="21057"/>
                        <a:pt x="955" y="20775"/>
                        <a:pt x="1022" y="20467"/>
                      </a:cubicBezTo>
                      <a:cubicBezTo>
                        <a:pt x="1066" y="20262"/>
                        <a:pt x="582" y="20173"/>
                        <a:pt x="538" y="20380"/>
                      </a:cubicBezTo>
                      <a:cubicBezTo>
                        <a:pt x="471" y="20689"/>
                        <a:pt x="295" y="20971"/>
                        <a:pt x="229" y="21278"/>
                      </a:cubicBezTo>
                      <a:cubicBezTo>
                        <a:pt x="391" y="21278"/>
                        <a:pt x="553" y="21278"/>
                        <a:pt x="714" y="21278"/>
                      </a:cubicBezTo>
                      <a:cubicBezTo>
                        <a:pt x="111" y="18606"/>
                        <a:pt x="844" y="15912"/>
                        <a:pt x="1940" y="13333"/>
                      </a:cubicBezTo>
                      <a:cubicBezTo>
                        <a:pt x="2900" y="11079"/>
                        <a:pt x="4036" y="8722"/>
                        <a:pt x="6087" y="6776"/>
                      </a:cubicBezTo>
                      <a:cubicBezTo>
                        <a:pt x="9556" y="3483"/>
                        <a:pt x="15777" y="2136"/>
                        <a:pt x="20954" y="302"/>
                      </a:cubicBezTo>
                      <a:cubicBezTo>
                        <a:pt x="21237" y="201"/>
                        <a:pt x="20983" y="-79"/>
                        <a:pt x="20700" y="22"/>
                      </a:cubicBezTo>
                      <a:cubicBezTo>
                        <a:pt x="20700" y="22"/>
                        <a:pt x="20700" y="22"/>
                        <a:pt x="20700" y="22"/>
                      </a:cubicBezTo>
                      <a:close/>
                      <a:moveTo>
                        <a:pt x="20700" y="2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90" name="AutoShape 210"/>
                <p:cNvSpPr>
                  <a:spLocks/>
                </p:cNvSpPr>
                <p:nvPr/>
              </p:nvSpPr>
              <p:spPr bwMode="auto">
                <a:xfrm>
                  <a:off x="1240" y="175"/>
                  <a:ext cx="315" cy="542"/>
                </a:xfrm>
                <a:custGeom>
                  <a:avLst/>
                  <a:gdLst/>
                  <a:ahLst/>
                  <a:cxnLst/>
                  <a:rect l="0" t="0" r="r" b="b"/>
                  <a:pathLst>
                    <a:path w="21494" h="21171">
                      <a:moveTo>
                        <a:pt x="1" y="11898"/>
                      </a:moveTo>
                      <a:cubicBezTo>
                        <a:pt x="3" y="11981"/>
                        <a:pt x="-24" y="12093"/>
                        <a:pt x="125" y="12143"/>
                      </a:cubicBezTo>
                      <a:cubicBezTo>
                        <a:pt x="252" y="12184"/>
                        <a:pt x="391" y="12143"/>
                        <a:pt x="438" y="12071"/>
                      </a:cubicBezTo>
                      <a:cubicBezTo>
                        <a:pt x="603" y="11822"/>
                        <a:pt x="581" y="11497"/>
                        <a:pt x="635" y="11235"/>
                      </a:cubicBezTo>
                      <a:cubicBezTo>
                        <a:pt x="733" y="10763"/>
                        <a:pt x="862" y="10302"/>
                        <a:pt x="938" y="9827"/>
                      </a:cubicBezTo>
                      <a:cubicBezTo>
                        <a:pt x="1213" y="8094"/>
                        <a:pt x="1699" y="6409"/>
                        <a:pt x="3765" y="5041"/>
                      </a:cubicBezTo>
                      <a:cubicBezTo>
                        <a:pt x="5463" y="3916"/>
                        <a:pt x="7865" y="3169"/>
                        <a:pt x="10182" y="2520"/>
                      </a:cubicBezTo>
                      <a:cubicBezTo>
                        <a:pt x="12426" y="1892"/>
                        <a:pt x="14693" y="1269"/>
                        <a:pt x="16958" y="669"/>
                      </a:cubicBezTo>
                      <a:cubicBezTo>
                        <a:pt x="17746" y="461"/>
                        <a:pt x="20504" y="-206"/>
                        <a:pt x="21036" y="511"/>
                      </a:cubicBezTo>
                      <a:cubicBezTo>
                        <a:pt x="21196" y="728"/>
                        <a:pt x="20944" y="1051"/>
                        <a:pt x="20835" y="1260"/>
                      </a:cubicBezTo>
                      <a:cubicBezTo>
                        <a:pt x="20611" y="1691"/>
                        <a:pt x="20404" y="2123"/>
                        <a:pt x="20188" y="2555"/>
                      </a:cubicBezTo>
                      <a:cubicBezTo>
                        <a:pt x="19302" y="4320"/>
                        <a:pt x="18214" y="6049"/>
                        <a:pt x="17509" y="7841"/>
                      </a:cubicBezTo>
                      <a:cubicBezTo>
                        <a:pt x="16187" y="11203"/>
                        <a:pt x="15279" y="14736"/>
                        <a:pt x="15289" y="18182"/>
                      </a:cubicBezTo>
                      <a:cubicBezTo>
                        <a:pt x="15292" y="19154"/>
                        <a:pt x="15416" y="20123"/>
                        <a:pt x="15655" y="21085"/>
                      </a:cubicBezTo>
                      <a:cubicBezTo>
                        <a:pt x="15791" y="21063"/>
                        <a:pt x="15927" y="21043"/>
                        <a:pt x="16064" y="21021"/>
                      </a:cubicBezTo>
                      <a:cubicBezTo>
                        <a:pt x="16029" y="20836"/>
                        <a:pt x="16031" y="20651"/>
                        <a:pt x="16072" y="20467"/>
                      </a:cubicBezTo>
                      <a:cubicBezTo>
                        <a:pt x="16095" y="20314"/>
                        <a:pt x="15669" y="20315"/>
                        <a:pt x="15647" y="20467"/>
                      </a:cubicBezTo>
                      <a:cubicBezTo>
                        <a:pt x="15615" y="20693"/>
                        <a:pt x="15590" y="20863"/>
                        <a:pt x="15655" y="21085"/>
                      </a:cubicBezTo>
                      <a:cubicBezTo>
                        <a:pt x="15698" y="21237"/>
                        <a:pt x="16101" y="21171"/>
                        <a:pt x="16064" y="21021"/>
                      </a:cubicBezTo>
                      <a:cubicBezTo>
                        <a:pt x="15166" y="17404"/>
                        <a:pt x="16084" y="13710"/>
                        <a:pt x="17182" y="10139"/>
                      </a:cubicBezTo>
                      <a:cubicBezTo>
                        <a:pt x="17725" y="8374"/>
                        <a:pt x="18417" y="6656"/>
                        <a:pt x="19348" y="4941"/>
                      </a:cubicBezTo>
                      <a:cubicBezTo>
                        <a:pt x="19807" y="4096"/>
                        <a:pt x="20278" y="3254"/>
                        <a:pt x="20706" y="2403"/>
                      </a:cubicBezTo>
                      <a:cubicBezTo>
                        <a:pt x="20987" y="1842"/>
                        <a:pt x="21444" y="1227"/>
                        <a:pt x="21492" y="639"/>
                      </a:cubicBezTo>
                      <a:cubicBezTo>
                        <a:pt x="21576" y="-363"/>
                        <a:pt x="18533" y="70"/>
                        <a:pt x="17694" y="239"/>
                      </a:cubicBezTo>
                      <a:cubicBezTo>
                        <a:pt x="16595" y="459"/>
                        <a:pt x="15569" y="789"/>
                        <a:pt x="14551" y="1104"/>
                      </a:cubicBezTo>
                      <a:cubicBezTo>
                        <a:pt x="13439" y="1448"/>
                        <a:pt x="12232" y="1710"/>
                        <a:pt x="11084" y="2013"/>
                      </a:cubicBezTo>
                      <a:cubicBezTo>
                        <a:pt x="8834" y="2603"/>
                        <a:pt x="6627" y="3263"/>
                        <a:pt x="4726" y="4170"/>
                      </a:cubicBezTo>
                      <a:cubicBezTo>
                        <a:pt x="2792" y="5092"/>
                        <a:pt x="1604" y="6289"/>
                        <a:pt x="1039" y="7669"/>
                      </a:cubicBezTo>
                      <a:cubicBezTo>
                        <a:pt x="641" y="8636"/>
                        <a:pt x="772" y="9662"/>
                        <a:pt x="364" y="10617"/>
                      </a:cubicBezTo>
                      <a:cubicBezTo>
                        <a:pt x="175" y="11062"/>
                        <a:pt x="309" y="11582"/>
                        <a:pt x="29" y="12008"/>
                      </a:cubicBezTo>
                      <a:cubicBezTo>
                        <a:pt x="132" y="11984"/>
                        <a:pt x="237" y="11961"/>
                        <a:pt x="340" y="11937"/>
                      </a:cubicBezTo>
                      <a:cubicBezTo>
                        <a:pt x="433" y="11989"/>
                        <a:pt x="462" y="11977"/>
                        <a:pt x="425" y="11898"/>
                      </a:cubicBezTo>
                      <a:cubicBezTo>
                        <a:pt x="423" y="11745"/>
                        <a:pt x="-2" y="11744"/>
                        <a:pt x="1" y="11898"/>
                      </a:cubicBezTo>
                      <a:cubicBezTo>
                        <a:pt x="1" y="11898"/>
                        <a:pt x="1" y="11898"/>
                        <a:pt x="1" y="11898"/>
                      </a:cubicBezTo>
                      <a:close/>
                      <a:moveTo>
                        <a:pt x="1" y="1189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91" name="AutoShape 211"/>
                <p:cNvSpPr>
                  <a:spLocks/>
                </p:cNvSpPr>
                <p:nvPr/>
              </p:nvSpPr>
              <p:spPr bwMode="auto">
                <a:xfrm>
                  <a:off x="1509" y="316"/>
                  <a:ext cx="43" cy="351"/>
                </a:xfrm>
                <a:custGeom>
                  <a:avLst/>
                  <a:gdLst/>
                  <a:ahLst/>
                  <a:cxnLst/>
                  <a:rect l="0" t="0" r="r" b="b"/>
                  <a:pathLst>
                    <a:path w="20597" h="21380">
                      <a:moveTo>
                        <a:pt x="2806" y="21288"/>
                      </a:moveTo>
                      <a:cubicBezTo>
                        <a:pt x="9874" y="19694"/>
                        <a:pt x="6542" y="17430"/>
                        <a:pt x="7460" y="15682"/>
                      </a:cubicBezTo>
                      <a:cubicBezTo>
                        <a:pt x="8740" y="13254"/>
                        <a:pt x="11711" y="10856"/>
                        <a:pt x="15370" y="8467"/>
                      </a:cubicBezTo>
                      <a:cubicBezTo>
                        <a:pt x="19501" y="5760"/>
                        <a:pt x="17159" y="2951"/>
                        <a:pt x="20577" y="234"/>
                      </a:cubicBezTo>
                      <a:cubicBezTo>
                        <a:pt x="20870" y="0"/>
                        <a:pt x="17959" y="-101"/>
                        <a:pt x="17661" y="136"/>
                      </a:cubicBezTo>
                      <a:cubicBezTo>
                        <a:pt x="14303" y="2813"/>
                        <a:pt x="15893" y="5562"/>
                        <a:pt x="12624" y="8244"/>
                      </a:cubicBezTo>
                      <a:cubicBezTo>
                        <a:pt x="10142" y="10276"/>
                        <a:pt x="6942" y="12275"/>
                        <a:pt x="5331" y="14324"/>
                      </a:cubicBezTo>
                      <a:cubicBezTo>
                        <a:pt x="4400" y="15512"/>
                        <a:pt x="3622" y="16716"/>
                        <a:pt x="3737" y="17911"/>
                      </a:cubicBezTo>
                      <a:cubicBezTo>
                        <a:pt x="3835" y="18967"/>
                        <a:pt x="4438" y="20144"/>
                        <a:pt x="197" y="21101"/>
                      </a:cubicBezTo>
                      <a:cubicBezTo>
                        <a:pt x="-730" y="21311"/>
                        <a:pt x="1875" y="21499"/>
                        <a:pt x="2806" y="21288"/>
                      </a:cubicBezTo>
                      <a:cubicBezTo>
                        <a:pt x="2806" y="21288"/>
                        <a:pt x="2806" y="21288"/>
                        <a:pt x="2806" y="21288"/>
                      </a:cubicBezTo>
                      <a:close/>
                      <a:moveTo>
                        <a:pt x="2806" y="2128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92" name="AutoShape 212"/>
                <p:cNvSpPr>
                  <a:spLocks/>
                </p:cNvSpPr>
                <p:nvPr/>
              </p:nvSpPr>
              <p:spPr bwMode="auto">
                <a:xfrm>
                  <a:off x="1311" y="685"/>
                  <a:ext cx="183" cy="120"/>
                </a:xfrm>
                <a:custGeom>
                  <a:avLst/>
                  <a:gdLst/>
                  <a:ahLst/>
                  <a:cxnLst/>
                  <a:rect l="0" t="0" r="r" b="b"/>
                  <a:pathLst>
                    <a:path w="20743" h="20415">
                      <a:moveTo>
                        <a:pt x="1070" y="20283"/>
                      </a:moveTo>
                      <a:cubicBezTo>
                        <a:pt x="7771" y="15025"/>
                        <a:pt x="15610" y="10708"/>
                        <a:pt x="20570" y="1832"/>
                      </a:cubicBezTo>
                      <a:cubicBezTo>
                        <a:pt x="21147" y="800"/>
                        <a:pt x="20150" y="-686"/>
                        <a:pt x="19568" y="352"/>
                      </a:cubicBezTo>
                      <a:cubicBezTo>
                        <a:pt x="14692" y="9081"/>
                        <a:pt x="6948" y="13305"/>
                        <a:pt x="355" y="18480"/>
                      </a:cubicBezTo>
                      <a:cubicBezTo>
                        <a:pt x="-453" y="19111"/>
                        <a:pt x="264" y="20914"/>
                        <a:pt x="1070" y="20283"/>
                      </a:cubicBezTo>
                      <a:cubicBezTo>
                        <a:pt x="1070" y="20283"/>
                        <a:pt x="1070" y="20283"/>
                        <a:pt x="1070" y="20283"/>
                      </a:cubicBezTo>
                      <a:close/>
                      <a:moveTo>
                        <a:pt x="1070" y="2028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93" name="AutoShape 213"/>
                <p:cNvSpPr>
                  <a:spLocks/>
                </p:cNvSpPr>
                <p:nvPr/>
              </p:nvSpPr>
              <p:spPr bwMode="auto">
                <a:xfrm>
                  <a:off x="1024" y="369"/>
                  <a:ext cx="475" cy="310"/>
                </a:xfrm>
                <a:custGeom>
                  <a:avLst/>
                  <a:gdLst/>
                  <a:ahLst/>
                  <a:cxnLst/>
                  <a:rect l="0" t="0" r="r" b="b"/>
                  <a:pathLst>
                    <a:path w="21338" h="21256">
                      <a:moveTo>
                        <a:pt x="476" y="21129"/>
                      </a:moveTo>
                      <a:cubicBezTo>
                        <a:pt x="3406" y="16615"/>
                        <a:pt x="6068" y="11601"/>
                        <a:pt x="9519" y="7921"/>
                      </a:cubicBezTo>
                      <a:cubicBezTo>
                        <a:pt x="11371" y="5946"/>
                        <a:pt x="13431" y="4372"/>
                        <a:pt x="15545" y="3128"/>
                      </a:cubicBezTo>
                      <a:cubicBezTo>
                        <a:pt x="16493" y="2570"/>
                        <a:pt x="17466" y="2118"/>
                        <a:pt x="18435" y="1644"/>
                      </a:cubicBezTo>
                      <a:cubicBezTo>
                        <a:pt x="19270" y="1236"/>
                        <a:pt x="20178" y="744"/>
                        <a:pt x="21070" y="852"/>
                      </a:cubicBezTo>
                      <a:cubicBezTo>
                        <a:pt x="21429" y="895"/>
                        <a:pt x="21427" y="59"/>
                        <a:pt x="21070" y="16"/>
                      </a:cubicBezTo>
                      <a:cubicBezTo>
                        <a:pt x="20254" y="-83"/>
                        <a:pt x="19432" y="304"/>
                        <a:pt x="18661" y="659"/>
                      </a:cubicBezTo>
                      <a:cubicBezTo>
                        <a:pt x="17724" y="1090"/>
                        <a:pt x="16789" y="1549"/>
                        <a:pt x="15868" y="2054"/>
                      </a:cubicBezTo>
                      <a:cubicBezTo>
                        <a:pt x="13660" y="3265"/>
                        <a:pt x="11567" y="4879"/>
                        <a:pt x="9608" y="6819"/>
                      </a:cubicBezTo>
                      <a:cubicBezTo>
                        <a:pt x="5913" y="10475"/>
                        <a:pt x="3135" y="15832"/>
                        <a:pt x="80" y="20539"/>
                      </a:cubicBezTo>
                      <a:cubicBezTo>
                        <a:pt x="-171" y="20925"/>
                        <a:pt x="224" y="21517"/>
                        <a:pt x="476" y="21129"/>
                      </a:cubicBezTo>
                      <a:cubicBezTo>
                        <a:pt x="476" y="21129"/>
                        <a:pt x="476" y="21129"/>
                        <a:pt x="476" y="21129"/>
                      </a:cubicBezTo>
                      <a:close/>
                      <a:moveTo>
                        <a:pt x="476" y="2112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94" name="AutoShape 214"/>
                <p:cNvSpPr>
                  <a:spLocks/>
                </p:cNvSpPr>
                <p:nvPr/>
              </p:nvSpPr>
              <p:spPr bwMode="auto">
                <a:xfrm>
                  <a:off x="1527" y="510"/>
                  <a:ext cx="102" cy="90"/>
                </a:xfrm>
                <a:custGeom>
                  <a:avLst/>
                  <a:gdLst/>
                  <a:ahLst/>
                  <a:cxnLst/>
                  <a:rect l="0" t="0" r="r" b="b"/>
                  <a:pathLst>
                    <a:path w="20937" h="20959">
                      <a:moveTo>
                        <a:pt x="19740" y="346"/>
                      </a:moveTo>
                      <a:cubicBezTo>
                        <a:pt x="15624" y="8305"/>
                        <a:pt x="8882" y="17305"/>
                        <a:pt x="459" y="19571"/>
                      </a:cubicBezTo>
                      <a:cubicBezTo>
                        <a:pt x="-345" y="19789"/>
                        <a:pt x="-6" y="21153"/>
                        <a:pt x="798" y="20936"/>
                      </a:cubicBezTo>
                      <a:cubicBezTo>
                        <a:pt x="9569" y="18576"/>
                        <a:pt x="16558" y="9355"/>
                        <a:pt x="20847" y="1059"/>
                      </a:cubicBezTo>
                      <a:cubicBezTo>
                        <a:pt x="21255" y="266"/>
                        <a:pt x="20151" y="-447"/>
                        <a:pt x="19740" y="346"/>
                      </a:cubicBezTo>
                      <a:cubicBezTo>
                        <a:pt x="19740" y="346"/>
                        <a:pt x="19740" y="346"/>
                        <a:pt x="19740" y="346"/>
                      </a:cubicBezTo>
                      <a:close/>
                      <a:moveTo>
                        <a:pt x="19740" y="34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95" name="AutoShape 215"/>
                <p:cNvSpPr>
                  <a:spLocks/>
                </p:cNvSpPr>
                <p:nvPr/>
              </p:nvSpPr>
              <p:spPr bwMode="auto">
                <a:xfrm>
                  <a:off x="1204" y="650"/>
                  <a:ext cx="257" cy="214"/>
                </a:xfrm>
                <a:custGeom>
                  <a:avLst/>
                  <a:gdLst/>
                  <a:ahLst/>
                  <a:cxnLst/>
                  <a:rect l="0" t="0" r="r" b="b"/>
                  <a:pathLst>
                    <a:path w="21371" h="21285">
                      <a:moveTo>
                        <a:pt x="20981" y="41"/>
                      </a:moveTo>
                      <a:cubicBezTo>
                        <a:pt x="16301" y="3131"/>
                        <a:pt x="12065" y="7206"/>
                        <a:pt x="7876" y="11120"/>
                      </a:cubicBezTo>
                      <a:cubicBezTo>
                        <a:pt x="6165" y="12721"/>
                        <a:pt x="4446" y="14309"/>
                        <a:pt x="2865" y="16088"/>
                      </a:cubicBezTo>
                      <a:cubicBezTo>
                        <a:pt x="1703" y="17397"/>
                        <a:pt x="365" y="18998"/>
                        <a:pt x="7" y="20905"/>
                      </a:cubicBezTo>
                      <a:cubicBezTo>
                        <a:pt x="-65" y="21286"/>
                        <a:pt x="435" y="21449"/>
                        <a:pt x="507" y="21066"/>
                      </a:cubicBezTo>
                      <a:cubicBezTo>
                        <a:pt x="896" y="18990"/>
                        <a:pt x="2481" y="17336"/>
                        <a:pt x="3751" y="15941"/>
                      </a:cubicBezTo>
                      <a:cubicBezTo>
                        <a:pt x="5172" y="14377"/>
                        <a:pt x="6718" y="12971"/>
                        <a:pt x="8243" y="11550"/>
                      </a:cubicBezTo>
                      <a:cubicBezTo>
                        <a:pt x="12407" y="7669"/>
                        <a:pt x="16595" y="3633"/>
                        <a:pt x="21243" y="566"/>
                      </a:cubicBezTo>
                      <a:cubicBezTo>
                        <a:pt x="21535" y="373"/>
                        <a:pt x="21273" y="-151"/>
                        <a:pt x="20981" y="41"/>
                      </a:cubicBezTo>
                      <a:cubicBezTo>
                        <a:pt x="20981" y="41"/>
                        <a:pt x="20981" y="41"/>
                        <a:pt x="20981" y="41"/>
                      </a:cubicBezTo>
                      <a:close/>
                      <a:moveTo>
                        <a:pt x="20981" y="4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96" name="AutoShape 216"/>
                <p:cNvSpPr>
                  <a:spLocks/>
                </p:cNvSpPr>
                <p:nvPr/>
              </p:nvSpPr>
              <p:spPr bwMode="auto">
                <a:xfrm>
                  <a:off x="1042" y="914"/>
                  <a:ext cx="134" cy="179"/>
                </a:xfrm>
                <a:custGeom>
                  <a:avLst/>
                  <a:gdLst/>
                  <a:ahLst/>
                  <a:cxnLst/>
                  <a:rect l="0" t="0" r="r" b="b"/>
                  <a:pathLst>
                    <a:path w="21038" h="21295">
                      <a:moveTo>
                        <a:pt x="20317" y="58"/>
                      </a:moveTo>
                      <a:cubicBezTo>
                        <a:pt x="17189" y="1538"/>
                        <a:pt x="14820" y="3695"/>
                        <a:pt x="12576" y="5857"/>
                      </a:cubicBezTo>
                      <a:cubicBezTo>
                        <a:pt x="10790" y="7577"/>
                        <a:pt x="8818" y="9300"/>
                        <a:pt x="7406" y="11207"/>
                      </a:cubicBezTo>
                      <a:cubicBezTo>
                        <a:pt x="6107" y="12963"/>
                        <a:pt x="4891" y="14755"/>
                        <a:pt x="3619" y="16521"/>
                      </a:cubicBezTo>
                      <a:cubicBezTo>
                        <a:pt x="2995" y="17386"/>
                        <a:pt x="2360" y="18246"/>
                        <a:pt x="1696" y="19091"/>
                      </a:cubicBezTo>
                      <a:cubicBezTo>
                        <a:pt x="1461" y="19391"/>
                        <a:pt x="831" y="20473"/>
                        <a:pt x="345" y="20576"/>
                      </a:cubicBezTo>
                      <a:cubicBezTo>
                        <a:pt x="-260" y="20704"/>
                        <a:pt x="-3" y="21406"/>
                        <a:pt x="605" y="21279"/>
                      </a:cubicBezTo>
                      <a:cubicBezTo>
                        <a:pt x="1700" y="21046"/>
                        <a:pt x="2492" y="19527"/>
                        <a:pt x="2985" y="18886"/>
                      </a:cubicBezTo>
                      <a:cubicBezTo>
                        <a:pt x="4471" y="16956"/>
                        <a:pt x="5825" y="14971"/>
                        <a:pt x="7222" y="13004"/>
                      </a:cubicBezTo>
                      <a:cubicBezTo>
                        <a:pt x="8471" y="11241"/>
                        <a:pt x="9917" y="9720"/>
                        <a:pt x="11513" y="8113"/>
                      </a:cubicBezTo>
                      <a:cubicBezTo>
                        <a:pt x="14189" y="5422"/>
                        <a:pt x="16955" y="2511"/>
                        <a:pt x="20809" y="687"/>
                      </a:cubicBezTo>
                      <a:cubicBezTo>
                        <a:pt x="21340" y="435"/>
                        <a:pt x="20849" y="-194"/>
                        <a:pt x="20317" y="58"/>
                      </a:cubicBezTo>
                      <a:cubicBezTo>
                        <a:pt x="20317" y="58"/>
                        <a:pt x="20317" y="58"/>
                        <a:pt x="20317" y="58"/>
                      </a:cubicBezTo>
                      <a:close/>
                      <a:moveTo>
                        <a:pt x="20317" y="5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297" name="AutoShape 217"/>
                <p:cNvSpPr>
                  <a:spLocks/>
                </p:cNvSpPr>
                <p:nvPr/>
              </p:nvSpPr>
              <p:spPr bwMode="auto">
                <a:xfrm>
                  <a:off x="790" y="1178"/>
                  <a:ext cx="192" cy="137"/>
                </a:xfrm>
                <a:custGeom>
                  <a:avLst/>
                  <a:gdLst/>
                  <a:ahLst/>
                  <a:cxnLst/>
                  <a:rect l="0" t="0" r="r" b="b"/>
                  <a:pathLst>
                    <a:path w="21193" h="21096">
                      <a:moveTo>
                        <a:pt x="20542" y="219"/>
                      </a:moveTo>
                      <a:cubicBezTo>
                        <a:pt x="15703" y="10447"/>
                        <a:pt x="7862" y="15010"/>
                        <a:pt x="175" y="20232"/>
                      </a:cubicBezTo>
                      <a:cubicBezTo>
                        <a:pt x="-222" y="20501"/>
                        <a:pt x="127" y="21311"/>
                        <a:pt x="523" y="21043"/>
                      </a:cubicBezTo>
                      <a:cubicBezTo>
                        <a:pt x="8334" y="15736"/>
                        <a:pt x="16225" y="11072"/>
                        <a:pt x="21136" y="692"/>
                      </a:cubicBezTo>
                      <a:cubicBezTo>
                        <a:pt x="21378" y="182"/>
                        <a:pt x="20781" y="-289"/>
                        <a:pt x="20542" y="219"/>
                      </a:cubicBezTo>
                      <a:cubicBezTo>
                        <a:pt x="20542" y="219"/>
                        <a:pt x="20542" y="219"/>
                        <a:pt x="20542" y="219"/>
                      </a:cubicBezTo>
                      <a:close/>
                      <a:moveTo>
                        <a:pt x="20542" y="21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46299" name="AutoShape 219"/>
              <p:cNvSpPr>
                <a:spLocks/>
              </p:cNvSpPr>
              <p:nvPr/>
            </p:nvSpPr>
            <p:spPr bwMode="auto">
              <a:xfrm>
                <a:off x="557" y="1336"/>
                <a:ext cx="155" cy="40"/>
              </a:xfrm>
              <a:custGeom>
                <a:avLst/>
                <a:gdLst/>
                <a:ahLst/>
                <a:cxnLst/>
                <a:rect l="0" t="0" r="r" b="b"/>
                <a:pathLst>
                  <a:path w="21127" h="18139">
                    <a:moveTo>
                      <a:pt x="20617" y="104"/>
                    </a:moveTo>
                    <a:cubicBezTo>
                      <a:pt x="17419" y="4252"/>
                      <a:pt x="14130" y="7721"/>
                      <a:pt x="10811" y="10652"/>
                    </a:cubicBezTo>
                    <a:cubicBezTo>
                      <a:pt x="8202" y="12939"/>
                      <a:pt x="3101" y="18851"/>
                      <a:pt x="614" y="13013"/>
                    </a:cubicBezTo>
                    <a:cubicBezTo>
                      <a:pt x="168" y="11971"/>
                      <a:pt x="-255" y="14379"/>
                      <a:pt x="186" y="15409"/>
                    </a:cubicBezTo>
                    <a:cubicBezTo>
                      <a:pt x="2586" y="21044"/>
                      <a:pt x="6991" y="16525"/>
                      <a:pt x="9541" y="14550"/>
                    </a:cubicBezTo>
                    <a:cubicBezTo>
                      <a:pt x="13381" y="11596"/>
                      <a:pt x="17176" y="7526"/>
                      <a:pt x="20842" y="2784"/>
                    </a:cubicBezTo>
                    <a:cubicBezTo>
                      <a:pt x="21345" y="2129"/>
                      <a:pt x="21126" y="-556"/>
                      <a:pt x="20617" y="104"/>
                    </a:cubicBezTo>
                    <a:cubicBezTo>
                      <a:pt x="20617" y="104"/>
                      <a:pt x="20617" y="104"/>
                      <a:pt x="20617" y="104"/>
                    </a:cubicBezTo>
                    <a:close/>
                    <a:moveTo>
                      <a:pt x="20617" y="10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00" name="AutoShape 220"/>
              <p:cNvSpPr>
                <a:spLocks/>
              </p:cNvSpPr>
              <p:nvPr/>
            </p:nvSpPr>
            <p:spPr bwMode="auto">
              <a:xfrm>
                <a:off x="53" y="1143"/>
                <a:ext cx="373" cy="238"/>
              </a:xfrm>
              <a:custGeom>
                <a:avLst/>
                <a:gdLst/>
                <a:ahLst/>
                <a:cxnLst/>
                <a:rect l="0" t="0" r="r" b="b"/>
                <a:pathLst>
                  <a:path w="20690" h="21283">
                    <a:moveTo>
                      <a:pt x="20474" y="19903"/>
                    </a:moveTo>
                    <a:cubicBezTo>
                      <a:pt x="17602" y="20903"/>
                      <a:pt x="14613" y="20848"/>
                      <a:pt x="11696" y="20455"/>
                    </a:cubicBezTo>
                    <a:cubicBezTo>
                      <a:pt x="8690" y="20052"/>
                      <a:pt x="5676" y="19182"/>
                      <a:pt x="2801" y="17730"/>
                    </a:cubicBezTo>
                    <a:cubicBezTo>
                      <a:pt x="1555" y="17100"/>
                      <a:pt x="450" y="15835"/>
                      <a:pt x="320" y="13661"/>
                    </a:cubicBezTo>
                    <a:cubicBezTo>
                      <a:pt x="214" y="11876"/>
                      <a:pt x="805" y="10091"/>
                      <a:pt x="1394" y="8638"/>
                    </a:cubicBezTo>
                    <a:cubicBezTo>
                      <a:pt x="2077" y="6951"/>
                      <a:pt x="2995" y="5467"/>
                      <a:pt x="3791" y="3910"/>
                    </a:cubicBezTo>
                    <a:cubicBezTo>
                      <a:pt x="4722" y="2091"/>
                      <a:pt x="5770" y="618"/>
                      <a:pt x="7329" y="544"/>
                    </a:cubicBezTo>
                    <a:cubicBezTo>
                      <a:pt x="7552" y="534"/>
                      <a:pt x="7553" y="-10"/>
                      <a:pt x="7329" y="0"/>
                    </a:cubicBezTo>
                    <a:cubicBezTo>
                      <a:pt x="5932" y="66"/>
                      <a:pt x="4898" y="1126"/>
                      <a:pt x="3980" y="2715"/>
                    </a:cubicBezTo>
                    <a:cubicBezTo>
                      <a:pt x="3054" y="4322"/>
                      <a:pt x="2130" y="6076"/>
                      <a:pt x="1323" y="7835"/>
                    </a:cubicBezTo>
                    <a:cubicBezTo>
                      <a:pt x="64" y="10579"/>
                      <a:pt x="-816" y="14603"/>
                      <a:pt x="1173" y="17056"/>
                    </a:cubicBezTo>
                    <a:cubicBezTo>
                      <a:pt x="2283" y="18425"/>
                      <a:pt x="3908" y="18858"/>
                      <a:pt x="5246" y="19369"/>
                    </a:cubicBezTo>
                    <a:cubicBezTo>
                      <a:pt x="6913" y="20004"/>
                      <a:pt x="8610" y="20445"/>
                      <a:pt x="10311" y="20775"/>
                    </a:cubicBezTo>
                    <a:cubicBezTo>
                      <a:pt x="13691" y="21424"/>
                      <a:pt x="17224" y="21590"/>
                      <a:pt x="20566" y="20428"/>
                    </a:cubicBezTo>
                    <a:cubicBezTo>
                      <a:pt x="20784" y="20354"/>
                      <a:pt x="20692" y="19827"/>
                      <a:pt x="20474" y="19903"/>
                    </a:cubicBezTo>
                    <a:cubicBezTo>
                      <a:pt x="20474" y="19903"/>
                      <a:pt x="20474" y="19903"/>
                      <a:pt x="20474" y="19903"/>
                    </a:cubicBezTo>
                    <a:close/>
                    <a:moveTo>
                      <a:pt x="20474" y="1990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313" name="Group 233"/>
            <p:cNvGrpSpPr>
              <a:grpSpLocks/>
            </p:cNvGrpSpPr>
            <p:nvPr/>
          </p:nvGrpSpPr>
          <p:grpSpPr bwMode="auto">
            <a:xfrm rot="1696414">
              <a:off x="20242213" y="2062163"/>
              <a:ext cx="1676400" cy="1276350"/>
              <a:chOff x="0" y="0"/>
              <a:chExt cx="1056" cy="804"/>
            </a:xfrm>
            <a:grpFill/>
          </p:grpSpPr>
          <p:sp>
            <p:nvSpPr>
              <p:cNvPr id="46302" name="AutoShape 222"/>
              <p:cNvSpPr>
                <a:spLocks/>
              </p:cNvSpPr>
              <p:nvPr/>
            </p:nvSpPr>
            <p:spPr bwMode="auto">
              <a:xfrm>
                <a:off x="0" y="0"/>
                <a:ext cx="1056" cy="804"/>
              </a:xfrm>
              <a:custGeom>
                <a:avLst/>
                <a:gdLst/>
                <a:ahLst/>
                <a:cxnLst/>
                <a:rect l="0" t="0" r="r" b="b"/>
                <a:pathLst>
                  <a:path w="21281" h="21560">
                    <a:moveTo>
                      <a:pt x="8947" y="1096"/>
                    </a:moveTo>
                    <a:cubicBezTo>
                      <a:pt x="9019" y="866"/>
                      <a:pt x="9399" y="734"/>
                      <a:pt x="9555" y="666"/>
                    </a:cubicBezTo>
                    <a:cubicBezTo>
                      <a:pt x="9835" y="544"/>
                      <a:pt x="10161" y="445"/>
                      <a:pt x="10458" y="500"/>
                    </a:cubicBezTo>
                    <a:cubicBezTo>
                      <a:pt x="10736" y="552"/>
                      <a:pt x="10793" y="1042"/>
                      <a:pt x="11008" y="1243"/>
                    </a:cubicBezTo>
                    <a:cubicBezTo>
                      <a:pt x="11340" y="1554"/>
                      <a:pt x="11798" y="1484"/>
                      <a:pt x="12185" y="1561"/>
                    </a:cubicBezTo>
                    <a:cubicBezTo>
                      <a:pt x="12631" y="1649"/>
                      <a:pt x="13053" y="1861"/>
                      <a:pt x="13479" y="2047"/>
                    </a:cubicBezTo>
                    <a:cubicBezTo>
                      <a:pt x="13968" y="2259"/>
                      <a:pt x="14460" y="2461"/>
                      <a:pt x="14947" y="2680"/>
                    </a:cubicBezTo>
                    <a:cubicBezTo>
                      <a:pt x="15737" y="3035"/>
                      <a:pt x="16354" y="3485"/>
                      <a:pt x="16938" y="4270"/>
                    </a:cubicBezTo>
                    <a:cubicBezTo>
                      <a:pt x="17561" y="5107"/>
                      <a:pt x="18270" y="5802"/>
                      <a:pt x="18726" y="6827"/>
                    </a:cubicBezTo>
                    <a:cubicBezTo>
                      <a:pt x="19174" y="7832"/>
                      <a:pt x="19444" y="8954"/>
                      <a:pt x="19895" y="9956"/>
                    </a:cubicBezTo>
                    <a:cubicBezTo>
                      <a:pt x="20321" y="10906"/>
                      <a:pt x="21038" y="11702"/>
                      <a:pt x="20871" y="12901"/>
                    </a:cubicBezTo>
                    <a:cubicBezTo>
                      <a:pt x="20729" y="13929"/>
                      <a:pt x="20183" y="14875"/>
                      <a:pt x="19677" y="15653"/>
                    </a:cubicBezTo>
                    <a:cubicBezTo>
                      <a:pt x="18549" y="17383"/>
                      <a:pt x="16915" y="18183"/>
                      <a:pt x="15379" y="19115"/>
                    </a:cubicBezTo>
                    <a:cubicBezTo>
                      <a:pt x="14460" y="19671"/>
                      <a:pt x="13541" y="20226"/>
                      <a:pt x="12581" y="20650"/>
                    </a:cubicBezTo>
                    <a:cubicBezTo>
                      <a:pt x="11645" y="21063"/>
                      <a:pt x="10694" y="20997"/>
                      <a:pt x="9722" y="20958"/>
                    </a:cubicBezTo>
                    <a:cubicBezTo>
                      <a:pt x="7825" y="20882"/>
                      <a:pt x="5898" y="21447"/>
                      <a:pt x="4082" y="20449"/>
                    </a:cubicBezTo>
                    <a:cubicBezTo>
                      <a:pt x="3298" y="20018"/>
                      <a:pt x="2497" y="19644"/>
                      <a:pt x="1758" y="19085"/>
                    </a:cubicBezTo>
                    <a:cubicBezTo>
                      <a:pt x="1164" y="18637"/>
                      <a:pt x="589" y="18074"/>
                      <a:pt x="426" y="17166"/>
                    </a:cubicBezTo>
                    <a:cubicBezTo>
                      <a:pt x="169" y="15736"/>
                      <a:pt x="802" y="14099"/>
                      <a:pt x="1288" y="12868"/>
                    </a:cubicBezTo>
                    <a:cubicBezTo>
                      <a:pt x="1849" y="11449"/>
                      <a:pt x="2484" y="10035"/>
                      <a:pt x="3178" y="8723"/>
                    </a:cubicBezTo>
                    <a:cubicBezTo>
                      <a:pt x="3635" y="7860"/>
                      <a:pt x="4181" y="7082"/>
                      <a:pt x="4621" y="6207"/>
                    </a:cubicBezTo>
                    <a:cubicBezTo>
                      <a:pt x="5053" y="5349"/>
                      <a:pt x="5394" y="4430"/>
                      <a:pt x="5973" y="3715"/>
                    </a:cubicBezTo>
                    <a:cubicBezTo>
                      <a:pt x="6558" y="2994"/>
                      <a:pt x="7342" y="2390"/>
                      <a:pt x="8132" y="2164"/>
                    </a:cubicBezTo>
                    <a:cubicBezTo>
                      <a:pt x="8389" y="2091"/>
                      <a:pt x="8727" y="2022"/>
                      <a:pt x="8918" y="1759"/>
                    </a:cubicBezTo>
                    <a:cubicBezTo>
                      <a:pt x="8992" y="1656"/>
                      <a:pt x="9032" y="1568"/>
                      <a:pt x="9039" y="1426"/>
                    </a:cubicBezTo>
                    <a:cubicBezTo>
                      <a:pt x="9045" y="1307"/>
                      <a:pt x="8933" y="1202"/>
                      <a:pt x="8947" y="1096"/>
                    </a:cubicBezTo>
                    <a:cubicBezTo>
                      <a:pt x="8990" y="787"/>
                      <a:pt x="8627" y="655"/>
                      <a:pt x="8584" y="966"/>
                    </a:cubicBezTo>
                    <a:cubicBezTo>
                      <a:pt x="8565" y="1103"/>
                      <a:pt x="8558" y="1236"/>
                      <a:pt x="8612" y="1363"/>
                    </a:cubicBezTo>
                    <a:cubicBezTo>
                      <a:pt x="8659" y="1474"/>
                      <a:pt x="8651" y="1412"/>
                      <a:pt x="8618" y="1444"/>
                    </a:cubicBezTo>
                    <a:cubicBezTo>
                      <a:pt x="8547" y="1514"/>
                      <a:pt x="8457" y="1549"/>
                      <a:pt x="8374" y="1584"/>
                    </a:cubicBezTo>
                    <a:cubicBezTo>
                      <a:pt x="8006" y="1738"/>
                      <a:pt x="7645" y="1815"/>
                      <a:pt x="7287" y="2021"/>
                    </a:cubicBezTo>
                    <a:cubicBezTo>
                      <a:pt x="6501" y="2472"/>
                      <a:pt x="5765" y="3157"/>
                      <a:pt x="5237" y="4045"/>
                    </a:cubicBezTo>
                    <a:cubicBezTo>
                      <a:pt x="4717" y="4916"/>
                      <a:pt x="4359" y="5920"/>
                      <a:pt x="3827" y="6782"/>
                    </a:cubicBezTo>
                    <a:cubicBezTo>
                      <a:pt x="3253" y="7713"/>
                      <a:pt x="2717" y="8683"/>
                      <a:pt x="2241" y="9704"/>
                    </a:cubicBezTo>
                    <a:cubicBezTo>
                      <a:pt x="1592" y="11090"/>
                      <a:pt x="943" y="12509"/>
                      <a:pt x="466" y="14011"/>
                    </a:cubicBezTo>
                    <a:cubicBezTo>
                      <a:pt x="54" y="15308"/>
                      <a:pt x="-316" y="17083"/>
                      <a:pt x="423" y="18307"/>
                    </a:cubicBezTo>
                    <a:cubicBezTo>
                      <a:pt x="888" y="19076"/>
                      <a:pt x="1616" y="19584"/>
                      <a:pt x="2283" y="19995"/>
                    </a:cubicBezTo>
                    <a:cubicBezTo>
                      <a:pt x="3033" y="20456"/>
                      <a:pt x="3830" y="20911"/>
                      <a:pt x="4626" y="21214"/>
                    </a:cubicBezTo>
                    <a:cubicBezTo>
                      <a:pt x="5505" y="21549"/>
                      <a:pt x="6435" y="21585"/>
                      <a:pt x="7344" y="21549"/>
                    </a:cubicBezTo>
                    <a:cubicBezTo>
                      <a:pt x="8293" y="21511"/>
                      <a:pt x="9229" y="21426"/>
                      <a:pt x="10180" y="21467"/>
                    </a:cubicBezTo>
                    <a:cubicBezTo>
                      <a:pt x="11131" y="21509"/>
                      <a:pt x="11998" y="21434"/>
                      <a:pt x="12901" y="21024"/>
                    </a:cubicBezTo>
                    <a:cubicBezTo>
                      <a:pt x="13815" y="20609"/>
                      <a:pt x="14693" y="20069"/>
                      <a:pt x="15569" y="19538"/>
                    </a:cubicBezTo>
                    <a:cubicBezTo>
                      <a:pt x="17086" y="18619"/>
                      <a:pt x="18647" y="17824"/>
                      <a:pt x="19810" y="16194"/>
                    </a:cubicBezTo>
                    <a:cubicBezTo>
                      <a:pt x="20317" y="15486"/>
                      <a:pt x="20788" y="14638"/>
                      <a:pt x="21065" y="13736"/>
                    </a:cubicBezTo>
                    <a:cubicBezTo>
                      <a:pt x="21198" y="13300"/>
                      <a:pt x="21284" y="12854"/>
                      <a:pt x="21281" y="12383"/>
                    </a:cubicBezTo>
                    <a:cubicBezTo>
                      <a:pt x="21278" y="11886"/>
                      <a:pt x="21099" y="11435"/>
                      <a:pt x="20904" y="11022"/>
                    </a:cubicBezTo>
                    <a:cubicBezTo>
                      <a:pt x="20691" y="10571"/>
                      <a:pt x="20434" y="10159"/>
                      <a:pt x="20220" y="9708"/>
                    </a:cubicBezTo>
                    <a:cubicBezTo>
                      <a:pt x="19982" y="9207"/>
                      <a:pt x="19809" y="8645"/>
                      <a:pt x="19624" y="8108"/>
                    </a:cubicBezTo>
                    <a:cubicBezTo>
                      <a:pt x="19262" y="7056"/>
                      <a:pt x="18884" y="6081"/>
                      <a:pt x="18263" y="5246"/>
                    </a:cubicBezTo>
                    <a:cubicBezTo>
                      <a:pt x="17970" y="4853"/>
                      <a:pt x="17652" y="4492"/>
                      <a:pt x="17350" y="4111"/>
                    </a:cubicBezTo>
                    <a:cubicBezTo>
                      <a:pt x="17063" y="3751"/>
                      <a:pt x="16803" y="3379"/>
                      <a:pt x="16478" y="3074"/>
                    </a:cubicBezTo>
                    <a:cubicBezTo>
                      <a:pt x="15829" y="2462"/>
                      <a:pt x="15007" y="2182"/>
                      <a:pt x="14257" y="1863"/>
                    </a:cubicBezTo>
                    <a:cubicBezTo>
                      <a:pt x="13808" y="1671"/>
                      <a:pt x="13362" y="1469"/>
                      <a:pt x="12913" y="1281"/>
                    </a:cubicBezTo>
                    <a:cubicBezTo>
                      <a:pt x="12477" y="1099"/>
                      <a:pt x="12036" y="1051"/>
                      <a:pt x="11584" y="989"/>
                    </a:cubicBezTo>
                    <a:cubicBezTo>
                      <a:pt x="11352" y="957"/>
                      <a:pt x="11207" y="877"/>
                      <a:pt x="11087" y="608"/>
                    </a:cubicBezTo>
                    <a:cubicBezTo>
                      <a:pt x="11019" y="457"/>
                      <a:pt x="10952" y="294"/>
                      <a:pt x="10841" y="188"/>
                    </a:cubicBezTo>
                    <a:cubicBezTo>
                      <a:pt x="10637" y="-5"/>
                      <a:pt x="10385" y="-15"/>
                      <a:pt x="10142" y="9"/>
                    </a:cubicBezTo>
                    <a:cubicBezTo>
                      <a:pt x="9654" y="57"/>
                      <a:pt x="8794" y="294"/>
                      <a:pt x="8584" y="966"/>
                    </a:cubicBezTo>
                    <a:cubicBezTo>
                      <a:pt x="8492" y="1259"/>
                      <a:pt x="8858" y="1385"/>
                      <a:pt x="8947" y="1096"/>
                    </a:cubicBezTo>
                    <a:close/>
                    <a:moveTo>
                      <a:pt x="8947" y="109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03" name="AutoShape 223"/>
              <p:cNvSpPr>
                <a:spLocks/>
              </p:cNvSpPr>
              <p:nvPr/>
            </p:nvSpPr>
            <p:spPr bwMode="auto">
              <a:xfrm>
                <a:off x="125" y="105"/>
                <a:ext cx="816" cy="314"/>
              </a:xfrm>
              <a:custGeom>
                <a:avLst/>
                <a:gdLst/>
                <a:ahLst/>
                <a:cxnLst/>
                <a:rect l="0" t="0" r="r" b="b"/>
                <a:pathLst>
                  <a:path w="21547" h="20929">
                    <a:moveTo>
                      <a:pt x="0" y="17935"/>
                    </a:moveTo>
                    <a:cubicBezTo>
                      <a:pt x="2" y="19064"/>
                      <a:pt x="182" y="21536"/>
                      <a:pt x="867" y="20791"/>
                    </a:cubicBezTo>
                    <a:cubicBezTo>
                      <a:pt x="1728" y="19854"/>
                      <a:pt x="2377" y="17378"/>
                      <a:pt x="2869" y="15498"/>
                    </a:cubicBezTo>
                    <a:cubicBezTo>
                      <a:pt x="3471" y="13196"/>
                      <a:pt x="3956" y="10697"/>
                      <a:pt x="4688" y="8617"/>
                    </a:cubicBezTo>
                    <a:cubicBezTo>
                      <a:pt x="5370" y="6677"/>
                      <a:pt x="6231" y="5165"/>
                      <a:pt x="7144" y="3958"/>
                    </a:cubicBezTo>
                    <a:cubicBezTo>
                      <a:pt x="9141" y="1316"/>
                      <a:pt x="11417" y="366"/>
                      <a:pt x="13653" y="1126"/>
                    </a:cubicBezTo>
                    <a:cubicBezTo>
                      <a:pt x="14220" y="1321"/>
                      <a:pt x="14784" y="1526"/>
                      <a:pt x="15322" y="2025"/>
                    </a:cubicBezTo>
                    <a:cubicBezTo>
                      <a:pt x="15831" y="2498"/>
                      <a:pt x="16285" y="3304"/>
                      <a:pt x="16735" y="4043"/>
                    </a:cubicBezTo>
                    <a:cubicBezTo>
                      <a:pt x="17699" y="5628"/>
                      <a:pt x="18763" y="6848"/>
                      <a:pt x="19699" y="8528"/>
                    </a:cubicBezTo>
                    <a:cubicBezTo>
                      <a:pt x="20257" y="9529"/>
                      <a:pt x="20794" y="10834"/>
                      <a:pt x="21472" y="9638"/>
                    </a:cubicBezTo>
                    <a:cubicBezTo>
                      <a:pt x="21599" y="9412"/>
                      <a:pt x="21562" y="8879"/>
                      <a:pt x="21388" y="8879"/>
                    </a:cubicBezTo>
                    <a:cubicBezTo>
                      <a:pt x="21315" y="8879"/>
                      <a:pt x="21242" y="8879"/>
                      <a:pt x="21169" y="8879"/>
                    </a:cubicBezTo>
                    <a:cubicBezTo>
                      <a:pt x="20957" y="8879"/>
                      <a:pt x="20957" y="9692"/>
                      <a:pt x="21169" y="9692"/>
                    </a:cubicBezTo>
                    <a:cubicBezTo>
                      <a:pt x="21242" y="9692"/>
                      <a:pt x="21315" y="9692"/>
                      <a:pt x="21388" y="9692"/>
                    </a:cubicBezTo>
                    <a:cubicBezTo>
                      <a:pt x="21361" y="9439"/>
                      <a:pt x="21333" y="9187"/>
                      <a:pt x="21305" y="8935"/>
                    </a:cubicBezTo>
                    <a:cubicBezTo>
                      <a:pt x="20767" y="9885"/>
                      <a:pt x="20292" y="8629"/>
                      <a:pt x="19865" y="7826"/>
                    </a:cubicBezTo>
                    <a:cubicBezTo>
                      <a:pt x="19386" y="6922"/>
                      <a:pt x="18842" y="6231"/>
                      <a:pt x="18316" y="5509"/>
                    </a:cubicBezTo>
                    <a:cubicBezTo>
                      <a:pt x="17379" y="4229"/>
                      <a:pt x="16541" y="2470"/>
                      <a:pt x="15561" y="1396"/>
                    </a:cubicBezTo>
                    <a:cubicBezTo>
                      <a:pt x="14562" y="304"/>
                      <a:pt x="13311" y="83"/>
                      <a:pt x="12230" y="7"/>
                    </a:cubicBezTo>
                    <a:cubicBezTo>
                      <a:pt x="11206" y="-64"/>
                      <a:pt x="10173" y="393"/>
                      <a:pt x="9191" y="1072"/>
                    </a:cubicBezTo>
                    <a:cubicBezTo>
                      <a:pt x="7298" y="2381"/>
                      <a:pt x="5475" y="4913"/>
                      <a:pt x="4226" y="8715"/>
                    </a:cubicBezTo>
                    <a:cubicBezTo>
                      <a:pt x="3556" y="10756"/>
                      <a:pt x="3088" y="13167"/>
                      <a:pt x="2512" y="15366"/>
                    </a:cubicBezTo>
                    <a:cubicBezTo>
                      <a:pt x="2201" y="16552"/>
                      <a:pt x="1851" y="17664"/>
                      <a:pt x="1448" y="18666"/>
                    </a:cubicBezTo>
                    <a:cubicBezTo>
                      <a:pt x="1265" y="19123"/>
                      <a:pt x="1065" y="19551"/>
                      <a:pt x="848" y="19905"/>
                    </a:cubicBezTo>
                    <a:cubicBezTo>
                      <a:pt x="485" y="20498"/>
                      <a:pt x="362" y="19226"/>
                      <a:pt x="338" y="18566"/>
                    </a:cubicBezTo>
                    <a:cubicBezTo>
                      <a:pt x="331" y="18356"/>
                      <a:pt x="329" y="18144"/>
                      <a:pt x="329" y="17935"/>
                    </a:cubicBezTo>
                    <a:cubicBezTo>
                      <a:pt x="328" y="17410"/>
                      <a:pt x="-1" y="17410"/>
                      <a:pt x="0" y="17935"/>
                    </a:cubicBezTo>
                    <a:cubicBezTo>
                      <a:pt x="0" y="17935"/>
                      <a:pt x="0" y="17935"/>
                      <a:pt x="0" y="17935"/>
                    </a:cubicBezTo>
                    <a:close/>
                    <a:moveTo>
                      <a:pt x="0" y="1793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04" name="AutoShape 224"/>
              <p:cNvSpPr>
                <a:spLocks/>
              </p:cNvSpPr>
              <p:nvPr/>
            </p:nvSpPr>
            <p:spPr bwMode="auto">
              <a:xfrm>
                <a:off x="485" y="35"/>
                <a:ext cx="73" cy="48"/>
              </a:xfrm>
              <a:custGeom>
                <a:avLst/>
                <a:gdLst/>
                <a:ahLst/>
                <a:cxnLst/>
                <a:rect l="0" t="0" r="r" b="b"/>
                <a:pathLst>
                  <a:path w="18698" h="15686">
                    <a:moveTo>
                      <a:pt x="17023" y="2676"/>
                    </a:moveTo>
                    <a:cubicBezTo>
                      <a:pt x="17345" y="2402"/>
                      <a:pt x="17666" y="2122"/>
                      <a:pt x="17987" y="1848"/>
                    </a:cubicBezTo>
                    <a:cubicBezTo>
                      <a:pt x="17599" y="1651"/>
                      <a:pt x="17211" y="1454"/>
                      <a:pt x="16827" y="1257"/>
                    </a:cubicBezTo>
                    <a:cubicBezTo>
                      <a:pt x="19179" y="12455"/>
                      <a:pt x="6386" y="18536"/>
                      <a:pt x="1503" y="9179"/>
                    </a:cubicBezTo>
                    <a:cubicBezTo>
                      <a:pt x="949" y="8117"/>
                      <a:pt x="-430" y="9101"/>
                      <a:pt x="132" y="10168"/>
                    </a:cubicBezTo>
                    <a:cubicBezTo>
                      <a:pt x="5980" y="21380"/>
                      <a:pt x="21170" y="14129"/>
                      <a:pt x="18353" y="739"/>
                    </a:cubicBezTo>
                    <a:cubicBezTo>
                      <a:pt x="18228" y="151"/>
                      <a:pt x="17612" y="-220"/>
                      <a:pt x="17188" y="146"/>
                    </a:cubicBezTo>
                    <a:cubicBezTo>
                      <a:pt x="16863" y="426"/>
                      <a:pt x="16546" y="700"/>
                      <a:pt x="16229" y="969"/>
                    </a:cubicBezTo>
                    <a:cubicBezTo>
                      <a:pt x="15389" y="1690"/>
                      <a:pt x="16180" y="3400"/>
                      <a:pt x="17023" y="2676"/>
                    </a:cubicBezTo>
                    <a:cubicBezTo>
                      <a:pt x="17023" y="2676"/>
                      <a:pt x="17023" y="2676"/>
                      <a:pt x="17023" y="2676"/>
                    </a:cubicBezTo>
                    <a:close/>
                    <a:moveTo>
                      <a:pt x="17023" y="267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05" name="AutoShape 225"/>
              <p:cNvSpPr>
                <a:spLocks/>
              </p:cNvSpPr>
              <p:nvPr/>
            </p:nvSpPr>
            <p:spPr bwMode="auto">
              <a:xfrm>
                <a:off x="431" y="52"/>
                <a:ext cx="47" cy="12"/>
              </a:xfrm>
              <a:custGeom>
                <a:avLst/>
                <a:gdLst/>
                <a:ahLst/>
                <a:cxnLst/>
                <a:rect l="0" t="0" r="r" b="b"/>
                <a:pathLst>
                  <a:path w="20197" h="17870">
                    <a:moveTo>
                      <a:pt x="970" y="15861"/>
                    </a:moveTo>
                    <a:cubicBezTo>
                      <a:pt x="7273" y="19597"/>
                      <a:pt x="13374" y="18459"/>
                      <a:pt x="19318" y="9580"/>
                    </a:cubicBezTo>
                    <a:cubicBezTo>
                      <a:pt x="20873" y="7210"/>
                      <a:pt x="20193" y="-2003"/>
                      <a:pt x="18615" y="394"/>
                    </a:cubicBezTo>
                    <a:cubicBezTo>
                      <a:pt x="13135" y="8630"/>
                      <a:pt x="7505" y="10129"/>
                      <a:pt x="1673" y="6701"/>
                    </a:cubicBezTo>
                    <a:cubicBezTo>
                      <a:pt x="-9" y="5710"/>
                      <a:pt x="-727" y="14883"/>
                      <a:pt x="970" y="15861"/>
                    </a:cubicBezTo>
                    <a:cubicBezTo>
                      <a:pt x="970" y="15861"/>
                      <a:pt x="970" y="15861"/>
                      <a:pt x="970" y="15861"/>
                    </a:cubicBezTo>
                    <a:close/>
                    <a:moveTo>
                      <a:pt x="970" y="1586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06" name="AutoShape 226"/>
              <p:cNvSpPr>
                <a:spLocks/>
              </p:cNvSpPr>
              <p:nvPr/>
            </p:nvSpPr>
            <p:spPr bwMode="auto">
              <a:xfrm>
                <a:off x="215" y="316"/>
                <a:ext cx="50" cy="477"/>
              </a:xfrm>
              <a:custGeom>
                <a:avLst/>
                <a:gdLst/>
                <a:ahLst/>
                <a:cxnLst/>
                <a:rect l="0" t="0" r="r" b="b"/>
                <a:pathLst>
                  <a:path w="19854" h="21426">
                    <a:moveTo>
                      <a:pt x="4599" y="242"/>
                    </a:moveTo>
                    <a:cubicBezTo>
                      <a:pt x="14281" y="1595"/>
                      <a:pt x="14247" y="3417"/>
                      <a:pt x="12838" y="5058"/>
                    </a:cubicBezTo>
                    <a:cubicBezTo>
                      <a:pt x="11165" y="6977"/>
                      <a:pt x="6494" y="8810"/>
                      <a:pt x="2766" y="10685"/>
                    </a:cubicBezTo>
                    <a:cubicBezTo>
                      <a:pt x="-1065" y="12599"/>
                      <a:pt x="-968" y="14444"/>
                      <a:pt x="3377" y="16344"/>
                    </a:cubicBezTo>
                    <a:cubicBezTo>
                      <a:pt x="5390" y="17223"/>
                      <a:pt x="7500" y="18088"/>
                      <a:pt x="9194" y="18975"/>
                    </a:cubicBezTo>
                    <a:cubicBezTo>
                      <a:pt x="10818" y="19823"/>
                      <a:pt x="13101" y="20641"/>
                      <a:pt x="17509" y="21363"/>
                    </a:cubicBezTo>
                    <a:cubicBezTo>
                      <a:pt x="18390" y="21509"/>
                      <a:pt x="20535" y="21372"/>
                      <a:pt x="19640" y="21225"/>
                    </a:cubicBezTo>
                    <a:cubicBezTo>
                      <a:pt x="14961" y="20459"/>
                      <a:pt x="12886" y="19591"/>
                      <a:pt x="11179" y="18695"/>
                    </a:cubicBezTo>
                    <a:cubicBezTo>
                      <a:pt x="9298" y="17713"/>
                      <a:pt x="6771" y="16756"/>
                      <a:pt x="4661" y="15781"/>
                    </a:cubicBezTo>
                    <a:cubicBezTo>
                      <a:pt x="-336" y="13460"/>
                      <a:pt x="3884" y="11243"/>
                      <a:pt x="8992" y="8979"/>
                    </a:cubicBezTo>
                    <a:cubicBezTo>
                      <a:pt x="12602" y="7376"/>
                      <a:pt x="15295" y="5727"/>
                      <a:pt x="15919" y="4072"/>
                    </a:cubicBezTo>
                    <a:cubicBezTo>
                      <a:pt x="16461" y="2651"/>
                      <a:pt x="14476" y="1186"/>
                      <a:pt x="6341" y="47"/>
                    </a:cubicBezTo>
                    <a:cubicBezTo>
                      <a:pt x="5348" y="-91"/>
                      <a:pt x="3620" y="104"/>
                      <a:pt x="4599" y="242"/>
                    </a:cubicBezTo>
                    <a:cubicBezTo>
                      <a:pt x="4599" y="242"/>
                      <a:pt x="4599" y="242"/>
                      <a:pt x="4599" y="242"/>
                    </a:cubicBezTo>
                    <a:close/>
                    <a:moveTo>
                      <a:pt x="4599" y="2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07" name="AutoShape 227"/>
              <p:cNvSpPr>
                <a:spLocks/>
              </p:cNvSpPr>
              <p:nvPr/>
            </p:nvSpPr>
            <p:spPr bwMode="auto">
              <a:xfrm>
                <a:off x="233" y="527"/>
                <a:ext cx="144" cy="274"/>
              </a:xfrm>
              <a:custGeom>
                <a:avLst/>
                <a:gdLst/>
                <a:ahLst/>
                <a:cxnLst/>
                <a:rect l="0" t="0" r="r" b="b"/>
                <a:pathLst>
                  <a:path w="20801" h="21333">
                    <a:moveTo>
                      <a:pt x="20607" y="20878"/>
                    </a:moveTo>
                    <a:cubicBezTo>
                      <a:pt x="14767" y="18576"/>
                      <a:pt x="10620" y="15216"/>
                      <a:pt x="7279" y="11857"/>
                    </a:cubicBezTo>
                    <a:cubicBezTo>
                      <a:pt x="5625" y="10196"/>
                      <a:pt x="4297" y="8465"/>
                      <a:pt x="3050" y="6713"/>
                    </a:cubicBezTo>
                    <a:cubicBezTo>
                      <a:pt x="1607" y="4682"/>
                      <a:pt x="274" y="2476"/>
                      <a:pt x="1193" y="298"/>
                    </a:cubicBezTo>
                    <a:cubicBezTo>
                      <a:pt x="1322" y="-2"/>
                      <a:pt x="450" y="-128"/>
                      <a:pt x="325" y="172"/>
                    </a:cubicBezTo>
                    <a:cubicBezTo>
                      <a:pt x="-530" y="2192"/>
                      <a:pt x="434" y="4185"/>
                      <a:pt x="1674" y="6103"/>
                    </a:cubicBezTo>
                    <a:cubicBezTo>
                      <a:pt x="2928" y="8041"/>
                      <a:pt x="4437" y="9936"/>
                      <a:pt x="6177" y="11767"/>
                    </a:cubicBezTo>
                    <a:cubicBezTo>
                      <a:pt x="9561" y="15326"/>
                      <a:pt x="14032" y="18877"/>
                      <a:pt x="20151" y="21287"/>
                    </a:cubicBezTo>
                    <a:cubicBezTo>
                      <a:pt x="20620" y="21472"/>
                      <a:pt x="21070" y="21060"/>
                      <a:pt x="20607" y="20878"/>
                    </a:cubicBezTo>
                    <a:cubicBezTo>
                      <a:pt x="20607" y="20878"/>
                      <a:pt x="20607" y="20878"/>
                      <a:pt x="20607" y="20878"/>
                    </a:cubicBezTo>
                    <a:close/>
                    <a:moveTo>
                      <a:pt x="20607" y="2087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08" name="AutoShape 228"/>
              <p:cNvSpPr>
                <a:spLocks/>
              </p:cNvSpPr>
              <p:nvPr/>
            </p:nvSpPr>
            <p:spPr bwMode="auto">
              <a:xfrm>
                <a:off x="359" y="158"/>
                <a:ext cx="47" cy="403"/>
              </a:xfrm>
              <a:custGeom>
                <a:avLst/>
                <a:gdLst/>
                <a:ahLst/>
                <a:cxnLst/>
                <a:rect l="0" t="0" r="r" b="b"/>
                <a:pathLst>
                  <a:path w="14675" h="21397">
                    <a:moveTo>
                      <a:pt x="8343" y="53"/>
                    </a:moveTo>
                    <a:cubicBezTo>
                      <a:pt x="-6884" y="3018"/>
                      <a:pt x="2415" y="7509"/>
                      <a:pt x="7476" y="10815"/>
                    </a:cubicBezTo>
                    <a:cubicBezTo>
                      <a:pt x="10126" y="12544"/>
                      <a:pt x="11698" y="14353"/>
                      <a:pt x="12473" y="16133"/>
                    </a:cubicBezTo>
                    <a:cubicBezTo>
                      <a:pt x="13193" y="17769"/>
                      <a:pt x="13518" y="19750"/>
                      <a:pt x="7763" y="21161"/>
                    </a:cubicBezTo>
                    <a:cubicBezTo>
                      <a:pt x="7059" y="21334"/>
                      <a:pt x="8728" y="21495"/>
                      <a:pt x="9422" y="21324"/>
                    </a:cubicBezTo>
                    <a:cubicBezTo>
                      <a:pt x="14217" y="20149"/>
                      <a:pt x="14716" y="18617"/>
                      <a:pt x="14673" y="17237"/>
                    </a:cubicBezTo>
                    <a:cubicBezTo>
                      <a:pt x="14629" y="15719"/>
                      <a:pt x="13090" y="14236"/>
                      <a:pt x="11844" y="12739"/>
                    </a:cubicBezTo>
                    <a:cubicBezTo>
                      <a:pt x="9936" y="10456"/>
                      <a:pt x="4436" y="8302"/>
                      <a:pt x="2816" y="6010"/>
                    </a:cubicBezTo>
                    <a:cubicBezTo>
                      <a:pt x="1429" y="4044"/>
                      <a:pt x="1613" y="1856"/>
                      <a:pt x="9703" y="282"/>
                    </a:cubicBezTo>
                    <a:cubicBezTo>
                      <a:pt x="10511" y="125"/>
                      <a:pt x="9156" y="-105"/>
                      <a:pt x="8343" y="53"/>
                    </a:cubicBezTo>
                    <a:cubicBezTo>
                      <a:pt x="8343" y="53"/>
                      <a:pt x="8343" y="53"/>
                      <a:pt x="8343" y="53"/>
                    </a:cubicBezTo>
                    <a:close/>
                    <a:moveTo>
                      <a:pt x="8343" y="5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09" name="AutoShape 229"/>
              <p:cNvSpPr>
                <a:spLocks/>
              </p:cNvSpPr>
              <p:nvPr/>
            </p:nvSpPr>
            <p:spPr bwMode="auto">
              <a:xfrm>
                <a:off x="539" y="140"/>
                <a:ext cx="106" cy="474"/>
              </a:xfrm>
              <a:custGeom>
                <a:avLst/>
                <a:gdLst/>
                <a:ahLst/>
                <a:cxnLst/>
                <a:rect l="0" t="0" r="r" b="b"/>
                <a:pathLst>
                  <a:path w="21194" h="21493">
                    <a:moveTo>
                      <a:pt x="11413" y="3"/>
                    </a:moveTo>
                    <a:cubicBezTo>
                      <a:pt x="8024" y="143"/>
                      <a:pt x="5899" y="841"/>
                      <a:pt x="3978" y="1418"/>
                    </a:cubicBezTo>
                    <a:cubicBezTo>
                      <a:pt x="1245" y="2240"/>
                      <a:pt x="-100" y="3101"/>
                      <a:pt x="5" y="4124"/>
                    </a:cubicBezTo>
                    <a:cubicBezTo>
                      <a:pt x="121" y="5185"/>
                      <a:pt x="1972" y="6230"/>
                      <a:pt x="3623" y="7210"/>
                    </a:cubicBezTo>
                    <a:cubicBezTo>
                      <a:pt x="5541" y="8350"/>
                      <a:pt x="8027" y="9441"/>
                      <a:pt x="10423" y="10535"/>
                    </a:cubicBezTo>
                    <a:cubicBezTo>
                      <a:pt x="14405" y="12353"/>
                      <a:pt x="17770" y="14189"/>
                      <a:pt x="19214" y="16193"/>
                    </a:cubicBezTo>
                    <a:cubicBezTo>
                      <a:pt x="20327" y="17741"/>
                      <a:pt x="21500" y="20150"/>
                      <a:pt x="15280" y="21265"/>
                    </a:cubicBezTo>
                    <a:cubicBezTo>
                      <a:pt x="14655" y="21376"/>
                      <a:pt x="15547" y="21571"/>
                      <a:pt x="16165" y="21460"/>
                    </a:cubicBezTo>
                    <a:cubicBezTo>
                      <a:pt x="21057" y="20583"/>
                      <a:pt x="21360" y="18965"/>
                      <a:pt x="21145" y="17683"/>
                    </a:cubicBezTo>
                    <a:cubicBezTo>
                      <a:pt x="20864" y="16025"/>
                      <a:pt x="19094" y="14380"/>
                      <a:pt x="16432" y="12836"/>
                    </a:cubicBezTo>
                    <a:cubicBezTo>
                      <a:pt x="12691" y="10663"/>
                      <a:pt x="7251" y="8663"/>
                      <a:pt x="3725" y="6468"/>
                    </a:cubicBezTo>
                    <a:cubicBezTo>
                      <a:pt x="1870" y="5313"/>
                      <a:pt x="458" y="4111"/>
                      <a:pt x="1863" y="2892"/>
                    </a:cubicBezTo>
                    <a:cubicBezTo>
                      <a:pt x="2896" y="1999"/>
                      <a:pt x="7328" y="453"/>
                      <a:pt x="11740" y="270"/>
                    </a:cubicBezTo>
                    <a:cubicBezTo>
                      <a:pt x="12533" y="237"/>
                      <a:pt x="12196" y="-29"/>
                      <a:pt x="11413" y="3"/>
                    </a:cubicBezTo>
                    <a:cubicBezTo>
                      <a:pt x="11413" y="3"/>
                      <a:pt x="11413" y="3"/>
                      <a:pt x="11413" y="3"/>
                    </a:cubicBezTo>
                    <a:close/>
                    <a:moveTo>
                      <a:pt x="11413" y="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10" name="AutoShape 230"/>
              <p:cNvSpPr>
                <a:spLocks/>
              </p:cNvSpPr>
              <p:nvPr/>
            </p:nvSpPr>
            <p:spPr bwMode="auto">
              <a:xfrm>
                <a:off x="485" y="158"/>
                <a:ext cx="96" cy="560"/>
              </a:xfrm>
              <a:custGeom>
                <a:avLst/>
                <a:gdLst/>
                <a:ahLst/>
                <a:cxnLst/>
                <a:rect l="0" t="0" r="r" b="b"/>
                <a:pathLst>
                  <a:path w="21044" h="21478">
                    <a:moveTo>
                      <a:pt x="1243" y="80"/>
                    </a:moveTo>
                    <a:cubicBezTo>
                      <a:pt x="-314" y="834"/>
                      <a:pt x="-87" y="1604"/>
                      <a:pt x="228" y="2391"/>
                    </a:cubicBezTo>
                    <a:cubicBezTo>
                      <a:pt x="612" y="3363"/>
                      <a:pt x="943" y="4336"/>
                      <a:pt x="1277" y="5309"/>
                    </a:cubicBezTo>
                    <a:cubicBezTo>
                      <a:pt x="1954" y="7254"/>
                      <a:pt x="2592" y="9202"/>
                      <a:pt x="4060" y="11135"/>
                    </a:cubicBezTo>
                    <a:cubicBezTo>
                      <a:pt x="5401" y="12899"/>
                      <a:pt x="7038" y="14685"/>
                      <a:pt x="9383" y="16418"/>
                    </a:cubicBezTo>
                    <a:cubicBezTo>
                      <a:pt x="11708" y="18137"/>
                      <a:pt x="16470" y="19726"/>
                      <a:pt x="19691" y="21396"/>
                    </a:cubicBezTo>
                    <a:cubicBezTo>
                      <a:pt x="19968" y="21539"/>
                      <a:pt x="21286" y="21478"/>
                      <a:pt x="21005" y="21334"/>
                    </a:cubicBezTo>
                    <a:cubicBezTo>
                      <a:pt x="18038" y="19792"/>
                      <a:pt x="13910" y="18324"/>
                      <a:pt x="11308" y="16761"/>
                    </a:cubicBezTo>
                    <a:cubicBezTo>
                      <a:pt x="8403" y="15009"/>
                      <a:pt x="7038" y="13127"/>
                      <a:pt x="5570" y="11325"/>
                    </a:cubicBezTo>
                    <a:cubicBezTo>
                      <a:pt x="4079" y="9481"/>
                      <a:pt x="3460" y="7618"/>
                      <a:pt x="2799" y="5760"/>
                    </a:cubicBezTo>
                    <a:cubicBezTo>
                      <a:pt x="2484" y="4857"/>
                      <a:pt x="2180" y="3954"/>
                      <a:pt x="1846" y="3051"/>
                    </a:cubicBezTo>
                    <a:cubicBezTo>
                      <a:pt x="1485" y="2079"/>
                      <a:pt x="620" y="1082"/>
                      <a:pt x="2557" y="142"/>
                    </a:cubicBezTo>
                    <a:cubicBezTo>
                      <a:pt x="2853" y="0"/>
                      <a:pt x="1531" y="-61"/>
                      <a:pt x="1243" y="80"/>
                    </a:cubicBezTo>
                    <a:cubicBezTo>
                      <a:pt x="1243" y="80"/>
                      <a:pt x="1243" y="80"/>
                      <a:pt x="1243" y="80"/>
                    </a:cubicBezTo>
                    <a:close/>
                    <a:moveTo>
                      <a:pt x="1243" y="8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11" name="AutoShape 231"/>
              <p:cNvSpPr>
                <a:spLocks/>
              </p:cNvSpPr>
              <p:nvPr/>
            </p:nvSpPr>
            <p:spPr bwMode="auto">
              <a:xfrm>
                <a:off x="628" y="140"/>
                <a:ext cx="163" cy="200"/>
              </a:xfrm>
              <a:custGeom>
                <a:avLst/>
                <a:gdLst/>
                <a:ahLst/>
                <a:cxnLst/>
                <a:rect l="0" t="0" r="r" b="b"/>
                <a:pathLst>
                  <a:path w="21092" h="19628">
                    <a:moveTo>
                      <a:pt x="705" y="1046"/>
                    </a:moveTo>
                    <a:cubicBezTo>
                      <a:pt x="4860" y="-1637"/>
                      <a:pt x="9053" y="8313"/>
                      <a:pt x="9876" y="9816"/>
                    </a:cubicBezTo>
                    <a:cubicBezTo>
                      <a:pt x="10895" y="11676"/>
                      <a:pt x="12265" y="13427"/>
                      <a:pt x="14027" y="14951"/>
                    </a:cubicBezTo>
                    <a:cubicBezTo>
                      <a:pt x="15951" y="16619"/>
                      <a:pt x="18352" y="17959"/>
                      <a:pt x="20403" y="19536"/>
                    </a:cubicBezTo>
                    <a:cubicBezTo>
                      <a:pt x="20766" y="19816"/>
                      <a:pt x="21338" y="19390"/>
                      <a:pt x="20978" y="19112"/>
                    </a:cubicBezTo>
                    <a:cubicBezTo>
                      <a:pt x="18504" y="17213"/>
                      <a:pt x="15618" y="15618"/>
                      <a:pt x="13478" y="13487"/>
                    </a:cubicBezTo>
                    <a:cubicBezTo>
                      <a:pt x="11068" y="11095"/>
                      <a:pt x="9958" y="8169"/>
                      <a:pt x="8460" y="5437"/>
                    </a:cubicBezTo>
                    <a:cubicBezTo>
                      <a:pt x="7359" y="3441"/>
                      <a:pt x="3857" y="-1784"/>
                      <a:pt x="132" y="620"/>
                    </a:cubicBezTo>
                    <a:cubicBezTo>
                      <a:pt x="-262" y="874"/>
                      <a:pt x="312" y="1298"/>
                      <a:pt x="705" y="1046"/>
                    </a:cubicBezTo>
                    <a:cubicBezTo>
                      <a:pt x="705" y="1046"/>
                      <a:pt x="705" y="1046"/>
                      <a:pt x="705" y="1046"/>
                    </a:cubicBezTo>
                    <a:close/>
                    <a:moveTo>
                      <a:pt x="705" y="104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12" name="AutoShape 232"/>
              <p:cNvSpPr>
                <a:spLocks/>
              </p:cNvSpPr>
              <p:nvPr/>
            </p:nvSpPr>
            <p:spPr bwMode="auto">
              <a:xfrm>
                <a:off x="826" y="211"/>
                <a:ext cx="118" cy="423"/>
              </a:xfrm>
              <a:custGeom>
                <a:avLst/>
                <a:gdLst/>
                <a:ahLst/>
                <a:cxnLst/>
                <a:rect l="0" t="0" r="r" b="b"/>
                <a:pathLst>
                  <a:path w="20726" h="21501">
                    <a:moveTo>
                      <a:pt x="30" y="191"/>
                    </a:moveTo>
                    <a:cubicBezTo>
                      <a:pt x="5102" y="4641"/>
                      <a:pt x="14422" y="8796"/>
                      <a:pt x="17214" y="13439"/>
                    </a:cubicBezTo>
                    <a:cubicBezTo>
                      <a:pt x="18061" y="14853"/>
                      <a:pt x="18724" y="16278"/>
                      <a:pt x="19183" y="17705"/>
                    </a:cubicBezTo>
                    <a:cubicBezTo>
                      <a:pt x="19297" y="18061"/>
                      <a:pt x="20591" y="21136"/>
                      <a:pt x="18502" y="21191"/>
                    </a:cubicBezTo>
                    <a:cubicBezTo>
                      <a:pt x="17808" y="21210"/>
                      <a:pt x="17799" y="21519"/>
                      <a:pt x="18502" y="21501"/>
                    </a:cubicBezTo>
                    <a:cubicBezTo>
                      <a:pt x="21411" y="21423"/>
                      <a:pt x="20653" y="19581"/>
                      <a:pt x="20597" y="19083"/>
                    </a:cubicBezTo>
                    <a:cubicBezTo>
                      <a:pt x="20403" y="17433"/>
                      <a:pt x="19596" y="15783"/>
                      <a:pt x="18721" y="14154"/>
                    </a:cubicBezTo>
                    <a:cubicBezTo>
                      <a:pt x="16049" y="9193"/>
                      <a:pt x="6474" y="4836"/>
                      <a:pt x="1087" y="108"/>
                    </a:cubicBezTo>
                    <a:cubicBezTo>
                      <a:pt x="871" y="-81"/>
                      <a:pt x="-189" y="-1"/>
                      <a:pt x="30" y="191"/>
                    </a:cubicBezTo>
                    <a:cubicBezTo>
                      <a:pt x="30" y="191"/>
                      <a:pt x="30" y="191"/>
                      <a:pt x="30" y="191"/>
                    </a:cubicBezTo>
                    <a:close/>
                    <a:moveTo>
                      <a:pt x="30" y="19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318" name="Group 238"/>
            <p:cNvGrpSpPr>
              <a:grpSpLocks/>
            </p:cNvGrpSpPr>
            <p:nvPr/>
          </p:nvGrpSpPr>
          <p:grpSpPr bwMode="auto">
            <a:xfrm rot="413746">
              <a:off x="19164300" y="7269163"/>
              <a:ext cx="1706563" cy="2760662"/>
              <a:chOff x="0" y="0"/>
              <a:chExt cx="1074" cy="1739"/>
            </a:xfrm>
            <a:grpFill/>
          </p:grpSpPr>
          <p:sp>
            <p:nvSpPr>
              <p:cNvPr id="46314" name="AutoShape 234"/>
              <p:cNvSpPr>
                <a:spLocks/>
              </p:cNvSpPr>
              <p:nvPr/>
            </p:nvSpPr>
            <p:spPr bwMode="auto">
              <a:xfrm>
                <a:off x="0" y="0"/>
                <a:ext cx="1074" cy="1739"/>
              </a:xfrm>
              <a:custGeom>
                <a:avLst/>
                <a:gdLst/>
                <a:ahLst/>
                <a:cxnLst/>
                <a:rect l="0" t="0" r="r" b="b"/>
                <a:pathLst>
                  <a:path w="21365" h="21540">
                    <a:moveTo>
                      <a:pt x="3458" y="5405"/>
                    </a:moveTo>
                    <a:cubicBezTo>
                      <a:pt x="2978" y="6385"/>
                      <a:pt x="2572" y="7390"/>
                      <a:pt x="2523" y="8417"/>
                    </a:cubicBezTo>
                    <a:cubicBezTo>
                      <a:pt x="2499" y="8923"/>
                      <a:pt x="2587" y="9436"/>
                      <a:pt x="2832" y="9920"/>
                    </a:cubicBezTo>
                    <a:cubicBezTo>
                      <a:pt x="3031" y="10314"/>
                      <a:pt x="3523" y="10664"/>
                      <a:pt x="3867" y="11012"/>
                    </a:cubicBezTo>
                    <a:cubicBezTo>
                      <a:pt x="4262" y="11411"/>
                      <a:pt x="4451" y="11839"/>
                      <a:pt x="4381" y="12305"/>
                    </a:cubicBezTo>
                    <a:cubicBezTo>
                      <a:pt x="4299" y="12855"/>
                      <a:pt x="4023" y="13394"/>
                      <a:pt x="3767" y="13921"/>
                    </a:cubicBezTo>
                    <a:cubicBezTo>
                      <a:pt x="3531" y="14406"/>
                      <a:pt x="3317" y="14885"/>
                      <a:pt x="2954" y="15342"/>
                    </a:cubicBezTo>
                    <a:cubicBezTo>
                      <a:pt x="2589" y="15801"/>
                      <a:pt x="2146" y="16236"/>
                      <a:pt x="1716" y="16674"/>
                    </a:cubicBezTo>
                    <a:cubicBezTo>
                      <a:pt x="938" y="17465"/>
                      <a:pt x="48" y="18339"/>
                      <a:pt x="1" y="19290"/>
                    </a:cubicBezTo>
                    <a:cubicBezTo>
                      <a:pt x="-14" y="19591"/>
                      <a:pt x="76" y="19906"/>
                      <a:pt x="439" y="20125"/>
                    </a:cubicBezTo>
                    <a:cubicBezTo>
                      <a:pt x="775" y="20327"/>
                      <a:pt x="1286" y="20401"/>
                      <a:pt x="1724" y="20478"/>
                    </a:cubicBezTo>
                    <a:cubicBezTo>
                      <a:pt x="2510" y="20614"/>
                      <a:pt x="3270" y="20794"/>
                      <a:pt x="4057" y="20927"/>
                    </a:cubicBezTo>
                    <a:cubicBezTo>
                      <a:pt x="4973" y="21082"/>
                      <a:pt x="5910" y="21189"/>
                      <a:pt x="6849" y="21274"/>
                    </a:cubicBezTo>
                    <a:cubicBezTo>
                      <a:pt x="8188" y="21396"/>
                      <a:pt x="9540" y="21477"/>
                      <a:pt x="10893" y="21512"/>
                    </a:cubicBezTo>
                    <a:cubicBezTo>
                      <a:pt x="13283" y="21575"/>
                      <a:pt x="15833" y="21564"/>
                      <a:pt x="18134" y="21119"/>
                    </a:cubicBezTo>
                    <a:cubicBezTo>
                      <a:pt x="19051" y="20942"/>
                      <a:pt x="19964" y="20664"/>
                      <a:pt x="20498" y="20158"/>
                    </a:cubicBezTo>
                    <a:cubicBezTo>
                      <a:pt x="21186" y="19505"/>
                      <a:pt x="21308" y="18645"/>
                      <a:pt x="21348" y="17890"/>
                    </a:cubicBezTo>
                    <a:cubicBezTo>
                      <a:pt x="21392" y="17061"/>
                      <a:pt x="21271" y="16229"/>
                      <a:pt x="21093" y="15408"/>
                    </a:cubicBezTo>
                    <a:cubicBezTo>
                      <a:pt x="20863" y="14348"/>
                      <a:pt x="20550" y="13277"/>
                      <a:pt x="20520" y="12205"/>
                    </a:cubicBezTo>
                    <a:cubicBezTo>
                      <a:pt x="20504" y="11630"/>
                      <a:pt x="20614" y="11059"/>
                      <a:pt x="20862" y="10503"/>
                    </a:cubicBezTo>
                    <a:cubicBezTo>
                      <a:pt x="21115" y="9940"/>
                      <a:pt x="21313" y="9393"/>
                      <a:pt x="21354" y="8808"/>
                    </a:cubicBezTo>
                    <a:cubicBezTo>
                      <a:pt x="21437" y="7649"/>
                      <a:pt x="20983" y="6494"/>
                      <a:pt x="20361" y="5407"/>
                    </a:cubicBezTo>
                    <a:cubicBezTo>
                      <a:pt x="20007" y="4789"/>
                      <a:pt x="19585" y="4185"/>
                      <a:pt x="19179" y="3579"/>
                    </a:cubicBezTo>
                    <a:cubicBezTo>
                      <a:pt x="18867" y="3113"/>
                      <a:pt x="18527" y="2646"/>
                      <a:pt x="18349" y="2153"/>
                    </a:cubicBezTo>
                    <a:cubicBezTo>
                      <a:pt x="18204" y="1748"/>
                      <a:pt x="18099" y="1338"/>
                      <a:pt x="17933" y="936"/>
                    </a:cubicBezTo>
                    <a:cubicBezTo>
                      <a:pt x="17807" y="630"/>
                      <a:pt x="17646" y="241"/>
                      <a:pt x="17226" y="32"/>
                    </a:cubicBezTo>
                    <a:cubicBezTo>
                      <a:pt x="17112" y="-25"/>
                      <a:pt x="16968" y="-2"/>
                      <a:pt x="16915" y="82"/>
                    </a:cubicBezTo>
                    <a:cubicBezTo>
                      <a:pt x="16599" y="588"/>
                      <a:pt x="16510" y="1126"/>
                      <a:pt x="16325" y="1652"/>
                    </a:cubicBezTo>
                    <a:cubicBezTo>
                      <a:pt x="16140" y="2179"/>
                      <a:pt x="15764" y="2613"/>
                      <a:pt x="15169" y="3009"/>
                    </a:cubicBezTo>
                    <a:cubicBezTo>
                      <a:pt x="14184" y="3665"/>
                      <a:pt x="12956" y="4297"/>
                      <a:pt x="11464" y="4413"/>
                    </a:cubicBezTo>
                    <a:cubicBezTo>
                      <a:pt x="10117" y="4518"/>
                      <a:pt x="8774" y="4206"/>
                      <a:pt x="7751" y="3680"/>
                    </a:cubicBezTo>
                    <a:cubicBezTo>
                      <a:pt x="7150" y="3371"/>
                      <a:pt x="6658" y="2989"/>
                      <a:pt x="6334" y="2552"/>
                    </a:cubicBezTo>
                    <a:cubicBezTo>
                      <a:pt x="5993" y="2094"/>
                      <a:pt x="5823" y="1595"/>
                      <a:pt x="5485" y="1136"/>
                    </a:cubicBezTo>
                    <a:cubicBezTo>
                      <a:pt x="5425" y="1054"/>
                      <a:pt x="5231" y="1070"/>
                      <a:pt x="5164" y="1136"/>
                    </a:cubicBezTo>
                    <a:cubicBezTo>
                      <a:pt x="3870" y="2403"/>
                      <a:pt x="4129" y="4013"/>
                      <a:pt x="3458" y="5405"/>
                    </a:cubicBezTo>
                    <a:cubicBezTo>
                      <a:pt x="3390" y="5546"/>
                      <a:pt x="3749" y="5605"/>
                      <a:pt x="3816" y="5465"/>
                    </a:cubicBezTo>
                    <a:cubicBezTo>
                      <a:pt x="4154" y="4765"/>
                      <a:pt x="4267" y="4032"/>
                      <a:pt x="4450" y="3312"/>
                    </a:cubicBezTo>
                    <a:cubicBezTo>
                      <a:pt x="4630" y="2605"/>
                      <a:pt x="4855" y="1867"/>
                      <a:pt x="5485" y="1250"/>
                    </a:cubicBezTo>
                    <a:cubicBezTo>
                      <a:pt x="5378" y="1250"/>
                      <a:pt x="5271" y="1250"/>
                      <a:pt x="5164" y="1250"/>
                    </a:cubicBezTo>
                    <a:cubicBezTo>
                      <a:pt x="5516" y="1729"/>
                      <a:pt x="5700" y="2246"/>
                      <a:pt x="6056" y="2724"/>
                    </a:cubicBezTo>
                    <a:cubicBezTo>
                      <a:pt x="6377" y="3156"/>
                      <a:pt x="6904" y="3531"/>
                      <a:pt x="7488" y="3840"/>
                    </a:cubicBezTo>
                    <a:cubicBezTo>
                      <a:pt x="8515" y="4384"/>
                      <a:pt x="9857" y="4698"/>
                      <a:pt x="11222" y="4653"/>
                    </a:cubicBezTo>
                    <a:cubicBezTo>
                      <a:pt x="12737" y="4603"/>
                      <a:pt x="13870" y="4068"/>
                      <a:pt x="14943" y="3465"/>
                    </a:cubicBezTo>
                    <a:cubicBezTo>
                      <a:pt x="15530" y="3136"/>
                      <a:pt x="16059" y="2763"/>
                      <a:pt x="16382" y="2314"/>
                    </a:cubicBezTo>
                    <a:cubicBezTo>
                      <a:pt x="16751" y="1802"/>
                      <a:pt x="16811" y="1225"/>
                      <a:pt x="17007" y="683"/>
                    </a:cubicBezTo>
                    <a:cubicBezTo>
                      <a:pt x="17074" y="499"/>
                      <a:pt x="17164" y="318"/>
                      <a:pt x="17273" y="142"/>
                    </a:cubicBezTo>
                    <a:cubicBezTo>
                      <a:pt x="17170" y="159"/>
                      <a:pt x="17066" y="175"/>
                      <a:pt x="16963" y="192"/>
                    </a:cubicBezTo>
                    <a:cubicBezTo>
                      <a:pt x="17353" y="387"/>
                      <a:pt x="17476" y="758"/>
                      <a:pt x="17593" y="1041"/>
                    </a:cubicBezTo>
                    <a:cubicBezTo>
                      <a:pt x="17747" y="1415"/>
                      <a:pt x="17847" y="1796"/>
                      <a:pt x="17977" y="2173"/>
                    </a:cubicBezTo>
                    <a:cubicBezTo>
                      <a:pt x="18127" y="2611"/>
                      <a:pt x="18413" y="3022"/>
                      <a:pt x="18686" y="3437"/>
                    </a:cubicBezTo>
                    <a:cubicBezTo>
                      <a:pt x="19058" y="4001"/>
                      <a:pt x="19448" y="4562"/>
                      <a:pt x="19801" y="5131"/>
                    </a:cubicBezTo>
                    <a:cubicBezTo>
                      <a:pt x="20490" y="6241"/>
                      <a:pt x="20992" y="7406"/>
                      <a:pt x="20990" y="8599"/>
                    </a:cubicBezTo>
                    <a:cubicBezTo>
                      <a:pt x="20989" y="9205"/>
                      <a:pt x="20822" y="9796"/>
                      <a:pt x="20536" y="10375"/>
                    </a:cubicBezTo>
                    <a:cubicBezTo>
                      <a:pt x="20275" y="10904"/>
                      <a:pt x="20164" y="11458"/>
                      <a:pt x="20148" y="12009"/>
                    </a:cubicBezTo>
                    <a:cubicBezTo>
                      <a:pt x="20116" y="13097"/>
                      <a:pt x="20445" y="14204"/>
                      <a:pt x="20692" y="15279"/>
                    </a:cubicBezTo>
                    <a:cubicBezTo>
                      <a:pt x="20879" y="16091"/>
                      <a:pt x="20997" y="16911"/>
                      <a:pt x="20982" y="17731"/>
                    </a:cubicBezTo>
                    <a:cubicBezTo>
                      <a:pt x="20966" y="18516"/>
                      <a:pt x="20856" y="19399"/>
                      <a:pt x="20141" y="20077"/>
                    </a:cubicBezTo>
                    <a:cubicBezTo>
                      <a:pt x="19594" y="20597"/>
                      <a:pt x="18502" y="20831"/>
                      <a:pt x="17574" y="20983"/>
                    </a:cubicBezTo>
                    <a:cubicBezTo>
                      <a:pt x="15254" y="21364"/>
                      <a:pt x="12733" y="21351"/>
                      <a:pt x="10351" y="21269"/>
                    </a:cubicBezTo>
                    <a:cubicBezTo>
                      <a:pt x="8797" y="21216"/>
                      <a:pt x="7239" y="21106"/>
                      <a:pt x="5711" y="20928"/>
                    </a:cubicBezTo>
                    <a:cubicBezTo>
                      <a:pt x="4778" y="20819"/>
                      <a:pt x="3859" y="20673"/>
                      <a:pt x="2963" y="20481"/>
                    </a:cubicBezTo>
                    <a:cubicBezTo>
                      <a:pt x="2367" y="20353"/>
                      <a:pt x="1745" y="20267"/>
                      <a:pt x="1155" y="20128"/>
                    </a:cubicBezTo>
                    <a:cubicBezTo>
                      <a:pt x="-163" y="19819"/>
                      <a:pt x="452" y="18700"/>
                      <a:pt x="859" y="18120"/>
                    </a:cubicBezTo>
                    <a:cubicBezTo>
                      <a:pt x="1515" y="17185"/>
                      <a:pt x="2538" y="16366"/>
                      <a:pt x="3275" y="15456"/>
                    </a:cubicBezTo>
                    <a:cubicBezTo>
                      <a:pt x="3628" y="15021"/>
                      <a:pt x="3840" y="14568"/>
                      <a:pt x="4066" y="14104"/>
                    </a:cubicBezTo>
                    <a:cubicBezTo>
                      <a:pt x="4320" y="13583"/>
                      <a:pt x="4577" y="13060"/>
                      <a:pt x="4709" y="12520"/>
                    </a:cubicBezTo>
                    <a:cubicBezTo>
                      <a:pt x="4817" y="12082"/>
                      <a:pt x="4773" y="11644"/>
                      <a:pt x="4476" y="11235"/>
                    </a:cubicBezTo>
                    <a:cubicBezTo>
                      <a:pt x="4203" y="10860"/>
                      <a:pt x="3787" y="10535"/>
                      <a:pt x="3455" y="10181"/>
                    </a:cubicBezTo>
                    <a:cubicBezTo>
                      <a:pt x="2805" y="9486"/>
                      <a:pt x="2829" y="8614"/>
                      <a:pt x="2957" y="7840"/>
                    </a:cubicBezTo>
                    <a:cubicBezTo>
                      <a:pt x="3092" y="7033"/>
                      <a:pt x="3436" y="6241"/>
                      <a:pt x="3816" y="5465"/>
                    </a:cubicBezTo>
                    <a:cubicBezTo>
                      <a:pt x="3885" y="5325"/>
                      <a:pt x="3526" y="5265"/>
                      <a:pt x="3458" y="5405"/>
                    </a:cubicBezTo>
                    <a:close/>
                    <a:moveTo>
                      <a:pt x="3458" y="540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15" name="AutoShape 235"/>
              <p:cNvSpPr>
                <a:spLocks/>
              </p:cNvSpPr>
              <p:nvPr/>
            </p:nvSpPr>
            <p:spPr bwMode="auto">
              <a:xfrm>
                <a:off x="305" y="914"/>
                <a:ext cx="599" cy="47"/>
              </a:xfrm>
              <a:custGeom>
                <a:avLst/>
                <a:gdLst/>
                <a:ahLst/>
                <a:cxnLst/>
                <a:rect l="0" t="0" r="r" b="b"/>
                <a:pathLst>
                  <a:path w="21505" h="16985">
                    <a:moveTo>
                      <a:pt x="138" y="14298"/>
                    </a:moveTo>
                    <a:cubicBezTo>
                      <a:pt x="1899" y="9036"/>
                      <a:pt x="3744" y="7608"/>
                      <a:pt x="5565" y="5965"/>
                    </a:cubicBezTo>
                    <a:cubicBezTo>
                      <a:pt x="7350" y="4360"/>
                      <a:pt x="9102" y="1314"/>
                      <a:pt x="10899" y="2718"/>
                    </a:cubicBezTo>
                    <a:cubicBezTo>
                      <a:pt x="14427" y="5462"/>
                      <a:pt x="17818" y="20535"/>
                      <a:pt x="21399" y="16211"/>
                    </a:cubicBezTo>
                    <a:cubicBezTo>
                      <a:pt x="21540" y="16035"/>
                      <a:pt x="21541" y="13801"/>
                      <a:pt x="21399" y="13977"/>
                    </a:cubicBezTo>
                    <a:cubicBezTo>
                      <a:pt x="17770" y="18357"/>
                      <a:pt x="14293" y="3120"/>
                      <a:pt x="10710" y="332"/>
                    </a:cubicBezTo>
                    <a:cubicBezTo>
                      <a:pt x="8925" y="-1065"/>
                      <a:pt x="7153" y="2296"/>
                      <a:pt x="5380" y="3901"/>
                    </a:cubicBezTo>
                    <a:cubicBezTo>
                      <a:pt x="3601" y="5499"/>
                      <a:pt x="1798" y="7004"/>
                      <a:pt x="79" y="12139"/>
                    </a:cubicBezTo>
                    <a:cubicBezTo>
                      <a:pt x="-59" y="12548"/>
                      <a:pt x="0" y="14707"/>
                      <a:pt x="138" y="14298"/>
                    </a:cubicBezTo>
                    <a:cubicBezTo>
                      <a:pt x="138" y="14298"/>
                      <a:pt x="138" y="14298"/>
                      <a:pt x="138" y="14298"/>
                    </a:cubicBezTo>
                    <a:close/>
                    <a:moveTo>
                      <a:pt x="138" y="1429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16" name="AutoShape 236"/>
              <p:cNvSpPr>
                <a:spLocks/>
              </p:cNvSpPr>
              <p:nvPr/>
            </p:nvSpPr>
            <p:spPr bwMode="auto">
              <a:xfrm>
                <a:off x="233" y="123"/>
                <a:ext cx="680" cy="325"/>
              </a:xfrm>
              <a:custGeom>
                <a:avLst/>
                <a:gdLst/>
                <a:ahLst/>
                <a:cxnLst/>
                <a:rect l="0" t="0" r="r" b="b"/>
                <a:pathLst>
                  <a:path w="21053" h="19142">
                    <a:moveTo>
                      <a:pt x="229" y="1642"/>
                    </a:moveTo>
                    <a:cubicBezTo>
                      <a:pt x="-504" y="4554"/>
                      <a:pt x="686" y="8273"/>
                      <a:pt x="1521" y="10656"/>
                    </a:cubicBezTo>
                    <a:cubicBezTo>
                      <a:pt x="2625" y="13807"/>
                      <a:pt x="4121" y="16593"/>
                      <a:pt x="6018" y="18045"/>
                    </a:cubicBezTo>
                    <a:cubicBezTo>
                      <a:pt x="10514" y="21484"/>
                      <a:pt x="15106" y="16281"/>
                      <a:pt x="18067" y="10156"/>
                    </a:cubicBezTo>
                    <a:cubicBezTo>
                      <a:pt x="18716" y="8811"/>
                      <a:pt x="19280" y="7398"/>
                      <a:pt x="19721" y="5784"/>
                    </a:cubicBezTo>
                    <a:cubicBezTo>
                      <a:pt x="20211" y="3991"/>
                      <a:pt x="20564" y="2078"/>
                      <a:pt x="21042" y="273"/>
                    </a:cubicBezTo>
                    <a:cubicBezTo>
                      <a:pt x="21096" y="66"/>
                      <a:pt x="20931" y="-116"/>
                      <a:pt x="20875" y="92"/>
                    </a:cubicBezTo>
                    <a:cubicBezTo>
                      <a:pt x="20276" y="2353"/>
                      <a:pt x="19854" y="4766"/>
                      <a:pt x="19159" y="6941"/>
                    </a:cubicBezTo>
                    <a:cubicBezTo>
                      <a:pt x="18493" y="9021"/>
                      <a:pt x="17515" y="10848"/>
                      <a:pt x="16562" y="12477"/>
                    </a:cubicBezTo>
                    <a:cubicBezTo>
                      <a:pt x="14774" y="15529"/>
                      <a:pt x="12577" y="17972"/>
                      <a:pt x="10150" y="18657"/>
                    </a:cubicBezTo>
                    <a:cubicBezTo>
                      <a:pt x="7578" y="19383"/>
                      <a:pt x="5129" y="17480"/>
                      <a:pt x="3289" y="14188"/>
                    </a:cubicBezTo>
                    <a:cubicBezTo>
                      <a:pt x="1931" y="11759"/>
                      <a:pt x="702" y="8266"/>
                      <a:pt x="291" y="4828"/>
                    </a:cubicBezTo>
                    <a:cubicBezTo>
                      <a:pt x="172" y="3835"/>
                      <a:pt x="160" y="2758"/>
                      <a:pt x="396" y="1822"/>
                    </a:cubicBezTo>
                    <a:cubicBezTo>
                      <a:pt x="448" y="1614"/>
                      <a:pt x="281" y="1433"/>
                      <a:pt x="229" y="1642"/>
                    </a:cubicBezTo>
                    <a:cubicBezTo>
                      <a:pt x="229" y="1642"/>
                      <a:pt x="229" y="1642"/>
                      <a:pt x="229" y="1642"/>
                    </a:cubicBezTo>
                    <a:close/>
                    <a:moveTo>
                      <a:pt x="229" y="16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17" name="AutoShape 237"/>
              <p:cNvSpPr>
                <a:spLocks/>
              </p:cNvSpPr>
              <p:nvPr/>
            </p:nvSpPr>
            <p:spPr bwMode="auto">
              <a:xfrm>
                <a:off x="0" y="1548"/>
                <a:ext cx="1036" cy="135"/>
              </a:xfrm>
              <a:custGeom>
                <a:avLst/>
                <a:gdLst/>
                <a:ahLst/>
                <a:cxnLst/>
                <a:rect l="0" t="0" r="r" b="b"/>
                <a:pathLst>
                  <a:path w="21493" h="21286">
                    <a:moveTo>
                      <a:pt x="7" y="342"/>
                    </a:moveTo>
                    <a:cubicBezTo>
                      <a:pt x="-90" y="3070"/>
                      <a:pt x="902" y="5185"/>
                      <a:pt x="1117" y="5800"/>
                    </a:cubicBezTo>
                    <a:cubicBezTo>
                      <a:pt x="2098" y="8586"/>
                      <a:pt x="3116" y="10699"/>
                      <a:pt x="4128" y="12769"/>
                    </a:cubicBezTo>
                    <a:cubicBezTo>
                      <a:pt x="5126" y="14811"/>
                      <a:pt x="6130" y="16714"/>
                      <a:pt x="7138" y="18490"/>
                    </a:cubicBezTo>
                    <a:cubicBezTo>
                      <a:pt x="8295" y="20530"/>
                      <a:pt x="9446" y="21344"/>
                      <a:pt x="10640" y="21282"/>
                    </a:cubicBezTo>
                    <a:cubicBezTo>
                      <a:pt x="12841" y="21166"/>
                      <a:pt x="15044" y="18711"/>
                      <a:pt x="17225" y="16641"/>
                    </a:cubicBezTo>
                    <a:cubicBezTo>
                      <a:pt x="18106" y="15806"/>
                      <a:pt x="19008" y="14706"/>
                      <a:pt x="19832" y="12127"/>
                    </a:cubicBezTo>
                    <a:cubicBezTo>
                      <a:pt x="20222" y="10904"/>
                      <a:pt x="20586" y="9389"/>
                      <a:pt x="20919" y="7430"/>
                    </a:cubicBezTo>
                    <a:cubicBezTo>
                      <a:pt x="21160" y="6010"/>
                      <a:pt x="21418" y="6061"/>
                      <a:pt x="21491" y="3697"/>
                    </a:cubicBezTo>
                    <a:cubicBezTo>
                      <a:pt x="21510" y="3097"/>
                      <a:pt x="21386" y="2843"/>
                      <a:pt x="21367" y="3444"/>
                    </a:cubicBezTo>
                    <a:cubicBezTo>
                      <a:pt x="21326" y="4767"/>
                      <a:pt x="21260" y="4757"/>
                      <a:pt x="21122" y="5266"/>
                    </a:cubicBezTo>
                    <a:cubicBezTo>
                      <a:pt x="20964" y="5845"/>
                      <a:pt x="20841" y="6697"/>
                      <a:pt x="20701" y="7473"/>
                    </a:cubicBezTo>
                    <a:cubicBezTo>
                      <a:pt x="20373" y="9316"/>
                      <a:pt x="19995" y="10656"/>
                      <a:pt x="19612" y="11750"/>
                    </a:cubicBezTo>
                    <a:cubicBezTo>
                      <a:pt x="18850" y="13922"/>
                      <a:pt x="18030" y="14900"/>
                      <a:pt x="17225" y="15685"/>
                    </a:cubicBezTo>
                    <a:cubicBezTo>
                      <a:pt x="15446" y="17417"/>
                      <a:pt x="13657" y="19166"/>
                      <a:pt x="11867" y="19994"/>
                    </a:cubicBezTo>
                    <a:cubicBezTo>
                      <a:pt x="10417" y="20665"/>
                      <a:pt x="8941" y="20603"/>
                      <a:pt x="7520" y="18172"/>
                    </a:cubicBezTo>
                    <a:cubicBezTo>
                      <a:pt x="6575" y="16552"/>
                      <a:pt x="5634" y="14779"/>
                      <a:pt x="4696" y="12917"/>
                    </a:cubicBezTo>
                    <a:cubicBezTo>
                      <a:pt x="3676" y="10898"/>
                      <a:pt x="2657" y="8767"/>
                      <a:pt x="1658" y="6231"/>
                    </a:cubicBezTo>
                    <a:cubicBezTo>
                      <a:pt x="1494" y="5816"/>
                      <a:pt x="59" y="2649"/>
                      <a:pt x="131" y="593"/>
                    </a:cubicBezTo>
                    <a:cubicBezTo>
                      <a:pt x="152" y="-5"/>
                      <a:pt x="28" y="-256"/>
                      <a:pt x="7" y="342"/>
                    </a:cubicBezTo>
                    <a:cubicBezTo>
                      <a:pt x="7" y="342"/>
                      <a:pt x="7" y="342"/>
                      <a:pt x="7" y="342"/>
                    </a:cubicBezTo>
                    <a:close/>
                    <a:moveTo>
                      <a:pt x="7" y="3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352" name="Group 272"/>
            <p:cNvGrpSpPr>
              <a:grpSpLocks/>
            </p:cNvGrpSpPr>
            <p:nvPr/>
          </p:nvGrpSpPr>
          <p:grpSpPr bwMode="auto">
            <a:xfrm rot="3736696">
              <a:off x="12994482" y="7295356"/>
              <a:ext cx="1581150" cy="1773237"/>
              <a:chOff x="0" y="0"/>
              <a:chExt cx="996" cy="1117"/>
            </a:xfrm>
            <a:grpFill/>
          </p:grpSpPr>
          <p:sp>
            <p:nvSpPr>
              <p:cNvPr id="46319" name="AutoShape 239"/>
              <p:cNvSpPr>
                <a:spLocks/>
              </p:cNvSpPr>
              <p:nvPr/>
            </p:nvSpPr>
            <p:spPr bwMode="auto">
              <a:xfrm>
                <a:off x="17" y="0"/>
                <a:ext cx="979" cy="962"/>
              </a:xfrm>
              <a:custGeom>
                <a:avLst/>
                <a:gdLst/>
                <a:ahLst/>
                <a:cxnLst/>
                <a:rect l="0" t="0" r="r" b="b"/>
                <a:pathLst>
                  <a:path w="21505" h="21501">
                    <a:moveTo>
                      <a:pt x="16778" y="167"/>
                    </a:moveTo>
                    <a:cubicBezTo>
                      <a:pt x="16917" y="574"/>
                      <a:pt x="17151" y="958"/>
                      <a:pt x="17245" y="1376"/>
                    </a:cubicBezTo>
                    <a:cubicBezTo>
                      <a:pt x="17370" y="1929"/>
                      <a:pt x="17391" y="2505"/>
                      <a:pt x="17397" y="3070"/>
                    </a:cubicBezTo>
                    <a:cubicBezTo>
                      <a:pt x="17408" y="4116"/>
                      <a:pt x="17354" y="5157"/>
                      <a:pt x="17393" y="6203"/>
                    </a:cubicBezTo>
                    <a:cubicBezTo>
                      <a:pt x="17460" y="8025"/>
                      <a:pt x="17501" y="9978"/>
                      <a:pt x="16425" y="11547"/>
                    </a:cubicBezTo>
                    <a:cubicBezTo>
                      <a:pt x="15874" y="12350"/>
                      <a:pt x="15129" y="13055"/>
                      <a:pt x="14393" y="13688"/>
                    </a:cubicBezTo>
                    <a:cubicBezTo>
                      <a:pt x="13631" y="14343"/>
                      <a:pt x="12796" y="14913"/>
                      <a:pt x="11919" y="15405"/>
                    </a:cubicBezTo>
                    <a:cubicBezTo>
                      <a:pt x="11003" y="15919"/>
                      <a:pt x="10065" y="16330"/>
                      <a:pt x="8994" y="16310"/>
                    </a:cubicBezTo>
                    <a:cubicBezTo>
                      <a:pt x="7944" y="16290"/>
                      <a:pt x="6945" y="15832"/>
                      <a:pt x="6069" y="15291"/>
                    </a:cubicBezTo>
                    <a:cubicBezTo>
                      <a:pt x="3860" y="13923"/>
                      <a:pt x="3276" y="11357"/>
                      <a:pt x="3634" y="8938"/>
                    </a:cubicBezTo>
                    <a:cubicBezTo>
                      <a:pt x="3846" y="7512"/>
                      <a:pt x="4075" y="6090"/>
                      <a:pt x="4433" y="4691"/>
                    </a:cubicBezTo>
                    <a:cubicBezTo>
                      <a:pt x="4611" y="3993"/>
                      <a:pt x="4828" y="3306"/>
                      <a:pt x="5087" y="2634"/>
                    </a:cubicBezTo>
                    <a:cubicBezTo>
                      <a:pt x="5365" y="1911"/>
                      <a:pt x="5750" y="1234"/>
                      <a:pt x="5991" y="496"/>
                    </a:cubicBezTo>
                    <a:cubicBezTo>
                      <a:pt x="6043" y="337"/>
                      <a:pt x="5827" y="278"/>
                      <a:pt x="5740" y="391"/>
                    </a:cubicBezTo>
                    <a:cubicBezTo>
                      <a:pt x="4679" y="1778"/>
                      <a:pt x="4112" y="3450"/>
                      <a:pt x="3550" y="5079"/>
                    </a:cubicBezTo>
                    <a:cubicBezTo>
                      <a:pt x="2912" y="6929"/>
                      <a:pt x="2163" y="8720"/>
                      <a:pt x="1329" y="10492"/>
                    </a:cubicBezTo>
                    <a:cubicBezTo>
                      <a:pt x="930" y="11340"/>
                      <a:pt x="523" y="12169"/>
                      <a:pt x="278" y="13077"/>
                    </a:cubicBezTo>
                    <a:cubicBezTo>
                      <a:pt x="42" y="13951"/>
                      <a:pt x="-38" y="14864"/>
                      <a:pt x="15" y="15765"/>
                    </a:cubicBezTo>
                    <a:cubicBezTo>
                      <a:pt x="71" y="16692"/>
                      <a:pt x="316" y="17584"/>
                      <a:pt x="629" y="18454"/>
                    </a:cubicBezTo>
                    <a:cubicBezTo>
                      <a:pt x="802" y="18936"/>
                      <a:pt x="952" y="19403"/>
                      <a:pt x="1031" y="19911"/>
                    </a:cubicBezTo>
                    <a:cubicBezTo>
                      <a:pt x="1108" y="20406"/>
                      <a:pt x="1145" y="20907"/>
                      <a:pt x="1213" y="21403"/>
                    </a:cubicBezTo>
                    <a:cubicBezTo>
                      <a:pt x="1227" y="21508"/>
                      <a:pt x="1376" y="21529"/>
                      <a:pt x="1442" y="21463"/>
                    </a:cubicBezTo>
                    <a:cubicBezTo>
                      <a:pt x="1959" y="20947"/>
                      <a:pt x="2734" y="20818"/>
                      <a:pt x="3394" y="20561"/>
                    </a:cubicBezTo>
                    <a:cubicBezTo>
                      <a:pt x="4216" y="20240"/>
                      <a:pt x="5038" y="19918"/>
                      <a:pt x="5851" y="19576"/>
                    </a:cubicBezTo>
                    <a:cubicBezTo>
                      <a:pt x="7210" y="19003"/>
                      <a:pt x="8565" y="17859"/>
                      <a:pt x="10123" y="18171"/>
                    </a:cubicBezTo>
                    <a:cubicBezTo>
                      <a:pt x="10964" y="18340"/>
                      <a:pt x="11737" y="18768"/>
                      <a:pt x="12508" y="19125"/>
                    </a:cubicBezTo>
                    <a:cubicBezTo>
                      <a:pt x="13287" y="19485"/>
                      <a:pt x="14111" y="19755"/>
                      <a:pt x="14928" y="20018"/>
                    </a:cubicBezTo>
                    <a:cubicBezTo>
                      <a:pt x="15799" y="20298"/>
                      <a:pt x="16682" y="20542"/>
                      <a:pt x="17571" y="20758"/>
                    </a:cubicBezTo>
                    <a:cubicBezTo>
                      <a:pt x="18473" y="20978"/>
                      <a:pt x="19383" y="21063"/>
                      <a:pt x="20292" y="21234"/>
                    </a:cubicBezTo>
                    <a:cubicBezTo>
                      <a:pt x="20357" y="21247"/>
                      <a:pt x="20450" y="21217"/>
                      <a:pt x="20460" y="21139"/>
                    </a:cubicBezTo>
                    <a:cubicBezTo>
                      <a:pt x="20587" y="20212"/>
                      <a:pt x="20722" y="19286"/>
                      <a:pt x="20900" y="18367"/>
                    </a:cubicBezTo>
                    <a:cubicBezTo>
                      <a:pt x="21081" y="17426"/>
                      <a:pt x="21328" y="16503"/>
                      <a:pt x="21445" y="15551"/>
                    </a:cubicBezTo>
                    <a:cubicBezTo>
                      <a:pt x="21562" y="14602"/>
                      <a:pt x="21508" y="13665"/>
                      <a:pt x="21259" y="12743"/>
                    </a:cubicBezTo>
                    <a:cubicBezTo>
                      <a:pt x="21026" y="11878"/>
                      <a:pt x="20705" y="11039"/>
                      <a:pt x="20365" y="10212"/>
                    </a:cubicBezTo>
                    <a:cubicBezTo>
                      <a:pt x="19684" y="8555"/>
                      <a:pt x="18907" y="6935"/>
                      <a:pt x="18439" y="5201"/>
                    </a:cubicBezTo>
                    <a:cubicBezTo>
                      <a:pt x="18187" y="4270"/>
                      <a:pt x="18117" y="3324"/>
                      <a:pt x="17982" y="2374"/>
                    </a:cubicBezTo>
                    <a:cubicBezTo>
                      <a:pt x="17919" y="1926"/>
                      <a:pt x="17829" y="1475"/>
                      <a:pt x="17668" y="1051"/>
                    </a:cubicBezTo>
                    <a:cubicBezTo>
                      <a:pt x="17543" y="724"/>
                      <a:pt x="17117" y="473"/>
                      <a:pt x="17080" y="131"/>
                    </a:cubicBezTo>
                    <a:cubicBezTo>
                      <a:pt x="17061" y="-42"/>
                      <a:pt x="16787" y="-44"/>
                      <a:pt x="16806" y="131"/>
                    </a:cubicBezTo>
                    <a:cubicBezTo>
                      <a:pt x="16836" y="409"/>
                      <a:pt x="17011" y="597"/>
                      <a:pt x="17191" y="799"/>
                    </a:cubicBezTo>
                    <a:cubicBezTo>
                      <a:pt x="17497" y="1142"/>
                      <a:pt x="17569" y="1632"/>
                      <a:pt x="17654" y="2067"/>
                    </a:cubicBezTo>
                    <a:cubicBezTo>
                      <a:pt x="17839" y="3016"/>
                      <a:pt x="17866" y="3983"/>
                      <a:pt x="18087" y="4928"/>
                    </a:cubicBezTo>
                    <a:cubicBezTo>
                      <a:pt x="18487" y="6639"/>
                      <a:pt x="19238" y="8243"/>
                      <a:pt x="19922" y="9855"/>
                    </a:cubicBezTo>
                    <a:cubicBezTo>
                      <a:pt x="20642" y="11556"/>
                      <a:pt x="21341" y="13292"/>
                      <a:pt x="21208" y="15170"/>
                    </a:cubicBezTo>
                    <a:cubicBezTo>
                      <a:pt x="21136" y="16188"/>
                      <a:pt x="20861" y="17173"/>
                      <a:pt x="20660" y="18169"/>
                    </a:cubicBezTo>
                    <a:cubicBezTo>
                      <a:pt x="20467" y="19128"/>
                      <a:pt x="20328" y="20097"/>
                      <a:pt x="20196" y="21067"/>
                    </a:cubicBezTo>
                    <a:cubicBezTo>
                      <a:pt x="20252" y="21035"/>
                      <a:pt x="20308" y="21004"/>
                      <a:pt x="20364" y="20972"/>
                    </a:cubicBezTo>
                    <a:cubicBezTo>
                      <a:pt x="19456" y="20800"/>
                      <a:pt x="18546" y="20712"/>
                      <a:pt x="17644" y="20495"/>
                    </a:cubicBezTo>
                    <a:cubicBezTo>
                      <a:pt x="16712" y="20271"/>
                      <a:pt x="15789" y="20009"/>
                      <a:pt x="14876" y="19715"/>
                    </a:cubicBezTo>
                    <a:cubicBezTo>
                      <a:pt x="13969" y="19424"/>
                      <a:pt x="13081" y="19097"/>
                      <a:pt x="12220" y="18690"/>
                    </a:cubicBezTo>
                    <a:cubicBezTo>
                      <a:pt x="11464" y="18333"/>
                      <a:pt x="10696" y="17967"/>
                      <a:pt x="9857" y="17851"/>
                    </a:cubicBezTo>
                    <a:cubicBezTo>
                      <a:pt x="8412" y="17651"/>
                      <a:pt x="7089" y="18758"/>
                      <a:pt x="5834" y="19289"/>
                    </a:cubicBezTo>
                    <a:cubicBezTo>
                      <a:pt x="4937" y="19670"/>
                      <a:pt x="4030" y="20034"/>
                      <a:pt x="3117" y="20377"/>
                    </a:cubicBezTo>
                    <a:cubicBezTo>
                      <a:pt x="2466" y="20621"/>
                      <a:pt x="1757" y="20764"/>
                      <a:pt x="1248" y="21271"/>
                    </a:cubicBezTo>
                    <a:cubicBezTo>
                      <a:pt x="1325" y="21291"/>
                      <a:pt x="1401" y="21311"/>
                      <a:pt x="1477" y="21331"/>
                    </a:cubicBezTo>
                    <a:cubicBezTo>
                      <a:pt x="1350" y="20404"/>
                      <a:pt x="1291" y="19507"/>
                      <a:pt x="978" y="18618"/>
                    </a:cubicBezTo>
                    <a:cubicBezTo>
                      <a:pt x="661" y="17721"/>
                      <a:pt x="384" y="16839"/>
                      <a:pt x="299" y="15887"/>
                    </a:cubicBezTo>
                    <a:cubicBezTo>
                      <a:pt x="216" y="14968"/>
                      <a:pt x="315" y="14042"/>
                      <a:pt x="542" y="13150"/>
                    </a:cubicBezTo>
                    <a:cubicBezTo>
                      <a:pt x="788" y="12183"/>
                      <a:pt x="1251" y="11300"/>
                      <a:pt x="1673" y="10401"/>
                    </a:cubicBezTo>
                    <a:cubicBezTo>
                      <a:pt x="2463" y="8719"/>
                      <a:pt x="3171" y="7014"/>
                      <a:pt x="3778" y="5258"/>
                    </a:cubicBezTo>
                    <a:cubicBezTo>
                      <a:pt x="4345" y="3615"/>
                      <a:pt x="4906" y="1929"/>
                      <a:pt x="5977" y="529"/>
                    </a:cubicBezTo>
                    <a:cubicBezTo>
                      <a:pt x="5893" y="494"/>
                      <a:pt x="5810" y="459"/>
                      <a:pt x="5726" y="424"/>
                    </a:cubicBezTo>
                    <a:cubicBezTo>
                      <a:pt x="5412" y="1385"/>
                      <a:pt x="4907" y="2274"/>
                      <a:pt x="4579" y="3233"/>
                    </a:cubicBezTo>
                    <a:cubicBezTo>
                      <a:pt x="4252" y="4186"/>
                      <a:pt x="4017" y="5169"/>
                      <a:pt x="3820" y="6156"/>
                    </a:cubicBezTo>
                    <a:cubicBezTo>
                      <a:pt x="3627" y="7119"/>
                      <a:pt x="3476" y="8093"/>
                      <a:pt x="3341" y="9066"/>
                    </a:cubicBezTo>
                    <a:cubicBezTo>
                      <a:pt x="3236" y="9831"/>
                      <a:pt x="3214" y="10615"/>
                      <a:pt x="3320" y="11381"/>
                    </a:cubicBezTo>
                    <a:cubicBezTo>
                      <a:pt x="3531" y="12900"/>
                      <a:pt x="4253" y="14299"/>
                      <a:pt x="5502" y="15229"/>
                    </a:cubicBezTo>
                    <a:cubicBezTo>
                      <a:pt x="7012" y="16354"/>
                      <a:pt x="8928" y="16958"/>
                      <a:pt x="10754" y="16276"/>
                    </a:cubicBezTo>
                    <a:cubicBezTo>
                      <a:pt x="12258" y="15714"/>
                      <a:pt x="13662" y="14705"/>
                      <a:pt x="14852" y="13649"/>
                    </a:cubicBezTo>
                    <a:cubicBezTo>
                      <a:pt x="16019" y="12614"/>
                      <a:pt x="17060" y="11433"/>
                      <a:pt x="17451" y="9898"/>
                    </a:cubicBezTo>
                    <a:cubicBezTo>
                      <a:pt x="17832" y="8401"/>
                      <a:pt x="17665" y="6836"/>
                      <a:pt x="17639" y="5312"/>
                    </a:cubicBezTo>
                    <a:cubicBezTo>
                      <a:pt x="17622" y="4351"/>
                      <a:pt x="17701" y="3391"/>
                      <a:pt x="17652" y="2431"/>
                    </a:cubicBezTo>
                    <a:cubicBezTo>
                      <a:pt x="17631" y="2011"/>
                      <a:pt x="17575" y="1594"/>
                      <a:pt x="17482" y="1184"/>
                    </a:cubicBezTo>
                    <a:cubicBezTo>
                      <a:pt x="17450" y="1042"/>
                      <a:pt x="17393" y="911"/>
                      <a:pt x="17325" y="782"/>
                    </a:cubicBezTo>
                    <a:cubicBezTo>
                      <a:pt x="17207" y="556"/>
                      <a:pt x="17124" y="335"/>
                      <a:pt x="17042" y="94"/>
                    </a:cubicBezTo>
                    <a:cubicBezTo>
                      <a:pt x="16985" y="-71"/>
                      <a:pt x="16720" y="0"/>
                      <a:pt x="16778" y="167"/>
                    </a:cubicBezTo>
                    <a:cubicBezTo>
                      <a:pt x="16778" y="167"/>
                      <a:pt x="16778" y="167"/>
                      <a:pt x="16778" y="167"/>
                    </a:cubicBezTo>
                    <a:close/>
                    <a:moveTo>
                      <a:pt x="16778" y="16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0" name="AutoShape 240"/>
              <p:cNvSpPr>
                <a:spLocks/>
              </p:cNvSpPr>
              <p:nvPr/>
            </p:nvSpPr>
            <p:spPr bwMode="auto">
              <a:xfrm>
                <a:off x="53" y="791"/>
                <a:ext cx="361" cy="123"/>
              </a:xfrm>
              <a:custGeom>
                <a:avLst/>
                <a:gdLst/>
                <a:ahLst/>
                <a:cxnLst/>
                <a:rect l="0" t="0" r="r" b="b"/>
                <a:pathLst>
                  <a:path w="21384" h="21162">
                    <a:moveTo>
                      <a:pt x="225" y="21128"/>
                    </a:moveTo>
                    <a:cubicBezTo>
                      <a:pt x="3104" y="18186"/>
                      <a:pt x="5980" y="15223"/>
                      <a:pt x="8853" y="12227"/>
                    </a:cubicBezTo>
                    <a:cubicBezTo>
                      <a:pt x="10302" y="10714"/>
                      <a:pt x="11760" y="9231"/>
                      <a:pt x="13193" y="7594"/>
                    </a:cubicBezTo>
                    <a:cubicBezTo>
                      <a:pt x="15813" y="4614"/>
                      <a:pt x="18748" y="4557"/>
                      <a:pt x="21291" y="967"/>
                    </a:cubicBezTo>
                    <a:cubicBezTo>
                      <a:pt x="21504" y="668"/>
                      <a:pt x="21317" y="-241"/>
                      <a:pt x="21103" y="61"/>
                    </a:cubicBezTo>
                    <a:cubicBezTo>
                      <a:pt x="18573" y="3634"/>
                      <a:pt x="15635" y="3687"/>
                      <a:pt x="13024" y="6662"/>
                    </a:cubicBezTo>
                    <a:cubicBezTo>
                      <a:pt x="11554" y="8340"/>
                      <a:pt x="10060" y="9850"/>
                      <a:pt x="8574" y="11404"/>
                    </a:cubicBezTo>
                    <a:cubicBezTo>
                      <a:pt x="5762" y="14338"/>
                      <a:pt x="2945" y="17233"/>
                      <a:pt x="127" y="20116"/>
                    </a:cubicBezTo>
                    <a:cubicBezTo>
                      <a:pt x="-96" y="20344"/>
                      <a:pt x="0" y="21359"/>
                      <a:pt x="225" y="21128"/>
                    </a:cubicBezTo>
                    <a:cubicBezTo>
                      <a:pt x="225" y="21128"/>
                      <a:pt x="225" y="21128"/>
                      <a:pt x="225" y="21128"/>
                    </a:cubicBezTo>
                    <a:close/>
                    <a:moveTo>
                      <a:pt x="225" y="2112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1" name="AutoShape 241"/>
              <p:cNvSpPr>
                <a:spLocks/>
              </p:cNvSpPr>
              <p:nvPr/>
            </p:nvSpPr>
            <p:spPr bwMode="auto">
              <a:xfrm>
                <a:off x="449" y="791"/>
                <a:ext cx="477" cy="126"/>
              </a:xfrm>
              <a:custGeom>
                <a:avLst/>
                <a:gdLst/>
                <a:ahLst/>
                <a:cxnLst/>
                <a:rect l="0" t="0" r="r" b="b"/>
                <a:pathLst>
                  <a:path w="21509" h="21114">
                    <a:moveTo>
                      <a:pt x="135" y="1067"/>
                    </a:moveTo>
                    <a:cubicBezTo>
                      <a:pt x="1054" y="831"/>
                      <a:pt x="1910" y="1568"/>
                      <a:pt x="2779" y="2575"/>
                    </a:cubicBezTo>
                    <a:cubicBezTo>
                      <a:pt x="3693" y="3634"/>
                      <a:pt x="4603" y="4618"/>
                      <a:pt x="5529" y="5534"/>
                    </a:cubicBezTo>
                    <a:cubicBezTo>
                      <a:pt x="7425" y="7410"/>
                      <a:pt x="9320" y="9295"/>
                      <a:pt x="11216" y="11171"/>
                    </a:cubicBezTo>
                    <a:cubicBezTo>
                      <a:pt x="14613" y="14538"/>
                      <a:pt x="17765" y="21194"/>
                      <a:pt x="21372" y="21113"/>
                    </a:cubicBezTo>
                    <a:cubicBezTo>
                      <a:pt x="21554" y="21111"/>
                      <a:pt x="21554" y="20089"/>
                      <a:pt x="21372" y="20092"/>
                    </a:cubicBezTo>
                    <a:cubicBezTo>
                      <a:pt x="17728" y="20172"/>
                      <a:pt x="14499" y="13367"/>
                      <a:pt x="11064" y="9962"/>
                    </a:cubicBezTo>
                    <a:cubicBezTo>
                      <a:pt x="9157" y="8072"/>
                      <a:pt x="7251" y="6178"/>
                      <a:pt x="5344" y="4296"/>
                    </a:cubicBezTo>
                    <a:cubicBezTo>
                      <a:pt x="3655" y="2624"/>
                      <a:pt x="1916" y="-406"/>
                      <a:pt x="135" y="46"/>
                    </a:cubicBezTo>
                    <a:cubicBezTo>
                      <a:pt x="-45" y="95"/>
                      <a:pt x="-46" y="1116"/>
                      <a:pt x="135" y="1067"/>
                    </a:cubicBezTo>
                    <a:cubicBezTo>
                      <a:pt x="135" y="1067"/>
                      <a:pt x="135" y="1067"/>
                      <a:pt x="135" y="1067"/>
                    </a:cubicBezTo>
                    <a:close/>
                    <a:moveTo>
                      <a:pt x="135" y="106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2" name="AutoShape 242"/>
              <p:cNvSpPr>
                <a:spLocks/>
              </p:cNvSpPr>
              <p:nvPr/>
            </p:nvSpPr>
            <p:spPr bwMode="auto">
              <a:xfrm>
                <a:off x="413" y="738"/>
                <a:ext cx="17" cy="62"/>
              </a:xfrm>
              <a:custGeom>
                <a:avLst/>
                <a:gdLst/>
                <a:ahLst/>
                <a:cxnLst/>
                <a:rect l="0" t="0" r="r" b="b"/>
                <a:pathLst>
                  <a:path w="13990" h="20362">
                    <a:moveTo>
                      <a:pt x="5879" y="266"/>
                    </a:moveTo>
                    <a:cubicBezTo>
                      <a:pt x="-6458" y="4445"/>
                      <a:pt x="3579" y="15262"/>
                      <a:pt x="9236" y="19847"/>
                    </a:cubicBezTo>
                    <a:cubicBezTo>
                      <a:pt x="10675" y="21011"/>
                      <a:pt x="15142" y="19999"/>
                      <a:pt x="13711" y="18840"/>
                    </a:cubicBezTo>
                    <a:cubicBezTo>
                      <a:pt x="9069" y="15065"/>
                      <a:pt x="-479" y="5075"/>
                      <a:pt x="9543" y="1672"/>
                    </a:cubicBezTo>
                    <a:cubicBezTo>
                      <a:pt x="12062" y="817"/>
                      <a:pt x="8382" y="-589"/>
                      <a:pt x="5879" y="266"/>
                    </a:cubicBezTo>
                    <a:cubicBezTo>
                      <a:pt x="5879" y="266"/>
                      <a:pt x="5879" y="266"/>
                      <a:pt x="5879" y="266"/>
                    </a:cubicBezTo>
                    <a:close/>
                    <a:moveTo>
                      <a:pt x="5879" y="26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3" name="AutoShape 243"/>
              <p:cNvSpPr>
                <a:spLocks/>
              </p:cNvSpPr>
              <p:nvPr/>
            </p:nvSpPr>
            <p:spPr bwMode="auto">
              <a:xfrm>
                <a:off x="449" y="738"/>
                <a:ext cx="15" cy="61"/>
              </a:xfrm>
              <a:custGeom>
                <a:avLst/>
                <a:gdLst/>
                <a:ahLst/>
                <a:cxnLst/>
                <a:rect l="0" t="0" r="r" b="b"/>
                <a:pathLst>
                  <a:path w="16477" h="20797">
                    <a:moveTo>
                      <a:pt x="6279" y="3082"/>
                    </a:moveTo>
                    <a:cubicBezTo>
                      <a:pt x="7060" y="2581"/>
                      <a:pt x="7195" y="2040"/>
                      <a:pt x="7936" y="1563"/>
                    </a:cubicBezTo>
                    <a:cubicBezTo>
                      <a:pt x="5981" y="1563"/>
                      <a:pt x="4006" y="1563"/>
                      <a:pt x="2031" y="1563"/>
                    </a:cubicBezTo>
                    <a:cubicBezTo>
                      <a:pt x="13110" y="6937"/>
                      <a:pt x="9834" y="13546"/>
                      <a:pt x="6655" y="19485"/>
                    </a:cubicBezTo>
                    <a:cubicBezTo>
                      <a:pt x="5952" y="20803"/>
                      <a:pt x="12532" y="21368"/>
                      <a:pt x="13255" y="20038"/>
                    </a:cubicBezTo>
                    <a:cubicBezTo>
                      <a:pt x="16742" y="13534"/>
                      <a:pt x="20066" y="6383"/>
                      <a:pt x="7936" y="515"/>
                    </a:cubicBezTo>
                    <a:cubicBezTo>
                      <a:pt x="6665" y="-108"/>
                      <a:pt x="3196" y="-232"/>
                      <a:pt x="2031" y="515"/>
                    </a:cubicBezTo>
                    <a:cubicBezTo>
                      <a:pt x="1241" y="1016"/>
                      <a:pt x="1115" y="1551"/>
                      <a:pt x="374" y="2028"/>
                    </a:cubicBezTo>
                    <a:cubicBezTo>
                      <a:pt x="-1534" y="3235"/>
                      <a:pt x="4381" y="4294"/>
                      <a:pt x="6279" y="3082"/>
                    </a:cubicBezTo>
                    <a:cubicBezTo>
                      <a:pt x="6279" y="3082"/>
                      <a:pt x="6279" y="3082"/>
                      <a:pt x="6279" y="3082"/>
                    </a:cubicBezTo>
                    <a:close/>
                    <a:moveTo>
                      <a:pt x="6279" y="308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4" name="AutoShape 244"/>
              <p:cNvSpPr>
                <a:spLocks/>
              </p:cNvSpPr>
              <p:nvPr/>
            </p:nvSpPr>
            <p:spPr bwMode="auto">
              <a:xfrm>
                <a:off x="53" y="720"/>
                <a:ext cx="310" cy="129"/>
              </a:xfrm>
              <a:custGeom>
                <a:avLst/>
                <a:gdLst/>
                <a:ahLst/>
                <a:cxnLst/>
                <a:rect l="0" t="0" r="r" b="b"/>
                <a:pathLst>
                  <a:path w="21344" h="21271">
                    <a:moveTo>
                      <a:pt x="270" y="21262"/>
                    </a:moveTo>
                    <a:cubicBezTo>
                      <a:pt x="1964" y="20583"/>
                      <a:pt x="3469" y="18696"/>
                      <a:pt x="4982" y="16874"/>
                    </a:cubicBezTo>
                    <a:cubicBezTo>
                      <a:pt x="6834" y="14644"/>
                      <a:pt x="8792" y="12958"/>
                      <a:pt x="10734" y="11211"/>
                    </a:cubicBezTo>
                    <a:cubicBezTo>
                      <a:pt x="14253" y="8039"/>
                      <a:pt x="17851" y="4837"/>
                      <a:pt x="21234" y="927"/>
                    </a:cubicBezTo>
                    <a:cubicBezTo>
                      <a:pt x="21483" y="640"/>
                      <a:pt x="21266" y="-230"/>
                      <a:pt x="21018" y="57"/>
                    </a:cubicBezTo>
                    <a:cubicBezTo>
                      <a:pt x="17548" y="4064"/>
                      <a:pt x="13842" y="7332"/>
                      <a:pt x="10233" y="10586"/>
                    </a:cubicBezTo>
                    <a:cubicBezTo>
                      <a:pt x="8609" y="12049"/>
                      <a:pt x="6972" y="13476"/>
                      <a:pt x="5403" y="15249"/>
                    </a:cubicBezTo>
                    <a:cubicBezTo>
                      <a:pt x="3688" y="17190"/>
                      <a:pt x="2060" y="19529"/>
                      <a:pt x="156" y="20287"/>
                    </a:cubicBezTo>
                    <a:cubicBezTo>
                      <a:pt x="-117" y="20395"/>
                      <a:pt x="-1" y="21370"/>
                      <a:pt x="270" y="21262"/>
                    </a:cubicBezTo>
                    <a:cubicBezTo>
                      <a:pt x="270" y="21262"/>
                      <a:pt x="270" y="21262"/>
                      <a:pt x="270" y="21262"/>
                    </a:cubicBezTo>
                    <a:close/>
                    <a:moveTo>
                      <a:pt x="270" y="2126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5" name="AutoShape 245"/>
              <p:cNvSpPr>
                <a:spLocks/>
              </p:cNvSpPr>
              <p:nvPr/>
            </p:nvSpPr>
            <p:spPr bwMode="auto">
              <a:xfrm>
                <a:off x="35" y="720"/>
                <a:ext cx="269" cy="97"/>
              </a:xfrm>
              <a:custGeom>
                <a:avLst/>
                <a:gdLst/>
                <a:ahLst/>
                <a:cxnLst/>
                <a:rect l="0" t="0" r="r" b="b"/>
                <a:pathLst>
                  <a:path w="20907" h="20946">
                    <a:moveTo>
                      <a:pt x="487" y="19694"/>
                    </a:moveTo>
                    <a:cubicBezTo>
                      <a:pt x="732" y="20109"/>
                      <a:pt x="545" y="20195"/>
                      <a:pt x="973" y="19911"/>
                    </a:cubicBezTo>
                    <a:cubicBezTo>
                      <a:pt x="1216" y="19750"/>
                      <a:pt x="1464" y="19634"/>
                      <a:pt x="1709" y="19507"/>
                    </a:cubicBezTo>
                    <a:cubicBezTo>
                      <a:pt x="2576" y="19054"/>
                      <a:pt x="3418" y="17917"/>
                      <a:pt x="4250" y="17102"/>
                    </a:cubicBezTo>
                    <a:cubicBezTo>
                      <a:pt x="6265" y="15146"/>
                      <a:pt x="8307" y="13403"/>
                      <a:pt x="10350" y="11679"/>
                    </a:cubicBezTo>
                    <a:cubicBezTo>
                      <a:pt x="13874" y="8690"/>
                      <a:pt x="17486" y="5821"/>
                      <a:pt x="20784" y="1225"/>
                    </a:cubicBezTo>
                    <a:cubicBezTo>
                      <a:pt x="21062" y="836"/>
                      <a:pt x="20816" y="-309"/>
                      <a:pt x="20539" y="80"/>
                    </a:cubicBezTo>
                    <a:cubicBezTo>
                      <a:pt x="16336" y="5933"/>
                      <a:pt x="11643" y="9094"/>
                      <a:pt x="7172" y="13018"/>
                    </a:cubicBezTo>
                    <a:cubicBezTo>
                      <a:pt x="5160" y="14783"/>
                      <a:pt x="3162" y="17375"/>
                      <a:pt x="1093" y="18482"/>
                    </a:cubicBezTo>
                    <a:cubicBezTo>
                      <a:pt x="788" y="18650"/>
                      <a:pt x="-538" y="19537"/>
                      <a:pt x="242" y="20846"/>
                    </a:cubicBezTo>
                    <a:cubicBezTo>
                      <a:pt x="509" y="21291"/>
                      <a:pt x="753" y="20139"/>
                      <a:pt x="487" y="19694"/>
                    </a:cubicBezTo>
                    <a:cubicBezTo>
                      <a:pt x="487" y="19694"/>
                      <a:pt x="487" y="19694"/>
                      <a:pt x="487" y="19694"/>
                    </a:cubicBezTo>
                    <a:close/>
                    <a:moveTo>
                      <a:pt x="487" y="1969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6" name="AutoShape 246"/>
              <p:cNvSpPr>
                <a:spLocks/>
              </p:cNvSpPr>
              <p:nvPr/>
            </p:nvSpPr>
            <p:spPr bwMode="auto">
              <a:xfrm>
                <a:off x="17" y="668"/>
                <a:ext cx="269" cy="96"/>
              </a:xfrm>
              <a:custGeom>
                <a:avLst/>
                <a:gdLst/>
                <a:ahLst/>
                <a:cxnLst/>
                <a:rect l="0" t="0" r="r" b="b"/>
                <a:pathLst>
                  <a:path w="21338" h="21171">
                    <a:moveTo>
                      <a:pt x="298" y="21123"/>
                    </a:moveTo>
                    <a:cubicBezTo>
                      <a:pt x="7172" y="13911"/>
                      <a:pt x="13933" y="5648"/>
                      <a:pt x="21160" y="1313"/>
                    </a:cubicBezTo>
                    <a:cubicBezTo>
                      <a:pt x="21472" y="1123"/>
                      <a:pt x="21340" y="-167"/>
                      <a:pt x="21029" y="18"/>
                    </a:cubicBezTo>
                    <a:cubicBezTo>
                      <a:pt x="13801" y="4353"/>
                      <a:pt x="7041" y="12616"/>
                      <a:pt x="168" y="19824"/>
                    </a:cubicBezTo>
                    <a:cubicBezTo>
                      <a:pt x="-128" y="20134"/>
                      <a:pt x="0" y="21433"/>
                      <a:pt x="298" y="21123"/>
                    </a:cubicBezTo>
                    <a:cubicBezTo>
                      <a:pt x="298" y="21123"/>
                      <a:pt x="298" y="21123"/>
                      <a:pt x="298" y="21123"/>
                    </a:cubicBezTo>
                    <a:close/>
                    <a:moveTo>
                      <a:pt x="298" y="211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7" name="AutoShape 247"/>
              <p:cNvSpPr>
                <a:spLocks/>
              </p:cNvSpPr>
              <p:nvPr/>
            </p:nvSpPr>
            <p:spPr bwMode="auto">
              <a:xfrm>
                <a:off x="17" y="650"/>
                <a:ext cx="235" cy="74"/>
              </a:xfrm>
              <a:custGeom>
                <a:avLst/>
                <a:gdLst/>
                <a:ahLst/>
                <a:cxnLst/>
                <a:rect l="0" t="0" r="r" b="b"/>
                <a:pathLst>
                  <a:path w="21295" h="21153">
                    <a:moveTo>
                      <a:pt x="350" y="21113"/>
                    </a:moveTo>
                    <a:cubicBezTo>
                      <a:pt x="3655" y="18055"/>
                      <a:pt x="6759" y="13337"/>
                      <a:pt x="9980" y="9586"/>
                    </a:cubicBezTo>
                    <a:cubicBezTo>
                      <a:pt x="13574" y="5394"/>
                      <a:pt x="17316" y="3595"/>
                      <a:pt x="21090" y="1697"/>
                    </a:cubicBezTo>
                    <a:cubicBezTo>
                      <a:pt x="21450" y="1513"/>
                      <a:pt x="21296" y="-168"/>
                      <a:pt x="20939" y="14"/>
                    </a:cubicBezTo>
                    <a:cubicBezTo>
                      <a:pt x="17327" y="1835"/>
                      <a:pt x="13767" y="3595"/>
                      <a:pt x="10304" y="7367"/>
                    </a:cubicBezTo>
                    <a:cubicBezTo>
                      <a:pt x="6895" y="11081"/>
                      <a:pt x="3669" y="16223"/>
                      <a:pt x="200" y="19429"/>
                    </a:cubicBezTo>
                    <a:cubicBezTo>
                      <a:pt x="-150" y="19753"/>
                      <a:pt x="-1" y="21432"/>
                      <a:pt x="350" y="21113"/>
                    </a:cubicBezTo>
                    <a:cubicBezTo>
                      <a:pt x="350" y="21113"/>
                      <a:pt x="350" y="21113"/>
                      <a:pt x="350" y="21113"/>
                    </a:cubicBezTo>
                    <a:close/>
                    <a:moveTo>
                      <a:pt x="350" y="2111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8" name="AutoShape 248"/>
              <p:cNvSpPr>
                <a:spLocks/>
              </p:cNvSpPr>
              <p:nvPr/>
            </p:nvSpPr>
            <p:spPr bwMode="auto">
              <a:xfrm>
                <a:off x="0" y="597"/>
                <a:ext cx="202" cy="65"/>
              </a:xfrm>
              <a:custGeom>
                <a:avLst/>
                <a:gdLst/>
                <a:ahLst/>
                <a:cxnLst/>
                <a:rect l="0" t="0" r="r" b="b"/>
                <a:pathLst>
                  <a:path w="21280" h="21153">
                    <a:moveTo>
                      <a:pt x="317" y="21152"/>
                    </a:moveTo>
                    <a:cubicBezTo>
                      <a:pt x="3769" y="20890"/>
                      <a:pt x="7034" y="16239"/>
                      <a:pt x="10187" y="12439"/>
                    </a:cubicBezTo>
                    <a:cubicBezTo>
                      <a:pt x="13758" y="8120"/>
                      <a:pt x="17593" y="6515"/>
                      <a:pt x="21109" y="1811"/>
                    </a:cubicBezTo>
                    <a:cubicBezTo>
                      <a:pt x="21495" y="1297"/>
                      <a:pt x="21161" y="-417"/>
                      <a:pt x="20778" y="94"/>
                    </a:cubicBezTo>
                    <a:cubicBezTo>
                      <a:pt x="17467" y="4530"/>
                      <a:pt x="13852" y="5990"/>
                      <a:pt x="10483" y="9957"/>
                    </a:cubicBezTo>
                    <a:cubicBezTo>
                      <a:pt x="7230" y="13793"/>
                      <a:pt x="3872" y="18902"/>
                      <a:pt x="317" y="19170"/>
                    </a:cubicBezTo>
                    <a:cubicBezTo>
                      <a:pt x="-105" y="19198"/>
                      <a:pt x="-105" y="21183"/>
                      <a:pt x="317" y="21152"/>
                    </a:cubicBezTo>
                    <a:cubicBezTo>
                      <a:pt x="317" y="21152"/>
                      <a:pt x="317" y="21152"/>
                      <a:pt x="317" y="21152"/>
                    </a:cubicBezTo>
                    <a:close/>
                    <a:moveTo>
                      <a:pt x="317" y="2115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29" name="AutoShape 249"/>
              <p:cNvSpPr>
                <a:spLocks/>
              </p:cNvSpPr>
              <p:nvPr/>
            </p:nvSpPr>
            <p:spPr bwMode="auto">
              <a:xfrm>
                <a:off x="17" y="562"/>
                <a:ext cx="164" cy="52"/>
              </a:xfrm>
              <a:custGeom>
                <a:avLst/>
                <a:gdLst/>
                <a:ahLst/>
                <a:cxnLst/>
                <a:rect l="0" t="0" r="r" b="b"/>
                <a:pathLst>
                  <a:path w="21115" h="18519">
                    <a:moveTo>
                      <a:pt x="138" y="17166"/>
                    </a:moveTo>
                    <a:cubicBezTo>
                      <a:pt x="2060" y="21323"/>
                      <a:pt x="6189" y="14772"/>
                      <a:pt x="8002" y="12598"/>
                    </a:cubicBezTo>
                    <a:cubicBezTo>
                      <a:pt x="9521" y="10772"/>
                      <a:pt x="11006" y="8742"/>
                      <a:pt x="12520" y="6891"/>
                    </a:cubicBezTo>
                    <a:cubicBezTo>
                      <a:pt x="14987" y="3880"/>
                      <a:pt x="18187" y="3723"/>
                      <a:pt x="20825" y="2139"/>
                    </a:cubicBezTo>
                    <a:cubicBezTo>
                      <a:pt x="21333" y="1832"/>
                      <a:pt x="21116" y="-277"/>
                      <a:pt x="20610" y="30"/>
                    </a:cubicBezTo>
                    <a:cubicBezTo>
                      <a:pt x="18020" y="1593"/>
                      <a:pt x="15218" y="2114"/>
                      <a:pt x="12696" y="4352"/>
                    </a:cubicBezTo>
                    <a:cubicBezTo>
                      <a:pt x="11719" y="5221"/>
                      <a:pt x="10785" y="6689"/>
                      <a:pt x="9858" y="7880"/>
                    </a:cubicBezTo>
                    <a:cubicBezTo>
                      <a:pt x="8223" y="9980"/>
                      <a:pt x="6576" y="12018"/>
                      <a:pt x="4883" y="13759"/>
                    </a:cubicBezTo>
                    <a:cubicBezTo>
                      <a:pt x="3966" y="14698"/>
                      <a:pt x="1628" y="17618"/>
                      <a:pt x="708" y="15625"/>
                    </a:cubicBezTo>
                    <a:cubicBezTo>
                      <a:pt x="307" y="14756"/>
                      <a:pt x="-267" y="16288"/>
                      <a:pt x="138" y="17166"/>
                    </a:cubicBezTo>
                    <a:cubicBezTo>
                      <a:pt x="138" y="17166"/>
                      <a:pt x="138" y="17166"/>
                      <a:pt x="138" y="17166"/>
                    </a:cubicBezTo>
                    <a:close/>
                    <a:moveTo>
                      <a:pt x="138" y="1716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0" name="AutoShape 250"/>
              <p:cNvSpPr>
                <a:spLocks/>
              </p:cNvSpPr>
              <p:nvPr/>
            </p:nvSpPr>
            <p:spPr bwMode="auto">
              <a:xfrm>
                <a:off x="35" y="527"/>
                <a:ext cx="139" cy="37"/>
              </a:xfrm>
              <a:custGeom>
                <a:avLst/>
                <a:gdLst/>
                <a:ahLst/>
                <a:cxnLst/>
                <a:rect l="0" t="0" r="r" b="b"/>
                <a:pathLst>
                  <a:path w="21191" h="20835">
                    <a:moveTo>
                      <a:pt x="453" y="20820"/>
                    </a:moveTo>
                    <a:cubicBezTo>
                      <a:pt x="7410" y="17806"/>
                      <a:pt x="14116" y="9948"/>
                      <a:pt x="20853" y="3376"/>
                    </a:cubicBezTo>
                    <a:cubicBezTo>
                      <a:pt x="21445" y="2793"/>
                      <a:pt x="21193" y="-510"/>
                      <a:pt x="20601" y="68"/>
                    </a:cubicBezTo>
                    <a:cubicBezTo>
                      <a:pt x="13953" y="6558"/>
                      <a:pt x="7319" y="14426"/>
                      <a:pt x="453" y="17397"/>
                    </a:cubicBezTo>
                    <a:cubicBezTo>
                      <a:pt x="-147" y="17667"/>
                      <a:pt x="-155" y="21090"/>
                      <a:pt x="453" y="20820"/>
                    </a:cubicBezTo>
                    <a:cubicBezTo>
                      <a:pt x="453" y="20820"/>
                      <a:pt x="453" y="20820"/>
                      <a:pt x="453" y="20820"/>
                    </a:cubicBezTo>
                    <a:close/>
                    <a:moveTo>
                      <a:pt x="453" y="2082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1" name="AutoShape 251"/>
              <p:cNvSpPr>
                <a:spLocks/>
              </p:cNvSpPr>
              <p:nvPr/>
            </p:nvSpPr>
            <p:spPr bwMode="auto">
              <a:xfrm>
                <a:off x="53" y="509"/>
                <a:ext cx="114" cy="23"/>
              </a:xfrm>
              <a:custGeom>
                <a:avLst/>
                <a:gdLst/>
                <a:ahLst/>
                <a:cxnLst/>
                <a:rect l="0" t="0" r="r" b="b"/>
                <a:pathLst>
                  <a:path w="21094" h="18361">
                    <a:moveTo>
                      <a:pt x="554" y="17771"/>
                    </a:moveTo>
                    <a:cubicBezTo>
                      <a:pt x="7341" y="21161"/>
                      <a:pt x="14054" y="9032"/>
                      <a:pt x="20673" y="4738"/>
                    </a:cubicBezTo>
                    <a:cubicBezTo>
                      <a:pt x="21412" y="4245"/>
                      <a:pt x="21096" y="-439"/>
                      <a:pt x="20364" y="34"/>
                    </a:cubicBezTo>
                    <a:cubicBezTo>
                      <a:pt x="13847" y="4273"/>
                      <a:pt x="7233" y="16237"/>
                      <a:pt x="554" y="12909"/>
                    </a:cubicBezTo>
                    <a:cubicBezTo>
                      <a:pt x="-188" y="12525"/>
                      <a:pt x="-181" y="17408"/>
                      <a:pt x="554" y="17771"/>
                    </a:cubicBezTo>
                    <a:cubicBezTo>
                      <a:pt x="554" y="17771"/>
                      <a:pt x="554" y="17771"/>
                      <a:pt x="554" y="17771"/>
                    </a:cubicBezTo>
                    <a:close/>
                    <a:moveTo>
                      <a:pt x="554" y="1777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2" name="AutoShape 252"/>
              <p:cNvSpPr>
                <a:spLocks/>
              </p:cNvSpPr>
              <p:nvPr/>
            </p:nvSpPr>
            <p:spPr bwMode="auto">
              <a:xfrm>
                <a:off x="89" y="457"/>
                <a:ext cx="79" cy="21"/>
              </a:xfrm>
              <a:custGeom>
                <a:avLst/>
                <a:gdLst/>
                <a:ahLst/>
                <a:cxnLst/>
                <a:rect l="0" t="0" r="r" b="b"/>
                <a:pathLst>
                  <a:path w="20883" h="20137">
                    <a:moveTo>
                      <a:pt x="800" y="20092"/>
                    </a:moveTo>
                    <a:cubicBezTo>
                      <a:pt x="7491" y="20895"/>
                      <a:pt x="13844" y="10666"/>
                      <a:pt x="20285" y="5750"/>
                    </a:cubicBezTo>
                    <a:cubicBezTo>
                      <a:pt x="21333" y="4972"/>
                      <a:pt x="20887" y="-705"/>
                      <a:pt x="19846" y="73"/>
                    </a:cubicBezTo>
                    <a:cubicBezTo>
                      <a:pt x="13559" y="4889"/>
                      <a:pt x="7330" y="14986"/>
                      <a:pt x="800" y="14216"/>
                    </a:cubicBezTo>
                    <a:cubicBezTo>
                      <a:pt x="-267" y="14084"/>
                      <a:pt x="-267" y="19968"/>
                      <a:pt x="800" y="20092"/>
                    </a:cubicBezTo>
                    <a:cubicBezTo>
                      <a:pt x="800" y="20092"/>
                      <a:pt x="800" y="20092"/>
                      <a:pt x="800" y="20092"/>
                    </a:cubicBezTo>
                    <a:close/>
                    <a:moveTo>
                      <a:pt x="800" y="2009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3" name="AutoShape 253"/>
              <p:cNvSpPr>
                <a:spLocks/>
              </p:cNvSpPr>
              <p:nvPr/>
            </p:nvSpPr>
            <p:spPr bwMode="auto">
              <a:xfrm>
                <a:off x="107" y="422"/>
                <a:ext cx="59" cy="14"/>
              </a:xfrm>
              <a:custGeom>
                <a:avLst/>
                <a:gdLst/>
                <a:ahLst/>
                <a:cxnLst/>
                <a:rect l="0" t="0" r="r" b="b"/>
                <a:pathLst>
                  <a:path w="20651" h="20551">
                    <a:moveTo>
                      <a:pt x="1056" y="20550"/>
                    </a:moveTo>
                    <a:cubicBezTo>
                      <a:pt x="7413" y="19970"/>
                      <a:pt x="13647" y="12703"/>
                      <a:pt x="19860" y="8217"/>
                    </a:cubicBezTo>
                    <a:cubicBezTo>
                      <a:pt x="21247" y="7211"/>
                      <a:pt x="20656" y="-920"/>
                      <a:pt x="19279" y="86"/>
                    </a:cubicBezTo>
                    <a:cubicBezTo>
                      <a:pt x="13263" y="4453"/>
                      <a:pt x="7207" y="11602"/>
                      <a:pt x="1056" y="12147"/>
                    </a:cubicBezTo>
                    <a:cubicBezTo>
                      <a:pt x="-350" y="12277"/>
                      <a:pt x="-353" y="20680"/>
                      <a:pt x="1056" y="20550"/>
                    </a:cubicBezTo>
                    <a:cubicBezTo>
                      <a:pt x="1056" y="20550"/>
                      <a:pt x="1056" y="20550"/>
                      <a:pt x="1056" y="20550"/>
                    </a:cubicBezTo>
                    <a:close/>
                    <a:moveTo>
                      <a:pt x="1056" y="2055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4" name="AutoShape 254"/>
              <p:cNvSpPr>
                <a:spLocks/>
              </p:cNvSpPr>
              <p:nvPr/>
            </p:nvSpPr>
            <p:spPr bwMode="auto">
              <a:xfrm>
                <a:off x="125" y="386"/>
                <a:ext cx="44" cy="10"/>
              </a:xfrm>
              <a:custGeom>
                <a:avLst/>
                <a:gdLst/>
                <a:ahLst/>
                <a:cxnLst/>
                <a:rect l="0" t="0" r="r" b="b"/>
                <a:pathLst>
                  <a:path w="20064" h="18062">
                    <a:moveTo>
                      <a:pt x="999" y="11096"/>
                    </a:moveTo>
                    <a:cubicBezTo>
                      <a:pt x="6619" y="17865"/>
                      <a:pt x="13216" y="19758"/>
                      <a:pt x="19028" y="16524"/>
                    </a:cubicBezTo>
                    <a:cubicBezTo>
                      <a:pt x="20844" y="15514"/>
                      <a:pt x="20069" y="4690"/>
                      <a:pt x="18273" y="5700"/>
                    </a:cubicBezTo>
                    <a:cubicBezTo>
                      <a:pt x="12978" y="8650"/>
                      <a:pt x="6852" y="6457"/>
                      <a:pt x="1755" y="272"/>
                    </a:cubicBezTo>
                    <a:cubicBezTo>
                      <a:pt x="-5" y="-1842"/>
                      <a:pt x="-756" y="8982"/>
                      <a:pt x="999" y="11096"/>
                    </a:cubicBezTo>
                    <a:cubicBezTo>
                      <a:pt x="999" y="11096"/>
                      <a:pt x="999" y="11096"/>
                      <a:pt x="999" y="11096"/>
                    </a:cubicBezTo>
                    <a:close/>
                    <a:moveTo>
                      <a:pt x="999" y="1109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5" name="AutoShape 255"/>
              <p:cNvSpPr>
                <a:spLocks/>
              </p:cNvSpPr>
              <p:nvPr/>
            </p:nvSpPr>
            <p:spPr bwMode="auto">
              <a:xfrm>
                <a:off x="143" y="334"/>
                <a:ext cx="29" cy="9"/>
              </a:xfrm>
              <a:custGeom>
                <a:avLst/>
                <a:gdLst/>
                <a:ahLst/>
                <a:cxnLst/>
                <a:rect l="0" t="0" r="r" b="b"/>
                <a:pathLst>
                  <a:path w="19763" h="19278">
                    <a:moveTo>
                      <a:pt x="2080" y="19276"/>
                    </a:moveTo>
                    <a:cubicBezTo>
                      <a:pt x="7308" y="18857"/>
                      <a:pt x="13237" y="17365"/>
                      <a:pt x="18253" y="12761"/>
                    </a:cubicBezTo>
                    <a:cubicBezTo>
                      <a:pt x="20903" y="10341"/>
                      <a:pt x="19772" y="-2124"/>
                      <a:pt x="17115" y="314"/>
                    </a:cubicBezTo>
                    <a:cubicBezTo>
                      <a:pt x="12438" y="4554"/>
                      <a:pt x="6957" y="5919"/>
                      <a:pt x="2080" y="6338"/>
                    </a:cubicBezTo>
                    <a:cubicBezTo>
                      <a:pt x="-691" y="6538"/>
                      <a:pt x="-697" y="19476"/>
                      <a:pt x="2080" y="19276"/>
                    </a:cubicBezTo>
                    <a:cubicBezTo>
                      <a:pt x="2080" y="19276"/>
                      <a:pt x="2080" y="19276"/>
                      <a:pt x="2080" y="19276"/>
                    </a:cubicBezTo>
                    <a:close/>
                    <a:moveTo>
                      <a:pt x="2080" y="1927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6" name="AutoShape 256"/>
              <p:cNvSpPr>
                <a:spLocks/>
              </p:cNvSpPr>
              <p:nvPr/>
            </p:nvSpPr>
            <p:spPr bwMode="auto">
              <a:xfrm>
                <a:off x="826" y="298"/>
                <a:ext cx="41" cy="9"/>
              </a:xfrm>
              <a:custGeom>
                <a:avLst/>
                <a:gdLst/>
                <a:ahLst/>
                <a:cxnLst/>
                <a:rect l="0" t="0" r="r" b="b"/>
                <a:pathLst>
                  <a:path w="20259" h="18412">
                    <a:moveTo>
                      <a:pt x="1933" y="18215"/>
                    </a:moveTo>
                    <a:cubicBezTo>
                      <a:pt x="7520" y="12652"/>
                      <a:pt x="13108" y="12015"/>
                      <a:pt x="18783" y="15237"/>
                    </a:cubicBezTo>
                    <a:cubicBezTo>
                      <a:pt x="20765" y="16361"/>
                      <a:pt x="20739" y="3041"/>
                      <a:pt x="18783" y="1917"/>
                    </a:cubicBezTo>
                    <a:cubicBezTo>
                      <a:pt x="12842" y="-1455"/>
                      <a:pt x="6953" y="-425"/>
                      <a:pt x="1112" y="5383"/>
                    </a:cubicBezTo>
                    <a:cubicBezTo>
                      <a:pt x="-835" y="7350"/>
                      <a:pt x="-10" y="20145"/>
                      <a:pt x="1933" y="18215"/>
                    </a:cubicBezTo>
                    <a:cubicBezTo>
                      <a:pt x="1933" y="18215"/>
                      <a:pt x="1933" y="18215"/>
                      <a:pt x="1933" y="18215"/>
                    </a:cubicBezTo>
                    <a:close/>
                    <a:moveTo>
                      <a:pt x="1933" y="1821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7" name="AutoShape 257"/>
              <p:cNvSpPr>
                <a:spLocks/>
              </p:cNvSpPr>
              <p:nvPr/>
            </p:nvSpPr>
            <p:spPr bwMode="auto">
              <a:xfrm>
                <a:off x="808" y="263"/>
                <a:ext cx="34" cy="8"/>
              </a:xfrm>
              <a:custGeom>
                <a:avLst/>
                <a:gdLst/>
                <a:ahLst/>
                <a:cxnLst/>
                <a:rect l="0" t="0" r="r" b="b"/>
                <a:pathLst>
                  <a:path w="19851" h="17371">
                    <a:moveTo>
                      <a:pt x="423" y="3297"/>
                    </a:moveTo>
                    <a:cubicBezTo>
                      <a:pt x="-1154" y="13922"/>
                      <a:pt x="2021" y="17390"/>
                      <a:pt x="4365" y="17372"/>
                    </a:cubicBezTo>
                    <a:cubicBezTo>
                      <a:pt x="8951" y="17279"/>
                      <a:pt x="13485" y="13387"/>
                      <a:pt x="18065" y="13111"/>
                    </a:cubicBezTo>
                    <a:cubicBezTo>
                      <a:pt x="20446" y="12981"/>
                      <a:pt x="20446" y="-60"/>
                      <a:pt x="18065" y="33"/>
                    </a:cubicBezTo>
                    <a:cubicBezTo>
                      <a:pt x="15160" y="199"/>
                      <a:pt x="12266" y="1545"/>
                      <a:pt x="9371" y="2707"/>
                    </a:cubicBezTo>
                    <a:cubicBezTo>
                      <a:pt x="8121" y="3242"/>
                      <a:pt x="6871" y="3685"/>
                      <a:pt x="5621" y="4017"/>
                    </a:cubicBezTo>
                    <a:cubicBezTo>
                      <a:pt x="5019" y="4220"/>
                      <a:pt x="4422" y="4275"/>
                      <a:pt x="3821" y="4275"/>
                    </a:cubicBezTo>
                    <a:cubicBezTo>
                      <a:pt x="1922" y="4294"/>
                      <a:pt x="4651" y="2855"/>
                      <a:pt x="3603" y="9864"/>
                    </a:cubicBezTo>
                    <a:cubicBezTo>
                      <a:pt x="4713" y="2449"/>
                      <a:pt x="1528" y="-4210"/>
                      <a:pt x="423" y="3297"/>
                    </a:cubicBezTo>
                    <a:cubicBezTo>
                      <a:pt x="423" y="3297"/>
                      <a:pt x="423" y="3297"/>
                      <a:pt x="423" y="3297"/>
                    </a:cubicBezTo>
                    <a:close/>
                    <a:moveTo>
                      <a:pt x="423" y="329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8" name="AutoShape 258"/>
              <p:cNvSpPr>
                <a:spLocks/>
              </p:cNvSpPr>
              <p:nvPr/>
            </p:nvSpPr>
            <p:spPr bwMode="auto">
              <a:xfrm>
                <a:off x="808" y="386"/>
                <a:ext cx="111" cy="17"/>
              </a:xfrm>
              <a:custGeom>
                <a:avLst/>
                <a:gdLst/>
                <a:ahLst/>
                <a:cxnLst/>
                <a:rect l="0" t="0" r="r" b="b"/>
                <a:pathLst>
                  <a:path w="21084" h="19607">
                    <a:moveTo>
                      <a:pt x="431" y="7063"/>
                    </a:moveTo>
                    <a:cubicBezTo>
                      <a:pt x="7064" y="15590"/>
                      <a:pt x="13713" y="20736"/>
                      <a:pt x="20508" y="19396"/>
                    </a:cubicBezTo>
                    <a:cubicBezTo>
                      <a:pt x="21274" y="19264"/>
                      <a:pt x="21277" y="12057"/>
                      <a:pt x="20508" y="12179"/>
                    </a:cubicBezTo>
                    <a:cubicBezTo>
                      <a:pt x="13822" y="13529"/>
                      <a:pt x="7278" y="8505"/>
                      <a:pt x="746" y="90"/>
                    </a:cubicBezTo>
                    <a:cubicBezTo>
                      <a:pt x="-6" y="-864"/>
                      <a:pt x="-323" y="6079"/>
                      <a:pt x="431" y="7063"/>
                    </a:cubicBezTo>
                    <a:cubicBezTo>
                      <a:pt x="431" y="7063"/>
                      <a:pt x="431" y="7063"/>
                      <a:pt x="431" y="7063"/>
                    </a:cubicBezTo>
                    <a:close/>
                    <a:moveTo>
                      <a:pt x="431" y="706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39" name="AutoShape 259"/>
              <p:cNvSpPr>
                <a:spLocks/>
              </p:cNvSpPr>
              <p:nvPr/>
            </p:nvSpPr>
            <p:spPr bwMode="auto">
              <a:xfrm>
                <a:off x="808" y="351"/>
                <a:ext cx="94" cy="15"/>
              </a:xfrm>
              <a:custGeom>
                <a:avLst/>
                <a:gdLst/>
                <a:ahLst/>
                <a:cxnLst/>
                <a:rect l="0" t="0" r="r" b="b"/>
                <a:pathLst>
                  <a:path w="21138" h="21003">
                    <a:moveTo>
                      <a:pt x="2229" y="2232"/>
                    </a:moveTo>
                    <a:cubicBezTo>
                      <a:pt x="1761" y="1739"/>
                      <a:pt x="1319" y="1052"/>
                      <a:pt x="865" y="173"/>
                    </a:cubicBezTo>
                    <a:cubicBezTo>
                      <a:pt x="803" y="2979"/>
                      <a:pt x="742" y="5772"/>
                      <a:pt x="678" y="8577"/>
                    </a:cubicBezTo>
                    <a:cubicBezTo>
                      <a:pt x="7269" y="13032"/>
                      <a:pt x="13807" y="20449"/>
                      <a:pt x="20458" y="21003"/>
                    </a:cubicBezTo>
                    <a:cubicBezTo>
                      <a:pt x="21366" y="21075"/>
                      <a:pt x="21364" y="12527"/>
                      <a:pt x="20458" y="12442"/>
                    </a:cubicBezTo>
                    <a:cubicBezTo>
                      <a:pt x="13809" y="11900"/>
                      <a:pt x="7269" y="4484"/>
                      <a:pt x="678" y="29"/>
                    </a:cubicBezTo>
                    <a:cubicBezTo>
                      <a:pt x="-143" y="-525"/>
                      <a:pt x="-234" y="7036"/>
                      <a:pt x="490" y="8433"/>
                    </a:cubicBezTo>
                    <a:cubicBezTo>
                      <a:pt x="944" y="9276"/>
                      <a:pt x="1386" y="9974"/>
                      <a:pt x="1854" y="10492"/>
                    </a:cubicBezTo>
                    <a:cubicBezTo>
                      <a:pt x="2744" y="11431"/>
                      <a:pt x="3123" y="3207"/>
                      <a:pt x="2229" y="2232"/>
                    </a:cubicBezTo>
                    <a:cubicBezTo>
                      <a:pt x="2229" y="2232"/>
                      <a:pt x="2229" y="2232"/>
                      <a:pt x="2229" y="2232"/>
                    </a:cubicBezTo>
                    <a:close/>
                    <a:moveTo>
                      <a:pt x="2229" y="223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0" name="AutoShape 260"/>
              <p:cNvSpPr>
                <a:spLocks/>
              </p:cNvSpPr>
              <p:nvPr/>
            </p:nvSpPr>
            <p:spPr bwMode="auto">
              <a:xfrm>
                <a:off x="790" y="457"/>
                <a:ext cx="164" cy="41"/>
              </a:xfrm>
              <a:custGeom>
                <a:avLst/>
                <a:gdLst/>
                <a:ahLst/>
                <a:cxnLst/>
                <a:rect l="0" t="0" r="r" b="b"/>
                <a:pathLst>
                  <a:path w="21122" h="20566">
                    <a:moveTo>
                      <a:pt x="292" y="2937"/>
                    </a:moveTo>
                    <a:cubicBezTo>
                      <a:pt x="7102" y="7309"/>
                      <a:pt x="14277" y="8029"/>
                      <a:pt x="20513" y="20374"/>
                    </a:cubicBezTo>
                    <a:cubicBezTo>
                      <a:pt x="20972" y="21290"/>
                      <a:pt x="21380" y="18669"/>
                      <a:pt x="20919" y="17757"/>
                    </a:cubicBezTo>
                    <a:cubicBezTo>
                      <a:pt x="14612" y="5272"/>
                      <a:pt x="7398" y="4445"/>
                      <a:pt x="506" y="27"/>
                    </a:cubicBezTo>
                    <a:cubicBezTo>
                      <a:pt x="-3" y="-310"/>
                      <a:pt x="-220" y="2613"/>
                      <a:pt x="292" y="2937"/>
                    </a:cubicBezTo>
                    <a:cubicBezTo>
                      <a:pt x="292" y="2937"/>
                      <a:pt x="292" y="2937"/>
                      <a:pt x="292" y="2937"/>
                    </a:cubicBezTo>
                    <a:close/>
                    <a:moveTo>
                      <a:pt x="292" y="293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1" name="AutoShape 261"/>
              <p:cNvSpPr>
                <a:spLocks/>
              </p:cNvSpPr>
              <p:nvPr/>
            </p:nvSpPr>
            <p:spPr bwMode="auto">
              <a:xfrm>
                <a:off x="790" y="422"/>
                <a:ext cx="144" cy="45"/>
              </a:xfrm>
              <a:custGeom>
                <a:avLst/>
                <a:gdLst/>
                <a:ahLst/>
                <a:cxnLst/>
                <a:rect l="0" t="0" r="r" b="b"/>
                <a:pathLst>
                  <a:path w="21009" h="20394">
                    <a:moveTo>
                      <a:pt x="240" y="2467"/>
                    </a:moveTo>
                    <a:cubicBezTo>
                      <a:pt x="6709" y="10651"/>
                      <a:pt x="14060" y="10334"/>
                      <a:pt x="20321" y="20224"/>
                    </a:cubicBezTo>
                    <a:cubicBezTo>
                      <a:pt x="20839" y="21042"/>
                      <a:pt x="21301" y="18698"/>
                      <a:pt x="20781" y="17872"/>
                    </a:cubicBezTo>
                    <a:cubicBezTo>
                      <a:pt x="14506" y="7963"/>
                      <a:pt x="7175" y="8307"/>
                      <a:pt x="699" y="123"/>
                    </a:cubicBezTo>
                    <a:cubicBezTo>
                      <a:pt x="165" y="-558"/>
                      <a:pt x="-299" y="1783"/>
                      <a:pt x="240" y="2467"/>
                    </a:cubicBezTo>
                    <a:cubicBezTo>
                      <a:pt x="240" y="2467"/>
                      <a:pt x="240" y="2467"/>
                      <a:pt x="240" y="2467"/>
                    </a:cubicBezTo>
                    <a:close/>
                    <a:moveTo>
                      <a:pt x="240" y="246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2" name="AutoShape 262"/>
              <p:cNvSpPr>
                <a:spLocks/>
              </p:cNvSpPr>
              <p:nvPr/>
            </p:nvSpPr>
            <p:spPr bwMode="auto">
              <a:xfrm>
                <a:off x="755" y="527"/>
                <a:ext cx="222" cy="77"/>
              </a:xfrm>
              <a:custGeom>
                <a:avLst/>
                <a:gdLst/>
                <a:ahLst/>
                <a:cxnLst/>
                <a:rect l="0" t="0" r="r" b="b"/>
                <a:pathLst>
                  <a:path w="21244" h="21060">
                    <a:moveTo>
                      <a:pt x="155" y="1527"/>
                    </a:moveTo>
                    <a:cubicBezTo>
                      <a:pt x="1455" y="3177"/>
                      <a:pt x="2831" y="3761"/>
                      <a:pt x="4235" y="4288"/>
                    </a:cubicBezTo>
                    <a:cubicBezTo>
                      <a:pt x="6399" y="5086"/>
                      <a:pt x="8498" y="6543"/>
                      <a:pt x="10592" y="8252"/>
                    </a:cubicBezTo>
                    <a:cubicBezTo>
                      <a:pt x="12695" y="9973"/>
                      <a:pt x="14592" y="12193"/>
                      <a:pt x="16463" y="15375"/>
                    </a:cubicBezTo>
                    <a:cubicBezTo>
                      <a:pt x="17844" y="17720"/>
                      <a:pt x="19264" y="20194"/>
                      <a:pt x="20870" y="21044"/>
                    </a:cubicBezTo>
                    <a:cubicBezTo>
                      <a:pt x="21246" y="21239"/>
                      <a:pt x="21406" y="19629"/>
                      <a:pt x="21028" y="19429"/>
                    </a:cubicBezTo>
                    <a:cubicBezTo>
                      <a:pt x="19320" y="18530"/>
                      <a:pt x="17828" y="15728"/>
                      <a:pt x="16363" y="13247"/>
                    </a:cubicBezTo>
                    <a:cubicBezTo>
                      <a:pt x="14883" y="10736"/>
                      <a:pt x="13434" y="9050"/>
                      <a:pt x="11789" y="7539"/>
                    </a:cubicBezTo>
                    <a:cubicBezTo>
                      <a:pt x="9948" y="5851"/>
                      <a:pt x="8055" y="4453"/>
                      <a:pt x="6153" y="3398"/>
                    </a:cubicBezTo>
                    <a:cubicBezTo>
                      <a:pt x="4243" y="2346"/>
                      <a:pt x="2260" y="2372"/>
                      <a:pt x="457" y="84"/>
                    </a:cubicBezTo>
                    <a:cubicBezTo>
                      <a:pt x="109" y="-361"/>
                      <a:pt x="-194" y="1082"/>
                      <a:pt x="155" y="1527"/>
                    </a:cubicBezTo>
                    <a:cubicBezTo>
                      <a:pt x="155" y="1527"/>
                      <a:pt x="155" y="1527"/>
                      <a:pt x="155" y="1527"/>
                    </a:cubicBezTo>
                    <a:close/>
                    <a:moveTo>
                      <a:pt x="155" y="152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3" name="AutoShape 263"/>
              <p:cNvSpPr>
                <a:spLocks/>
              </p:cNvSpPr>
              <p:nvPr/>
            </p:nvSpPr>
            <p:spPr bwMode="auto">
              <a:xfrm>
                <a:off x="772" y="509"/>
                <a:ext cx="203" cy="63"/>
              </a:xfrm>
              <a:custGeom>
                <a:avLst/>
                <a:gdLst/>
                <a:ahLst/>
                <a:cxnLst/>
                <a:rect l="0" t="0" r="r" b="b"/>
                <a:pathLst>
                  <a:path w="21249" h="21002">
                    <a:moveTo>
                      <a:pt x="233" y="2019"/>
                    </a:moveTo>
                    <a:cubicBezTo>
                      <a:pt x="3774" y="4771"/>
                      <a:pt x="7352" y="7019"/>
                      <a:pt x="10877" y="9983"/>
                    </a:cubicBezTo>
                    <a:cubicBezTo>
                      <a:pt x="14300" y="12863"/>
                      <a:pt x="17453" y="17987"/>
                      <a:pt x="20844" y="20960"/>
                    </a:cubicBezTo>
                    <a:cubicBezTo>
                      <a:pt x="21251" y="21316"/>
                      <a:pt x="21424" y="19329"/>
                      <a:pt x="21017" y="18972"/>
                    </a:cubicBezTo>
                    <a:cubicBezTo>
                      <a:pt x="19374" y="17533"/>
                      <a:pt x="17843" y="15186"/>
                      <a:pt x="16261" y="13210"/>
                    </a:cubicBezTo>
                    <a:cubicBezTo>
                      <a:pt x="14572" y="11107"/>
                      <a:pt x="12799" y="9519"/>
                      <a:pt x="11051" y="7996"/>
                    </a:cubicBezTo>
                    <a:cubicBezTo>
                      <a:pt x="7536" y="4939"/>
                      <a:pt x="3946" y="2784"/>
                      <a:pt x="408" y="35"/>
                    </a:cubicBezTo>
                    <a:cubicBezTo>
                      <a:pt x="-2" y="-284"/>
                      <a:pt x="-176" y="1703"/>
                      <a:pt x="233" y="2019"/>
                    </a:cubicBezTo>
                    <a:cubicBezTo>
                      <a:pt x="233" y="2019"/>
                      <a:pt x="233" y="2019"/>
                      <a:pt x="233" y="2019"/>
                    </a:cubicBezTo>
                    <a:close/>
                    <a:moveTo>
                      <a:pt x="233" y="201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4" name="AutoShape 264"/>
              <p:cNvSpPr>
                <a:spLocks/>
              </p:cNvSpPr>
              <p:nvPr/>
            </p:nvSpPr>
            <p:spPr bwMode="auto">
              <a:xfrm>
                <a:off x="719" y="562"/>
                <a:ext cx="261" cy="77"/>
              </a:xfrm>
              <a:custGeom>
                <a:avLst/>
                <a:gdLst/>
                <a:ahLst/>
                <a:cxnLst/>
                <a:rect l="0" t="0" r="r" b="b"/>
                <a:pathLst>
                  <a:path w="21382" h="21250">
                    <a:moveTo>
                      <a:pt x="179" y="1662"/>
                    </a:moveTo>
                    <a:cubicBezTo>
                      <a:pt x="1996" y="3434"/>
                      <a:pt x="3865" y="3877"/>
                      <a:pt x="5740" y="4563"/>
                    </a:cubicBezTo>
                    <a:cubicBezTo>
                      <a:pt x="7933" y="5362"/>
                      <a:pt x="9958" y="7882"/>
                      <a:pt x="12026" y="10284"/>
                    </a:cubicBezTo>
                    <a:cubicBezTo>
                      <a:pt x="13828" y="12366"/>
                      <a:pt x="15594" y="14273"/>
                      <a:pt x="17308" y="17056"/>
                    </a:cubicBezTo>
                    <a:cubicBezTo>
                      <a:pt x="18484" y="18963"/>
                      <a:pt x="19790" y="21329"/>
                      <a:pt x="21135" y="21248"/>
                    </a:cubicBezTo>
                    <a:cubicBezTo>
                      <a:pt x="21464" y="21230"/>
                      <a:pt x="21464" y="19543"/>
                      <a:pt x="21135" y="19567"/>
                    </a:cubicBezTo>
                    <a:cubicBezTo>
                      <a:pt x="19652" y="19657"/>
                      <a:pt x="18200" y="16632"/>
                      <a:pt x="16911" y="14538"/>
                    </a:cubicBezTo>
                    <a:cubicBezTo>
                      <a:pt x="15385" y="12060"/>
                      <a:pt x="13764" y="10506"/>
                      <a:pt x="12162" y="8657"/>
                    </a:cubicBezTo>
                    <a:cubicBezTo>
                      <a:pt x="10216" y="6406"/>
                      <a:pt x="8310" y="4042"/>
                      <a:pt x="6261" y="3090"/>
                    </a:cubicBezTo>
                    <a:cubicBezTo>
                      <a:pt x="4263" y="2166"/>
                      <a:pt x="2262" y="1937"/>
                      <a:pt x="315" y="39"/>
                    </a:cubicBezTo>
                    <a:cubicBezTo>
                      <a:pt x="-2" y="-271"/>
                      <a:pt x="-136" y="1356"/>
                      <a:pt x="179" y="1662"/>
                    </a:cubicBezTo>
                    <a:cubicBezTo>
                      <a:pt x="179" y="1662"/>
                      <a:pt x="179" y="1662"/>
                      <a:pt x="179" y="1662"/>
                    </a:cubicBezTo>
                    <a:close/>
                    <a:moveTo>
                      <a:pt x="179" y="166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5" name="AutoShape 265"/>
              <p:cNvSpPr>
                <a:spLocks/>
              </p:cNvSpPr>
              <p:nvPr/>
            </p:nvSpPr>
            <p:spPr bwMode="auto">
              <a:xfrm>
                <a:off x="683" y="597"/>
                <a:ext cx="284" cy="92"/>
              </a:xfrm>
              <a:custGeom>
                <a:avLst/>
                <a:gdLst/>
                <a:ahLst/>
                <a:cxnLst/>
                <a:rect l="0" t="0" r="r" b="b"/>
                <a:pathLst>
                  <a:path w="21299" h="20949">
                    <a:moveTo>
                      <a:pt x="116" y="1296"/>
                    </a:moveTo>
                    <a:cubicBezTo>
                      <a:pt x="1137" y="2940"/>
                      <a:pt x="2432" y="3094"/>
                      <a:pt x="3557" y="3592"/>
                    </a:cubicBezTo>
                    <a:cubicBezTo>
                      <a:pt x="5363" y="4391"/>
                      <a:pt x="7090" y="6069"/>
                      <a:pt x="8819" y="7788"/>
                    </a:cubicBezTo>
                    <a:cubicBezTo>
                      <a:pt x="12870" y="11811"/>
                      <a:pt x="17101" y="15260"/>
                      <a:pt x="20944" y="20872"/>
                    </a:cubicBezTo>
                    <a:cubicBezTo>
                      <a:pt x="21213" y="21263"/>
                      <a:pt x="21451" y="20062"/>
                      <a:pt x="21180" y="19669"/>
                    </a:cubicBezTo>
                    <a:cubicBezTo>
                      <a:pt x="17543" y="14359"/>
                      <a:pt x="13587" y="11183"/>
                      <a:pt x="9768" y="7278"/>
                    </a:cubicBezTo>
                    <a:cubicBezTo>
                      <a:pt x="8073" y="5541"/>
                      <a:pt x="6350" y="3692"/>
                      <a:pt x="4585" y="2689"/>
                    </a:cubicBezTo>
                    <a:cubicBezTo>
                      <a:pt x="3235" y="1916"/>
                      <a:pt x="1584" y="2081"/>
                      <a:pt x="352" y="91"/>
                    </a:cubicBezTo>
                    <a:cubicBezTo>
                      <a:pt x="87" y="-337"/>
                      <a:pt x="-149" y="866"/>
                      <a:pt x="116" y="1296"/>
                    </a:cubicBezTo>
                    <a:cubicBezTo>
                      <a:pt x="116" y="1296"/>
                      <a:pt x="116" y="1296"/>
                      <a:pt x="116" y="1296"/>
                    </a:cubicBezTo>
                    <a:close/>
                    <a:moveTo>
                      <a:pt x="116" y="129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6" name="AutoShape 266"/>
              <p:cNvSpPr>
                <a:spLocks/>
              </p:cNvSpPr>
              <p:nvPr/>
            </p:nvSpPr>
            <p:spPr bwMode="auto">
              <a:xfrm>
                <a:off x="647" y="633"/>
                <a:ext cx="328" cy="109"/>
              </a:xfrm>
              <a:custGeom>
                <a:avLst/>
                <a:gdLst/>
                <a:ahLst/>
                <a:cxnLst/>
                <a:rect l="0" t="0" r="r" b="b"/>
                <a:pathLst>
                  <a:path w="21334" h="21102">
                    <a:moveTo>
                      <a:pt x="107" y="1071"/>
                    </a:moveTo>
                    <a:cubicBezTo>
                      <a:pt x="1610" y="2982"/>
                      <a:pt x="3201" y="3894"/>
                      <a:pt x="4805" y="4783"/>
                    </a:cubicBezTo>
                    <a:cubicBezTo>
                      <a:pt x="6599" y="5780"/>
                      <a:pt x="8246" y="7331"/>
                      <a:pt x="9961" y="9133"/>
                    </a:cubicBezTo>
                    <a:cubicBezTo>
                      <a:pt x="11771" y="11034"/>
                      <a:pt x="13601" y="12691"/>
                      <a:pt x="15445" y="14282"/>
                    </a:cubicBezTo>
                    <a:cubicBezTo>
                      <a:pt x="17377" y="15951"/>
                      <a:pt x="19194" y="18635"/>
                      <a:pt x="21025" y="21043"/>
                    </a:cubicBezTo>
                    <a:cubicBezTo>
                      <a:pt x="21260" y="21352"/>
                      <a:pt x="21467" y="20337"/>
                      <a:pt x="21229" y="20028"/>
                    </a:cubicBezTo>
                    <a:cubicBezTo>
                      <a:pt x="19590" y="17872"/>
                      <a:pt x="17968" y="15612"/>
                      <a:pt x="16274" y="13837"/>
                    </a:cubicBezTo>
                    <a:cubicBezTo>
                      <a:pt x="14472" y="11951"/>
                      <a:pt x="12603" y="10588"/>
                      <a:pt x="10792" y="8743"/>
                    </a:cubicBezTo>
                    <a:cubicBezTo>
                      <a:pt x="9062" y="6985"/>
                      <a:pt x="7400" y="5100"/>
                      <a:pt x="5597" y="4035"/>
                    </a:cubicBezTo>
                    <a:cubicBezTo>
                      <a:pt x="3807" y="2977"/>
                      <a:pt x="1998" y="2195"/>
                      <a:pt x="311" y="56"/>
                    </a:cubicBezTo>
                    <a:cubicBezTo>
                      <a:pt x="74" y="-248"/>
                      <a:pt x="-133" y="767"/>
                      <a:pt x="107" y="1071"/>
                    </a:cubicBezTo>
                    <a:cubicBezTo>
                      <a:pt x="107" y="1071"/>
                      <a:pt x="107" y="1071"/>
                      <a:pt x="107" y="1071"/>
                    </a:cubicBezTo>
                    <a:close/>
                    <a:moveTo>
                      <a:pt x="107" y="107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7" name="AutoShape 267"/>
              <p:cNvSpPr>
                <a:spLocks/>
              </p:cNvSpPr>
              <p:nvPr/>
            </p:nvSpPr>
            <p:spPr bwMode="auto">
              <a:xfrm>
                <a:off x="593" y="668"/>
                <a:ext cx="373" cy="120"/>
              </a:xfrm>
              <a:custGeom>
                <a:avLst/>
                <a:gdLst/>
                <a:ahLst/>
                <a:cxnLst/>
                <a:rect l="0" t="0" r="r" b="b"/>
                <a:pathLst>
                  <a:path w="21478" h="20874">
                    <a:moveTo>
                      <a:pt x="121" y="1059"/>
                    </a:moveTo>
                    <a:cubicBezTo>
                      <a:pt x="1917" y="3085"/>
                      <a:pt x="3799" y="4215"/>
                      <a:pt x="5655" y="5616"/>
                    </a:cubicBezTo>
                    <a:cubicBezTo>
                      <a:pt x="7547" y="7046"/>
                      <a:pt x="9353" y="9194"/>
                      <a:pt x="11169" y="11277"/>
                    </a:cubicBezTo>
                    <a:cubicBezTo>
                      <a:pt x="13015" y="13398"/>
                      <a:pt x="14923" y="14970"/>
                      <a:pt x="16777" y="17041"/>
                    </a:cubicBezTo>
                    <a:cubicBezTo>
                      <a:pt x="17697" y="18068"/>
                      <a:pt x="18620" y="19054"/>
                      <a:pt x="19566" y="19855"/>
                    </a:cubicBezTo>
                    <a:cubicBezTo>
                      <a:pt x="20047" y="20256"/>
                      <a:pt x="20921" y="21394"/>
                      <a:pt x="21391" y="20599"/>
                    </a:cubicBezTo>
                    <a:cubicBezTo>
                      <a:pt x="21507" y="20408"/>
                      <a:pt x="21508" y="19879"/>
                      <a:pt x="21391" y="19685"/>
                    </a:cubicBezTo>
                    <a:cubicBezTo>
                      <a:pt x="21325" y="19574"/>
                      <a:pt x="21259" y="19467"/>
                      <a:pt x="21192" y="19362"/>
                    </a:cubicBezTo>
                    <a:cubicBezTo>
                      <a:pt x="20989" y="19036"/>
                      <a:pt x="20807" y="19951"/>
                      <a:pt x="21011" y="20277"/>
                    </a:cubicBezTo>
                    <a:cubicBezTo>
                      <a:pt x="21078" y="20381"/>
                      <a:pt x="21144" y="20492"/>
                      <a:pt x="21210" y="20599"/>
                    </a:cubicBezTo>
                    <a:cubicBezTo>
                      <a:pt x="21210" y="20297"/>
                      <a:pt x="21210" y="19990"/>
                      <a:pt x="21210" y="19685"/>
                    </a:cubicBezTo>
                    <a:cubicBezTo>
                      <a:pt x="20958" y="20112"/>
                      <a:pt x="20235" y="19261"/>
                      <a:pt x="19975" y="19072"/>
                    </a:cubicBezTo>
                    <a:cubicBezTo>
                      <a:pt x="19553" y="18774"/>
                      <a:pt x="19138" y="18379"/>
                      <a:pt x="18726" y="17988"/>
                    </a:cubicBezTo>
                    <a:cubicBezTo>
                      <a:pt x="17789" y="17100"/>
                      <a:pt x="16872" y="16007"/>
                      <a:pt x="15951" y="14994"/>
                    </a:cubicBezTo>
                    <a:cubicBezTo>
                      <a:pt x="14195" y="13055"/>
                      <a:pt x="12394" y="11558"/>
                      <a:pt x="10645" y="9541"/>
                    </a:cubicBezTo>
                    <a:cubicBezTo>
                      <a:pt x="8933" y="7560"/>
                      <a:pt x="7225" y="5704"/>
                      <a:pt x="5441" y="4360"/>
                    </a:cubicBezTo>
                    <a:cubicBezTo>
                      <a:pt x="3686" y="3034"/>
                      <a:pt x="1914" y="1951"/>
                      <a:pt x="217" y="38"/>
                    </a:cubicBezTo>
                    <a:cubicBezTo>
                      <a:pt x="0" y="-206"/>
                      <a:pt x="-92" y="819"/>
                      <a:pt x="121" y="1059"/>
                    </a:cubicBezTo>
                    <a:cubicBezTo>
                      <a:pt x="121" y="1059"/>
                      <a:pt x="121" y="1059"/>
                      <a:pt x="121" y="1059"/>
                    </a:cubicBezTo>
                    <a:close/>
                    <a:moveTo>
                      <a:pt x="121" y="105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8" name="AutoShape 268"/>
              <p:cNvSpPr>
                <a:spLocks/>
              </p:cNvSpPr>
              <p:nvPr/>
            </p:nvSpPr>
            <p:spPr bwMode="auto">
              <a:xfrm>
                <a:off x="557" y="703"/>
                <a:ext cx="406" cy="139"/>
              </a:xfrm>
              <a:custGeom>
                <a:avLst/>
                <a:gdLst/>
                <a:ahLst/>
                <a:cxnLst/>
                <a:rect l="0" t="0" r="r" b="b"/>
                <a:pathLst>
                  <a:path w="21442" h="21311">
                    <a:moveTo>
                      <a:pt x="156" y="940"/>
                    </a:moveTo>
                    <a:cubicBezTo>
                      <a:pt x="3863" y="2331"/>
                      <a:pt x="7100" y="8085"/>
                      <a:pt x="10474" y="12239"/>
                    </a:cubicBezTo>
                    <a:cubicBezTo>
                      <a:pt x="12104" y="14243"/>
                      <a:pt x="13772" y="15615"/>
                      <a:pt x="15511" y="16616"/>
                    </a:cubicBezTo>
                    <a:cubicBezTo>
                      <a:pt x="17453" y="17738"/>
                      <a:pt x="19403" y="18725"/>
                      <a:pt x="21193" y="21256"/>
                    </a:cubicBezTo>
                    <a:cubicBezTo>
                      <a:pt x="21381" y="21525"/>
                      <a:pt x="21546" y="20743"/>
                      <a:pt x="21359" y="20450"/>
                    </a:cubicBezTo>
                    <a:cubicBezTo>
                      <a:pt x="21139" y="20108"/>
                      <a:pt x="21157" y="20119"/>
                      <a:pt x="20921" y="19950"/>
                    </a:cubicBezTo>
                    <a:cubicBezTo>
                      <a:pt x="20715" y="19805"/>
                      <a:pt x="20628" y="20706"/>
                      <a:pt x="20833" y="20851"/>
                    </a:cubicBezTo>
                    <a:cubicBezTo>
                      <a:pt x="20953" y="20988"/>
                      <a:pt x="21073" y="21125"/>
                      <a:pt x="21193" y="21256"/>
                    </a:cubicBezTo>
                    <a:cubicBezTo>
                      <a:pt x="21248" y="20993"/>
                      <a:pt x="21304" y="20722"/>
                      <a:pt x="21359" y="20450"/>
                    </a:cubicBezTo>
                    <a:cubicBezTo>
                      <a:pt x="19716" y="18125"/>
                      <a:pt x="17941" y="17035"/>
                      <a:pt x="16152" y="16029"/>
                    </a:cubicBezTo>
                    <a:cubicBezTo>
                      <a:pt x="14154" y="14901"/>
                      <a:pt x="12260" y="13426"/>
                      <a:pt x="10388" y="11119"/>
                    </a:cubicBezTo>
                    <a:cubicBezTo>
                      <a:pt x="7029" y="6985"/>
                      <a:pt x="3847" y="1391"/>
                      <a:pt x="156" y="5"/>
                    </a:cubicBezTo>
                    <a:cubicBezTo>
                      <a:pt x="-54" y="-75"/>
                      <a:pt x="-51" y="864"/>
                      <a:pt x="156" y="940"/>
                    </a:cubicBezTo>
                    <a:cubicBezTo>
                      <a:pt x="156" y="940"/>
                      <a:pt x="156" y="940"/>
                      <a:pt x="156" y="940"/>
                    </a:cubicBezTo>
                    <a:close/>
                    <a:moveTo>
                      <a:pt x="156" y="94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49" name="AutoShape 269"/>
              <p:cNvSpPr>
                <a:spLocks/>
              </p:cNvSpPr>
              <p:nvPr/>
            </p:nvSpPr>
            <p:spPr bwMode="auto">
              <a:xfrm>
                <a:off x="503" y="720"/>
                <a:ext cx="438" cy="140"/>
              </a:xfrm>
              <a:custGeom>
                <a:avLst/>
                <a:gdLst/>
                <a:ahLst/>
                <a:cxnLst/>
                <a:rect l="0" t="0" r="r" b="b"/>
                <a:pathLst>
                  <a:path w="21473" h="21306">
                    <a:moveTo>
                      <a:pt x="228" y="962"/>
                    </a:moveTo>
                    <a:cubicBezTo>
                      <a:pt x="425" y="605"/>
                      <a:pt x="1156" y="1588"/>
                      <a:pt x="1350" y="1764"/>
                    </a:cubicBezTo>
                    <a:cubicBezTo>
                      <a:pt x="2009" y="2364"/>
                      <a:pt x="2658" y="3053"/>
                      <a:pt x="3306" y="3745"/>
                    </a:cubicBezTo>
                    <a:cubicBezTo>
                      <a:pt x="4568" y="5105"/>
                      <a:pt x="5808" y="6636"/>
                      <a:pt x="7072" y="7989"/>
                    </a:cubicBezTo>
                    <a:cubicBezTo>
                      <a:pt x="9313" y="10379"/>
                      <a:pt x="11593" y="12486"/>
                      <a:pt x="13892" y="14290"/>
                    </a:cubicBezTo>
                    <a:cubicBezTo>
                      <a:pt x="16375" y="16240"/>
                      <a:pt x="18865" y="18106"/>
                      <a:pt x="21222" y="21243"/>
                    </a:cubicBezTo>
                    <a:cubicBezTo>
                      <a:pt x="21268" y="21303"/>
                      <a:pt x="21331" y="21348"/>
                      <a:pt x="21376" y="21243"/>
                    </a:cubicBezTo>
                    <a:cubicBezTo>
                      <a:pt x="21385" y="21225"/>
                      <a:pt x="21393" y="21201"/>
                      <a:pt x="21401" y="21186"/>
                    </a:cubicBezTo>
                    <a:cubicBezTo>
                      <a:pt x="21501" y="20947"/>
                      <a:pt x="21504" y="20457"/>
                      <a:pt x="21364" y="20331"/>
                    </a:cubicBezTo>
                    <a:cubicBezTo>
                      <a:pt x="21285" y="20245"/>
                      <a:pt x="21203" y="20190"/>
                      <a:pt x="21118" y="20166"/>
                    </a:cubicBezTo>
                    <a:cubicBezTo>
                      <a:pt x="20925" y="20077"/>
                      <a:pt x="20843" y="20976"/>
                      <a:pt x="21037" y="21065"/>
                    </a:cubicBezTo>
                    <a:cubicBezTo>
                      <a:pt x="21121" y="21089"/>
                      <a:pt x="21203" y="21146"/>
                      <a:pt x="21283" y="21230"/>
                    </a:cubicBezTo>
                    <a:cubicBezTo>
                      <a:pt x="21272" y="20947"/>
                      <a:pt x="21259" y="20664"/>
                      <a:pt x="21247" y="20378"/>
                    </a:cubicBezTo>
                    <a:cubicBezTo>
                      <a:pt x="21216" y="20452"/>
                      <a:pt x="20116" y="18861"/>
                      <a:pt x="20003" y="18727"/>
                    </a:cubicBezTo>
                    <a:cubicBezTo>
                      <a:pt x="19380" y="18006"/>
                      <a:pt x="18746" y="17385"/>
                      <a:pt x="18110" y="16787"/>
                    </a:cubicBezTo>
                    <a:cubicBezTo>
                      <a:pt x="16837" y="15590"/>
                      <a:pt x="15542" y="14615"/>
                      <a:pt x="14252" y="13611"/>
                    </a:cubicBezTo>
                    <a:cubicBezTo>
                      <a:pt x="11764" y="11676"/>
                      <a:pt x="9307" y="9386"/>
                      <a:pt x="6884" y="6799"/>
                    </a:cubicBezTo>
                    <a:cubicBezTo>
                      <a:pt x="5554" y="5381"/>
                      <a:pt x="4251" y="3761"/>
                      <a:pt x="2921" y="2351"/>
                    </a:cubicBezTo>
                    <a:cubicBezTo>
                      <a:pt x="2266" y="1659"/>
                      <a:pt x="1606" y="990"/>
                      <a:pt x="937" y="435"/>
                    </a:cubicBezTo>
                    <a:cubicBezTo>
                      <a:pt x="714" y="251"/>
                      <a:pt x="300" y="-252"/>
                      <a:pt x="73" y="154"/>
                    </a:cubicBezTo>
                    <a:cubicBezTo>
                      <a:pt x="-96" y="461"/>
                      <a:pt x="58" y="1266"/>
                      <a:pt x="228" y="962"/>
                    </a:cubicBezTo>
                    <a:cubicBezTo>
                      <a:pt x="228" y="962"/>
                      <a:pt x="228" y="962"/>
                      <a:pt x="228" y="962"/>
                    </a:cubicBezTo>
                    <a:close/>
                    <a:moveTo>
                      <a:pt x="228" y="96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50" name="AutoShape 270"/>
              <p:cNvSpPr>
                <a:spLocks/>
              </p:cNvSpPr>
              <p:nvPr/>
            </p:nvSpPr>
            <p:spPr bwMode="auto">
              <a:xfrm>
                <a:off x="341" y="808"/>
                <a:ext cx="97" cy="268"/>
              </a:xfrm>
              <a:custGeom>
                <a:avLst/>
                <a:gdLst/>
                <a:ahLst/>
                <a:cxnLst/>
                <a:rect l="0" t="0" r="r" b="b"/>
                <a:pathLst>
                  <a:path w="17253" h="21296">
                    <a:moveTo>
                      <a:pt x="13533" y="423"/>
                    </a:moveTo>
                    <a:cubicBezTo>
                      <a:pt x="17849" y="2669"/>
                      <a:pt x="16035" y="5334"/>
                      <a:pt x="11943" y="7349"/>
                    </a:cubicBezTo>
                    <a:cubicBezTo>
                      <a:pt x="8991" y="8802"/>
                      <a:pt x="6018" y="10200"/>
                      <a:pt x="3594" y="11839"/>
                    </a:cubicBezTo>
                    <a:cubicBezTo>
                      <a:pt x="-1082" y="14998"/>
                      <a:pt x="-1748" y="18536"/>
                      <a:pt x="4922" y="21230"/>
                    </a:cubicBezTo>
                    <a:cubicBezTo>
                      <a:pt x="5448" y="21441"/>
                      <a:pt x="6235" y="21099"/>
                      <a:pt x="5708" y="20886"/>
                    </a:cubicBezTo>
                    <a:cubicBezTo>
                      <a:pt x="-3540" y="17153"/>
                      <a:pt x="3021" y="12501"/>
                      <a:pt x="9715" y="9130"/>
                    </a:cubicBezTo>
                    <a:cubicBezTo>
                      <a:pt x="12397" y="7778"/>
                      <a:pt x="15179" y="6632"/>
                      <a:pt x="16619" y="4910"/>
                    </a:cubicBezTo>
                    <a:cubicBezTo>
                      <a:pt x="18060" y="3185"/>
                      <a:pt x="16940" y="1444"/>
                      <a:pt x="14319" y="82"/>
                    </a:cubicBezTo>
                    <a:cubicBezTo>
                      <a:pt x="13857" y="-159"/>
                      <a:pt x="13075" y="187"/>
                      <a:pt x="13533" y="423"/>
                    </a:cubicBezTo>
                    <a:cubicBezTo>
                      <a:pt x="13533" y="423"/>
                      <a:pt x="13533" y="423"/>
                      <a:pt x="13533" y="423"/>
                    </a:cubicBezTo>
                    <a:close/>
                    <a:moveTo>
                      <a:pt x="13533" y="4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51" name="AutoShape 271"/>
              <p:cNvSpPr>
                <a:spLocks/>
              </p:cNvSpPr>
              <p:nvPr/>
            </p:nvSpPr>
            <p:spPr bwMode="auto">
              <a:xfrm>
                <a:off x="467" y="808"/>
                <a:ext cx="59" cy="309"/>
              </a:xfrm>
              <a:custGeom>
                <a:avLst/>
                <a:gdLst/>
                <a:ahLst/>
                <a:cxnLst/>
                <a:rect l="0" t="0" r="r" b="b"/>
                <a:pathLst>
                  <a:path w="20824" h="21416">
                    <a:moveTo>
                      <a:pt x="60" y="204"/>
                    </a:moveTo>
                    <a:cubicBezTo>
                      <a:pt x="-527" y="1724"/>
                      <a:pt x="3257" y="3119"/>
                      <a:pt x="7296" y="4377"/>
                    </a:cubicBezTo>
                    <a:cubicBezTo>
                      <a:pt x="10242" y="5295"/>
                      <a:pt x="13563" y="6099"/>
                      <a:pt x="15723" y="7107"/>
                    </a:cubicBezTo>
                    <a:cubicBezTo>
                      <a:pt x="17724" y="8036"/>
                      <a:pt x="18432" y="9049"/>
                      <a:pt x="18597" y="10046"/>
                    </a:cubicBezTo>
                    <a:cubicBezTo>
                      <a:pt x="19221" y="13832"/>
                      <a:pt x="9608" y="17461"/>
                      <a:pt x="6510" y="21150"/>
                    </a:cubicBezTo>
                    <a:cubicBezTo>
                      <a:pt x="6287" y="21418"/>
                      <a:pt x="8412" y="21532"/>
                      <a:pt x="8639" y="21262"/>
                    </a:cubicBezTo>
                    <a:cubicBezTo>
                      <a:pt x="11715" y="17598"/>
                      <a:pt x="20194" y="14127"/>
                      <a:pt x="20803" y="10385"/>
                    </a:cubicBezTo>
                    <a:cubicBezTo>
                      <a:pt x="21073" y="8708"/>
                      <a:pt x="18755" y="7090"/>
                      <a:pt x="14402" y="5643"/>
                    </a:cubicBezTo>
                    <a:cubicBezTo>
                      <a:pt x="9201" y="3914"/>
                      <a:pt x="1440" y="2354"/>
                      <a:pt x="2266" y="204"/>
                    </a:cubicBezTo>
                    <a:cubicBezTo>
                      <a:pt x="2369" y="-68"/>
                      <a:pt x="163" y="-67"/>
                      <a:pt x="60" y="204"/>
                    </a:cubicBezTo>
                    <a:cubicBezTo>
                      <a:pt x="60" y="204"/>
                      <a:pt x="60" y="204"/>
                      <a:pt x="60" y="204"/>
                    </a:cubicBezTo>
                    <a:close/>
                    <a:moveTo>
                      <a:pt x="60" y="20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364" name="Group 284"/>
            <p:cNvGrpSpPr>
              <a:grpSpLocks/>
            </p:cNvGrpSpPr>
            <p:nvPr/>
          </p:nvGrpSpPr>
          <p:grpSpPr bwMode="auto">
            <a:xfrm rot="628087">
              <a:off x="13935075" y="8634413"/>
              <a:ext cx="2198688" cy="1576387"/>
              <a:chOff x="0" y="0"/>
              <a:chExt cx="1385" cy="993"/>
            </a:xfrm>
            <a:grpFill/>
          </p:grpSpPr>
          <p:sp>
            <p:nvSpPr>
              <p:cNvPr id="46353" name="AutoShape 273"/>
              <p:cNvSpPr>
                <a:spLocks/>
              </p:cNvSpPr>
              <p:nvPr/>
            </p:nvSpPr>
            <p:spPr bwMode="auto">
              <a:xfrm rot="-1401081">
                <a:off x="701" y="702"/>
                <a:ext cx="180" cy="14"/>
              </a:xfrm>
              <a:custGeom>
                <a:avLst/>
                <a:gdLst/>
                <a:ahLst/>
                <a:cxnLst/>
                <a:rect l="0" t="0" r="r" b="b"/>
                <a:pathLst>
                  <a:path w="21359" h="17493">
                    <a:moveTo>
                      <a:pt x="354" y="11742"/>
                    </a:moveTo>
                    <a:cubicBezTo>
                      <a:pt x="7237" y="4328"/>
                      <a:pt x="14158" y="8145"/>
                      <a:pt x="21006" y="17456"/>
                    </a:cubicBezTo>
                    <a:cubicBezTo>
                      <a:pt x="21479" y="18096"/>
                      <a:pt x="21473" y="10264"/>
                      <a:pt x="21006" y="9602"/>
                    </a:cubicBezTo>
                    <a:cubicBezTo>
                      <a:pt x="14158" y="313"/>
                      <a:pt x="7237" y="-3504"/>
                      <a:pt x="354" y="3909"/>
                    </a:cubicBezTo>
                    <a:cubicBezTo>
                      <a:pt x="-116" y="4439"/>
                      <a:pt x="-121" y="12271"/>
                      <a:pt x="354" y="11742"/>
                    </a:cubicBezTo>
                    <a:cubicBezTo>
                      <a:pt x="354" y="11742"/>
                      <a:pt x="354" y="11742"/>
                      <a:pt x="354" y="11742"/>
                    </a:cubicBezTo>
                    <a:close/>
                    <a:moveTo>
                      <a:pt x="354" y="117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nvGrpSpPr>
              <p:cNvPr id="46363" name="Group 283"/>
              <p:cNvGrpSpPr>
                <a:grpSpLocks/>
              </p:cNvGrpSpPr>
              <p:nvPr/>
            </p:nvGrpSpPr>
            <p:grpSpPr bwMode="auto">
              <a:xfrm rot="-1401081">
                <a:off x="52" y="232"/>
                <a:ext cx="1280" cy="529"/>
                <a:chOff x="0" y="0"/>
                <a:chExt cx="1280" cy="529"/>
              </a:xfrm>
              <a:grpFill/>
            </p:grpSpPr>
            <p:sp>
              <p:nvSpPr>
                <p:cNvPr id="46354" name="AutoShape 274"/>
                <p:cNvSpPr>
                  <a:spLocks/>
                </p:cNvSpPr>
                <p:nvPr/>
              </p:nvSpPr>
              <p:spPr bwMode="auto">
                <a:xfrm>
                  <a:off x="53" y="0"/>
                  <a:ext cx="1134" cy="529"/>
                </a:xfrm>
                <a:custGeom>
                  <a:avLst/>
                  <a:gdLst/>
                  <a:ahLst/>
                  <a:cxnLst/>
                  <a:rect l="0" t="0" r="r" b="b"/>
                  <a:pathLst>
                    <a:path w="21542" h="21534">
                      <a:moveTo>
                        <a:pt x="6481" y="7648"/>
                      </a:moveTo>
                      <a:cubicBezTo>
                        <a:pt x="9114" y="8034"/>
                        <a:pt x="11766" y="7618"/>
                        <a:pt x="14343" y="6433"/>
                      </a:cubicBezTo>
                      <a:cubicBezTo>
                        <a:pt x="15628" y="5842"/>
                        <a:pt x="16890" y="5036"/>
                        <a:pt x="18114" y="4028"/>
                      </a:cubicBezTo>
                      <a:cubicBezTo>
                        <a:pt x="18685" y="3560"/>
                        <a:pt x="19264" y="3067"/>
                        <a:pt x="19803" y="2455"/>
                      </a:cubicBezTo>
                      <a:cubicBezTo>
                        <a:pt x="20362" y="1820"/>
                        <a:pt x="20820" y="817"/>
                        <a:pt x="21453" y="487"/>
                      </a:cubicBezTo>
                      <a:cubicBezTo>
                        <a:pt x="21403" y="407"/>
                        <a:pt x="21353" y="327"/>
                        <a:pt x="21304" y="248"/>
                      </a:cubicBezTo>
                      <a:cubicBezTo>
                        <a:pt x="21340" y="1476"/>
                        <a:pt x="20607" y="2340"/>
                        <a:pt x="20183" y="2891"/>
                      </a:cubicBezTo>
                      <a:cubicBezTo>
                        <a:pt x="19634" y="3605"/>
                        <a:pt x="19087" y="4290"/>
                        <a:pt x="18554" y="5058"/>
                      </a:cubicBezTo>
                      <a:cubicBezTo>
                        <a:pt x="17885" y="6023"/>
                        <a:pt x="17231" y="7041"/>
                        <a:pt x="16638" y="8207"/>
                      </a:cubicBezTo>
                      <a:cubicBezTo>
                        <a:pt x="16033" y="9395"/>
                        <a:pt x="15532" y="10806"/>
                        <a:pt x="15045" y="12206"/>
                      </a:cubicBezTo>
                      <a:cubicBezTo>
                        <a:pt x="14521" y="13714"/>
                        <a:pt x="14046" y="15295"/>
                        <a:pt x="13640" y="16954"/>
                      </a:cubicBezTo>
                      <a:cubicBezTo>
                        <a:pt x="13484" y="17591"/>
                        <a:pt x="13343" y="18239"/>
                        <a:pt x="13223" y="18910"/>
                      </a:cubicBezTo>
                      <a:cubicBezTo>
                        <a:pt x="13127" y="19446"/>
                        <a:pt x="13042" y="20031"/>
                        <a:pt x="12814" y="20388"/>
                      </a:cubicBezTo>
                      <a:cubicBezTo>
                        <a:pt x="12563" y="20781"/>
                        <a:pt x="12199" y="20801"/>
                        <a:pt x="11901" y="20885"/>
                      </a:cubicBezTo>
                      <a:cubicBezTo>
                        <a:pt x="11549" y="20983"/>
                        <a:pt x="11196" y="21049"/>
                        <a:pt x="10841" y="21027"/>
                      </a:cubicBezTo>
                      <a:cubicBezTo>
                        <a:pt x="10492" y="21005"/>
                        <a:pt x="10148" y="20846"/>
                        <a:pt x="9848" y="20461"/>
                      </a:cubicBezTo>
                      <a:cubicBezTo>
                        <a:pt x="9675" y="20238"/>
                        <a:pt x="9550" y="19886"/>
                        <a:pt x="9417" y="19574"/>
                      </a:cubicBezTo>
                      <a:cubicBezTo>
                        <a:pt x="9244" y="19170"/>
                        <a:pt x="9067" y="18774"/>
                        <a:pt x="8889" y="18381"/>
                      </a:cubicBezTo>
                      <a:cubicBezTo>
                        <a:pt x="7481" y="15270"/>
                        <a:pt x="5884" y="12608"/>
                        <a:pt x="4135" y="10382"/>
                      </a:cubicBezTo>
                      <a:cubicBezTo>
                        <a:pt x="3268" y="9280"/>
                        <a:pt x="2354" y="8402"/>
                        <a:pt x="1441" y="7487"/>
                      </a:cubicBezTo>
                      <a:cubicBezTo>
                        <a:pt x="1019" y="7066"/>
                        <a:pt x="739" y="6634"/>
                        <a:pt x="520" y="5756"/>
                      </a:cubicBezTo>
                      <a:cubicBezTo>
                        <a:pt x="333" y="5006"/>
                        <a:pt x="227" y="4109"/>
                        <a:pt x="238" y="3263"/>
                      </a:cubicBezTo>
                      <a:cubicBezTo>
                        <a:pt x="188" y="3342"/>
                        <a:pt x="138" y="3422"/>
                        <a:pt x="88" y="3502"/>
                      </a:cubicBezTo>
                      <a:cubicBezTo>
                        <a:pt x="330" y="3582"/>
                        <a:pt x="474" y="4044"/>
                        <a:pt x="648" y="4365"/>
                      </a:cubicBezTo>
                      <a:cubicBezTo>
                        <a:pt x="835" y="4712"/>
                        <a:pt x="1060" y="4976"/>
                        <a:pt x="1278" y="5227"/>
                      </a:cubicBezTo>
                      <a:cubicBezTo>
                        <a:pt x="1794" y="5820"/>
                        <a:pt x="2352" y="6240"/>
                        <a:pt x="2918" y="6572"/>
                      </a:cubicBezTo>
                      <a:cubicBezTo>
                        <a:pt x="4076" y="7251"/>
                        <a:pt x="5287" y="7466"/>
                        <a:pt x="6481" y="7648"/>
                      </a:cubicBezTo>
                      <a:cubicBezTo>
                        <a:pt x="6634" y="7671"/>
                        <a:pt x="6633" y="7174"/>
                        <a:pt x="6481" y="7152"/>
                      </a:cubicBezTo>
                      <a:cubicBezTo>
                        <a:pt x="5267" y="6967"/>
                        <a:pt x="4053" y="6722"/>
                        <a:pt x="2876" y="6033"/>
                      </a:cubicBezTo>
                      <a:cubicBezTo>
                        <a:pt x="2297" y="5693"/>
                        <a:pt x="1739" y="5212"/>
                        <a:pt x="1217" y="4586"/>
                      </a:cubicBezTo>
                      <a:cubicBezTo>
                        <a:pt x="983" y="4306"/>
                        <a:pt x="784" y="3964"/>
                        <a:pt x="595" y="3566"/>
                      </a:cubicBezTo>
                      <a:cubicBezTo>
                        <a:pt x="469" y="3301"/>
                        <a:pt x="330" y="3082"/>
                        <a:pt x="151" y="3023"/>
                      </a:cubicBezTo>
                      <a:cubicBezTo>
                        <a:pt x="74" y="2997"/>
                        <a:pt x="3" y="3088"/>
                        <a:pt x="1" y="3263"/>
                      </a:cubicBezTo>
                      <a:cubicBezTo>
                        <a:pt x="-14" y="4462"/>
                        <a:pt x="181" y="5810"/>
                        <a:pt x="539" y="6754"/>
                      </a:cubicBezTo>
                      <a:cubicBezTo>
                        <a:pt x="752" y="7315"/>
                        <a:pt x="1017" y="7603"/>
                        <a:pt x="1321" y="7916"/>
                      </a:cubicBezTo>
                      <a:cubicBezTo>
                        <a:pt x="1751" y="8357"/>
                        <a:pt x="2189" y="8759"/>
                        <a:pt x="2618" y="9202"/>
                      </a:cubicBezTo>
                      <a:cubicBezTo>
                        <a:pt x="4222" y="10853"/>
                        <a:pt x="5752" y="13016"/>
                        <a:pt x="7102" y="15468"/>
                      </a:cubicBezTo>
                      <a:cubicBezTo>
                        <a:pt x="7808" y="16752"/>
                        <a:pt x="8469" y="18143"/>
                        <a:pt x="9101" y="19584"/>
                      </a:cubicBezTo>
                      <a:cubicBezTo>
                        <a:pt x="9340" y="20128"/>
                        <a:pt x="9547" y="20693"/>
                        <a:pt x="9861" y="21049"/>
                      </a:cubicBezTo>
                      <a:cubicBezTo>
                        <a:pt x="10135" y="21360"/>
                        <a:pt x="10453" y="21465"/>
                        <a:pt x="10759" y="21515"/>
                      </a:cubicBezTo>
                      <a:cubicBezTo>
                        <a:pt x="11087" y="21567"/>
                        <a:pt x="11419" y="21501"/>
                        <a:pt x="11744" y="21422"/>
                      </a:cubicBezTo>
                      <a:cubicBezTo>
                        <a:pt x="12058" y="21347"/>
                        <a:pt x="12387" y="21290"/>
                        <a:pt x="12687" y="21076"/>
                      </a:cubicBezTo>
                      <a:cubicBezTo>
                        <a:pt x="13163" y="20736"/>
                        <a:pt x="13315" y="19806"/>
                        <a:pt x="13476" y="18905"/>
                      </a:cubicBezTo>
                      <a:cubicBezTo>
                        <a:pt x="13888" y="16594"/>
                        <a:pt x="14564" y="14448"/>
                        <a:pt x="15250" y="12457"/>
                      </a:cubicBezTo>
                      <a:cubicBezTo>
                        <a:pt x="15983" y="10327"/>
                        <a:pt x="16780" y="8443"/>
                        <a:pt x="17777" y="6842"/>
                      </a:cubicBezTo>
                      <a:cubicBezTo>
                        <a:pt x="18542" y="5611"/>
                        <a:pt x="19348" y="4513"/>
                        <a:pt x="20176" y="3480"/>
                      </a:cubicBezTo>
                      <a:cubicBezTo>
                        <a:pt x="20709" y="2816"/>
                        <a:pt x="21586" y="1776"/>
                        <a:pt x="21541" y="248"/>
                      </a:cubicBezTo>
                      <a:cubicBezTo>
                        <a:pt x="21536" y="85"/>
                        <a:pt x="21468" y="-33"/>
                        <a:pt x="21390" y="8"/>
                      </a:cubicBezTo>
                      <a:cubicBezTo>
                        <a:pt x="20833" y="298"/>
                        <a:pt x="20387" y="1077"/>
                        <a:pt x="19917" y="1728"/>
                      </a:cubicBezTo>
                      <a:cubicBezTo>
                        <a:pt x="19379" y="2473"/>
                        <a:pt x="18743" y="2967"/>
                        <a:pt x="18147" y="3471"/>
                      </a:cubicBezTo>
                      <a:cubicBezTo>
                        <a:pt x="16927" y="4499"/>
                        <a:pt x="15664" y="5295"/>
                        <a:pt x="14382" y="5906"/>
                      </a:cubicBezTo>
                      <a:cubicBezTo>
                        <a:pt x="11799" y="7139"/>
                        <a:pt x="9123" y="7538"/>
                        <a:pt x="6481" y="7152"/>
                      </a:cubicBezTo>
                      <a:cubicBezTo>
                        <a:pt x="6329" y="7129"/>
                        <a:pt x="6330" y="7626"/>
                        <a:pt x="6481" y="7648"/>
                      </a:cubicBezTo>
                      <a:close/>
                      <a:moveTo>
                        <a:pt x="6481" y="764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55" name="AutoShape 275"/>
                <p:cNvSpPr>
                  <a:spLocks/>
                </p:cNvSpPr>
                <p:nvPr/>
              </p:nvSpPr>
              <p:spPr bwMode="auto">
                <a:xfrm>
                  <a:off x="0" y="87"/>
                  <a:ext cx="73" cy="361"/>
                </a:xfrm>
                <a:custGeom>
                  <a:avLst/>
                  <a:gdLst/>
                  <a:ahLst/>
                  <a:cxnLst/>
                  <a:rect l="0" t="0" r="r" b="b"/>
                  <a:pathLst>
                    <a:path w="20936" h="21465">
                      <a:moveTo>
                        <a:pt x="19392" y="514"/>
                      </a:moveTo>
                      <a:cubicBezTo>
                        <a:pt x="19750" y="472"/>
                        <a:pt x="20123" y="435"/>
                        <a:pt x="20509" y="404"/>
                      </a:cubicBezTo>
                      <a:cubicBezTo>
                        <a:pt x="21085" y="353"/>
                        <a:pt x="21007" y="200"/>
                        <a:pt x="20689" y="118"/>
                      </a:cubicBezTo>
                      <a:cubicBezTo>
                        <a:pt x="20604" y="96"/>
                        <a:pt x="20517" y="74"/>
                        <a:pt x="20434" y="54"/>
                      </a:cubicBezTo>
                      <a:cubicBezTo>
                        <a:pt x="20196" y="-6"/>
                        <a:pt x="19663" y="-17"/>
                        <a:pt x="19355" y="25"/>
                      </a:cubicBezTo>
                      <a:cubicBezTo>
                        <a:pt x="13493" y="820"/>
                        <a:pt x="12286" y="2236"/>
                        <a:pt x="12251" y="3581"/>
                      </a:cubicBezTo>
                      <a:cubicBezTo>
                        <a:pt x="12198" y="5461"/>
                        <a:pt x="14752" y="7337"/>
                        <a:pt x="15867" y="9193"/>
                      </a:cubicBezTo>
                      <a:cubicBezTo>
                        <a:pt x="17084" y="11215"/>
                        <a:pt x="17321" y="13266"/>
                        <a:pt x="15276" y="15271"/>
                      </a:cubicBezTo>
                      <a:cubicBezTo>
                        <a:pt x="13017" y="17484"/>
                        <a:pt x="7373" y="19448"/>
                        <a:pt x="226" y="21149"/>
                      </a:cubicBezTo>
                      <a:cubicBezTo>
                        <a:pt x="-515" y="21325"/>
                        <a:pt x="737" y="21583"/>
                        <a:pt x="1486" y="21405"/>
                      </a:cubicBezTo>
                      <a:cubicBezTo>
                        <a:pt x="13726" y="18493"/>
                        <a:pt x="19164" y="15133"/>
                        <a:pt x="18508" y="11313"/>
                      </a:cubicBezTo>
                      <a:cubicBezTo>
                        <a:pt x="18178" y="9386"/>
                        <a:pt x="16445" y="7487"/>
                        <a:pt x="14930" y="5590"/>
                      </a:cubicBezTo>
                      <a:cubicBezTo>
                        <a:pt x="14279" y="4776"/>
                        <a:pt x="13938" y="3957"/>
                        <a:pt x="14069" y="3132"/>
                      </a:cubicBezTo>
                      <a:cubicBezTo>
                        <a:pt x="14144" y="2634"/>
                        <a:pt x="14584" y="2146"/>
                        <a:pt x="15311" y="1672"/>
                      </a:cubicBezTo>
                      <a:cubicBezTo>
                        <a:pt x="15536" y="1522"/>
                        <a:pt x="19209" y="319"/>
                        <a:pt x="19430" y="376"/>
                      </a:cubicBezTo>
                      <a:cubicBezTo>
                        <a:pt x="19490" y="280"/>
                        <a:pt x="19553" y="185"/>
                        <a:pt x="19610" y="90"/>
                      </a:cubicBezTo>
                      <a:cubicBezTo>
                        <a:pt x="19227" y="121"/>
                        <a:pt x="18854" y="158"/>
                        <a:pt x="18496" y="201"/>
                      </a:cubicBezTo>
                      <a:cubicBezTo>
                        <a:pt x="17479" y="310"/>
                        <a:pt x="18378" y="623"/>
                        <a:pt x="19392" y="514"/>
                      </a:cubicBezTo>
                      <a:cubicBezTo>
                        <a:pt x="19392" y="514"/>
                        <a:pt x="19392" y="514"/>
                        <a:pt x="19392" y="514"/>
                      </a:cubicBezTo>
                      <a:close/>
                      <a:moveTo>
                        <a:pt x="19392" y="5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56" name="AutoShape 276"/>
                <p:cNvSpPr>
                  <a:spLocks/>
                </p:cNvSpPr>
                <p:nvPr/>
              </p:nvSpPr>
              <p:spPr bwMode="auto">
                <a:xfrm>
                  <a:off x="53" y="105"/>
                  <a:ext cx="61" cy="265"/>
                </a:xfrm>
                <a:custGeom>
                  <a:avLst/>
                  <a:gdLst/>
                  <a:ahLst/>
                  <a:cxnLst/>
                  <a:rect l="0" t="0" r="r" b="b"/>
                  <a:pathLst>
                    <a:path w="15289" h="21443">
                      <a:moveTo>
                        <a:pt x="4285" y="1"/>
                      </a:moveTo>
                      <a:cubicBezTo>
                        <a:pt x="-4247" y="223"/>
                        <a:pt x="2364" y="5366"/>
                        <a:pt x="3735" y="6670"/>
                      </a:cubicBezTo>
                      <a:cubicBezTo>
                        <a:pt x="8721" y="11409"/>
                        <a:pt x="17119" y="16015"/>
                        <a:pt x="12261" y="21138"/>
                      </a:cubicBezTo>
                      <a:cubicBezTo>
                        <a:pt x="11972" y="21444"/>
                        <a:pt x="13487" y="21575"/>
                        <a:pt x="13774" y="21270"/>
                      </a:cubicBezTo>
                      <a:cubicBezTo>
                        <a:pt x="17353" y="17492"/>
                        <a:pt x="14019" y="13866"/>
                        <a:pt x="9717" y="10304"/>
                      </a:cubicBezTo>
                      <a:cubicBezTo>
                        <a:pt x="8527" y="9316"/>
                        <a:pt x="-3207" y="689"/>
                        <a:pt x="4285" y="496"/>
                      </a:cubicBezTo>
                      <a:cubicBezTo>
                        <a:pt x="5286" y="469"/>
                        <a:pt x="5294" y="-25"/>
                        <a:pt x="4285" y="1"/>
                      </a:cubicBezTo>
                      <a:cubicBezTo>
                        <a:pt x="4285" y="1"/>
                        <a:pt x="4285" y="1"/>
                        <a:pt x="4285" y="1"/>
                      </a:cubicBezTo>
                      <a:close/>
                      <a:moveTo>
                        <a:pt x="4285" y="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57" name="AutoShape 277"/>
                <p:cNvSpPr>
                  <a:spLocks/>
                </p:cNvSpPr>
                <p:nvPr/>
              </p:nvSpPr>
              <p:spPr bwMode="auto">
                <a:xfrm>
                  <a:off x="1186" y="17"/>
                  <a:ext cx="94" cy="281"/>
                </a:xfrm>
                <a:custGeom>
                  <a:avLst/>
                  <a:gdLst/>
                  <a:ahLst/>
                  <a:cxnLst/>
                  <a:rect l="0" t="0" r="r" b="b"/>
                  <a:pathLst>
                    <a:path w="20755" h="21328">
                      <a:moveTo>
                        <a:pt x="228" y="387"/>
                      </a:moveTo>
                      <a:cubicBezTo>
                        <a:pt x="4199" y="1532"/>
                        <a:pt x="6863" y="3199"/>
                        <a:pt x="8172" y="4886"/>
                      </a:cubicBezTo>
                      <a:cubicBezTo>
                        <a:pt x="9794" y="6986"/>
                        <a:pt x="8435" y="9376"/>
                        <a:pt x="8269" y="11513"/>
                      </a:cubicBezTo>
                      <a:cubicBezTo>
                        <a:pt x="7974" y="15286"/>
                        <a:pt x="12919" y="18285"/>
                        <a:pt x="19433" y="21228"/>
                      </a:cubicBezTo>
                      <a:cubicBezTo>
                        <a:pt x="19957" y="21466"/>
                        <a:pt x="21152" y="21234"/>
                        <a:pt x="20621" y="20995"/>
                      </a:cubicBezTo>
                      <a:cubicBezTo>
                        <a:pt x="17231" y="19463"/>
                        <a:pt x="14033" y="17898"/>
                        <a:pt x="11889" y="16117"/>
                      </a:cubicBezTo>
                      <a:cubicBezTo>
                        <a:pt x="9438" y="14079"/>
                        <a:pt x="9508" y="11970"/>
                        <a:pt x="9856" y="9814"/>
                      </a:cubicBezTo>
                      <a:cubicBezTo>
                        <a:pt x="10441" y="6218"/>
                        <a:pt x="9963" y="2585"/>
                        <a:pt x="1200" y="59"/>
                      </a:cubicBezTo>
                      <a:cubicBezTo>
                        <a:pt x="530" y="-134"/>
                        <a:pt x="-448" y="193"/>
                        <a:pt x="228" y="387"/>
                      </a:cubicBezTo>
                      <a:cubicBezTo>
                        <a:pt x="228" y="387"/>
                        <a:pt x="228" y="387"/>
                        <a:pt x="228" y="387"/>
                      </a:cubicBezTo>
                      <a:close/>
                      <a:moveTo>
                        <a:pt x="228" y="38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58" name="AutoShape 278"/>
                <p:cNvSpPr>
                  <a:spLocks/>
                </p:cNvSpPr>
                <p:nvPr/>
              </p:nvSpPr>
              <p:spPr bwMode="auto">
                <a:xfrm>
                  <a:off x="1150" y="17"/>
                  <a:ext cx="45" cy="322"/>
                </a:xfrm>
                <a:custGeom>
                  <a:avLst/>
                  <a:gdLst/>
                  <a:ahLst/>
                  <a:cxnLst/>
                  <a:rect l="0" t="0" r="r" b="b"/>
                  <a:pathLst>
                    <a:path w="19764" h="21425">
                      <a:moveTo>
                        <a:pt x="8955" y="251"/>
                      </a:moveTo>
                      <a:cubicBezTo>
                        <a:pt x="12515" y="2066"/>
                        <a:pt x="16746" y="3836"/>
                        <a:pt x="17058" y="5744"/>
                      </a:cubicBezTo>
                      <a:cubicBezTo>
                        <a:pt x="17358" y="7553"/>
                        <a:pt x="14367" y="9391"/>
                        <a:pt x="11380" y="11131"/>
                      </a:cubicBezTo>
                      <a:cubicBezTo>
                        <a:pt x="5625" y="14475"/>
                        <a:pt x="-1574" y="17729"/>
                        <a:pt x="305" y="21230"/>
                      </a:cubicBezTo>
                      <a:cubicBezTo>
                        <a:pt x="439" y="21490"/>
                        <a:pt x="3180" y="21492"/>
                        <a:pt x="3038" y="21230"/>
                      </a:cubicBezTo>
                      <a:cubicBezTo>
                        <a:pt x="1059" y="17542"/>
                        <a:pt x="9239" y="14108"/>
                        <a:pt x="15122" y="10583"/>
                      </a:cubicBezTo>
                      <a:cubicBezTo>
                        <a:pt x="17943" y="8891"/>
                        <a:pt x="20026" y="7130"/>
                        <a:pt x="19737" y="5381"/>
                      </a:cubicBezTo>
                      <a:cubicBezTo>
                        <a:pt x="19445" y="3585"/>
                        <a:pt x="14933" y="1848"/>
                        <a:pt x="11592" y="143"/>
                      </a:cubicBezTo>
                      <a:cubicBezTo>
                        <a:pt x="11103" y="-108"/>
                        <a:pt x="8466" y="-1"/>
                        <a:pt x="8955" y="251"/>
                      </a:cubicBezTo>
                      <a:cubicBezTo>
                        <a:pt x="8955" y="251"/>
                        <a:pt x="8955" y="251"/>
                        <a:pt x="8955" y="251"/>
                      </a:cubicBezTo>
                      <a:close/>
                      <a:moveTo>
                        <a:pt x="8955" y="25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59" name="AutoShape 279"/>
                <p:cNvSpPr>
                  <a:spLocks/>
                </p:cNvSpPr>
                <p:nvPr/>
              </p:nvSpPr>
              <p:spPr bwMode="auto">
                <a:xfrm>
                  <a:off x="521" y="439"/>
                  <a:ext cx="258" cy="18"/>
                </a:xfrm>
                <a:custGeom>
                  <a:avLst/>
                  <a:gdLst/>
                  <a:ahLst/>
                  <a:cxnLst/>
                  <a:rect l="0" t="0" r="r" b="b"/>
                  <a:pathLst>
                    <a:path w="21376" h="20320">
                      <a:moveTo>
                        <a:pt x="324" y="18439"/>
                      </a:moveTo>
                      <a:cubicBezTo>
                        <a:pt x="3834" y="10231"/>
                        <a:pt x="7377" y="6650"/>
                        <a:pt x="10938" y="7165"/>
                      </a:cubicBezTo>
                      <a:cubicBezTo>
                        <a:pt x="12816" y="7442"/>
                        <a:pt x="14654" y="9518"/>
                        <a:pt x="16506" y="13850"/>
                      </a:cubicBezTo>
                      <a:cubicBezTo>
                        <a:pt x="18043" y="17470"/>
                        <a:pt x="19561" y="20813"/>
                        <a:pt x="21128" y="20259"/>
                      </a:cubicBezTo>
                      <a:cubicBezTo>
                        <a:pt x="21459" y="20160"/>
                        <a:pt x="21459" y="13138"/>
                        <a:pt x="21128" y="13237"/>
                      </a:cubicBezTo>
                      <a:cubicBezTo>
                        <a:pt x="19302" y="13870"/>
                        <a:pt x="17529" y="9044"/>
                        <a:pt x="15736" y="4989"/>
                      </a:cubicBezTo>
                      <a:cubicBezTo>
                        <a:pt x="14148" y="1409"/>
                        <a:pt x="12546" y="558"/>
                        <a:pt x="10938" y="123"/>
                      </a:cubicBezTo>
                      <a:cubicBezTo>
                        <a:pt x="7338" y="-787"/>
                        <a:pt x="3733" y="3367"/>
                        <a:pt x="187" y="11675"/>
                      </a:cubicBezTo>
                      <a:cubicBezTo>
                        <a:pt x="-141" y="12446"/>
                        <a:pt x="-1" y="19211"/>
                        <a:pt x="324" y="18439"/>
                      </a:cubicBezTo>
                      <a:cubicBezTo>
                        <a:pt x="324" y="18439"/>
                        <a:pt x="324" y="18439"/>
                        <a:pt x="324" y="18439"/>
                      </a:cubicBezTo>
                      <a:close/>
                      <a:moveTo>
                        <a:pt x="324" y="1843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60" name="AutoShape 280"/>
                <p:cNvSpPr>
                  <a:spLocks/>
                </p:cNvSpPr>
                <p:nvPr/>
              </p:nvSpPr>
              <p:spPr bwMode="auto">
                <a:xfrm>
                  <a:off x="449" y="351"/>
                  <a:ext cx="365" cy="26"/>
                </a:xfrm>
                <a:custGeom>
                  <a:avLst/>
                  <a:gdLst/>
                  <a:ahLst/>
                  <a:cxnLst/>
                  <a:rect l="0" t="0" r="r" b="b"/>
                  <a:pathLst>
                    <a:path w="21481" h="21040">
                      <a:moveTo>
                        <a:pt x="175" y="21023"/>
                      </a:moveTo>
                      <a:cubicBezTo>
                        <a:pt x="3686" y="16012"/>
                        <a:pt x="7213" y="15142"/>
                        <a:pt x="10739" y="16341"/>
                      </a:cubicBezTo>
                      <a:cubicBezTo>
                        <a:pt x="12483" y="16926"/>
                        <a:pt x="14176" y="17797"/>
                        <a:pt x="15912" y="14885"/>
                      </a:cubicBezTo>
                      <a:cubicBezTo>
                        <a:pt x="17713" y="11858"/>
                        <a:pt x="19492" y="6861"/>
                        <a:pt x="21304" y="5077"/>
                      </a:cubicBezTo>
                      <a:cubicBezTo>
                        <a:pt x="21538" y="4834"/>
                        <a:pt x="21540" y="-234"/>
                        <a:pt x="21304" y="9"/>
                      </a:cubicBezTo>
                      <a:cubicBezTo>
                        <a:pt x="19702" y="1579"/>
                        <a:pt x="18122" y="5434"/>
                        <a:pt x="16535" y="8632"/>
                      </a:cubicBezTo>
                      <a:cubicBezTo>
                        <a:pt x="14708" y="12329"/>
                        <a:pt x="12934" y="12186"/>
                        <a:pt x="11095" y="11430"/>
                      </a:cubicBezTo>
                      <a:cubicBezTo>
                        <a:pt x="7452" y="9888"/>
                        <a:pt x="3802" y="10787"/>
                        <a:pt x="175" y="15955"/>
                      </a:cubicBezTo>
                      <a:cubicBezTo>
                        <a:pt x="-57" y="16298"/>
                        <a:pt x="-60" y="21366"/>
                        <a:pt x="175" y="21023"/>
                      </a:cubicBezTo>
                      <a:cubicBezTo>
                        <a:pt x="175" y="21023"/>
                        <a:pt x="175" y="21023"/>
                        <a:pt x="175" y="21023"/>
                      </a:cubicBezTo>
                      <a:close/>
                      <a:moveTo>
                        <a:pt x="175" y="210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61" name="AutoShape 281"/>
                <p:cNvSpPr>
                  <a:spLocks/>
                </p:cNvSpPr>
                <p:nvPr/>
              </p:nvSpPr>
              <p:spPr bwMode="auto">
                <a:xfrm>
                  <a:off x="341" y="281"/>
                  <a:ext cx="533" cy="30"/>
                </a:xfrm>
                <a:custGeom>
                  <a:avLst/>
                  <a:gdLst/>
                  <a:ahLst/>
                  <a:cxnLst/>
                  <a:rect l="0" t="0" r="r" b="b"/>
                  <a:pathLst>
                    <a:path w="21504" h="21384">
                      <a:moveTo>
                        <a:pt x="121" y="21384"/>
                      </a:moveTo>
                      <a:cubicBezTo>
                        <a:pt x="1961" y="21199"/>
                        <a:pt x="3787" y="17047"/>
                        <a:pt x="5622" y="15342"/>
                      </a:cubicBezTo>
                      <a:cubicBezTo>
                        <a:pt x="7492" y="13612"/>
                        <a:pt x="9362" y="14539"/>
                        <a:pt x="11234" y="15441"/>
                      </a:cubicBezTo>
                      <a:cubicBezTo>
                        <a:pt x="14621" y="17072"/>
                        <a:pt x="18091" y="19086"/>
                        <a:pt x="21412" y="5357"/>
                      </a:cubicBezTo>
                      <a:cubicBezTo>
                        <a:pt x="21559" y="4764"/>
                        <a:pt x="21513" y="1255"/>
                        <a:pt x="21379" y="1069"/>
                      </a:cubicBezTo>
                      <a:cubicBezTo>
                        <a:pt x="21158" y="723"/>
                        <a:pt x="20985" y="254"/>
                        <a:pt x="20770" y="7"/>
                      </a:cubicBezTo>
                      <a:cubicBezTo>
                        <a:pt x="20608" y="-191"/>
                        <a:pt x="20609" y="4196"/>
                        <a:pt x="20770" y="4393"/>
                      </a:cubicBezTo>
                      <a:cubicBezTo>
                        <a:pt x="20965" y="4628"/>
                        <a:pt x="21180" y="5147"/>
                        <a:pt x="21379" y="5456"/>
                      </a:cubicBezTo>
                      <a:cubicBezTo>
                        <a:pt x="21367" y="3998"/>
                        <a:pt x="21356" y="2577"/>
                        <a:pt x="21345" y="1119"/>
                      </a:cubicBezTo>
                      <a:cubicBezTo>
                        <a:pt x="17968" y="15095"/>
                        <a:pt x="14434" y="12598"/>
                        <a:pt x="10990" y="10943"/>
                      </a:cubicBezTo>
                      <a:cubicBezTo>
                        <a:pt x="9198" y="10090"/>
                        <a:pt x="7413" y="9534"/>
                        <a:pt x="5622" y="10943"/>
                      </a:cubicBezTo>
                      <a:cubicBezTo>
                        <a:pt x="3785" y="12401"/>
                        <a:pt x="1962" y="16812"/>
                        <a:pt x="121" y="16998"/>
                      </a:cubicBezTo>
                      <a:cubicBezTo>
                        <a:pt x="-41" y="17022"/>
                        <a:pt x="-41" y="21409"/>
                        <a:pt x="121" y="21384"/>
                      </a:cubicBezTo>
                      <a:cubicBezTo>
                        <a:pt x="121" y="21384"/>
                        <a:pt x="121" y="21384"/>
                        <a:pt x="121" y="21384"/>
                      </a:cubicBezTo>
                      <a:close/>
                      <a:moveTo>
                        <a:pt x="121" y="2138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62" name="AutoShape 282"/>
                <p:cNvSpPr>
                  <a:spLocks/>
                </p:cNvSpPr>
                <p:nvPr/>
              </p:nvSpPr>
              <p:spPr bwMode="auto">
                <a:xfrm>
                  <a:off x="215" y="193"/>
                  <a:ext cx="743" cy="44"/>
                </a:xfrm>
                <a:custGeom>
                  <a:avLst/>
                  <a:gdLst/>
                  <a:ahLst/>
                  <a:cxnLst/>
                  <a:rect l="0" t="0" r="r" b="b"/>
                  <a:pathLst>
                    <a:path w="21533" h="20956">
                      <a:moveTo>
                        <a:pt x="88" y="20953"/>
                      </a:moveTo>
                      <a:cubicBezTo>
                        <a:pt x="7225" y="20953"/>
                        <a:pt x="14406" y="21600"/>
                        <a:pt x="21468" y="2831"/>
                      </a:cubicBezTo>
                      <a:cubicBezTo>
                        <a:pt x="21571" y="2548"/>
                        <a:pt x="21543" y="0"/>
                        <a:pt x="21444" y="0"/>
                      </a:cubicBezTo>
                      <a:cubicBezTo>
                        <a:pt x="21371" y="0"/>
                        <a:pt x="21298" y="0"/>
                        <a:pt x="21225" y="0"/>
                      </a:cubicBezTo>
                      <a:cubicBezTo>
                        <a:pt x="21109" y="0"/>
                        <a:pt x="21109" y="2872"/>
                        <a:pt x="21225" y="2872"/>
                      </a:cubicBezTo>
                      <a:cubicBezTo>
                        <a:pt x="21298" y="2872"/>
                        <a:pt x="21371" y="2872"/>
                        <a:pt x="21444" y="2872"/>
                      </a:cubicBezTo>
                      <a:cubicBezTo>
                        <a:pt x="21436" y="1942"/>
                        <a:pt x="21428" y="987"/>
                        <a:pt x="21420" y="57"/>
                      </a:cubicBezTo>
                      <a:cubicBezTo>
                        <a:pt x="14375" y="18777"/>
                        <a:pt x="7209" y="18081"/>
                        <a:pt x="88" y="18081"/>
                      </a:cubicBezTo>
                      <a:cubicBezTo>
                        <a:pt x="-29" y="18081"/>
                        <a:pt x="-29" y="20953"/>
                        <a:pt x="88" y="20953"/>
                      </a:cubicBezTo>
                      <a:cubicBezTo>
                        <a:pt x="88" y="20953"/>
                        <a:pt x="88" y="20953"/>
                        <a:pt x="88" y="20953"/>
                      </a:cubicBezTo>
                      <a:close/>
                      <a:moveTo>
                        <a:pt x="88" y="2095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grpSp>
          <p:nvGrpSpPr>
            <p:cNvPr id="46374" name="Group 294"/>
            <p:cNvGrpSpPr>
              <a:grpSpLocks/>
            </p:cNvGrpSpPr>
            <p:nvPr/>
          </p:nvGrpSpPr>
          <p:grpSpPr bwMode="auto">
            <a:xfrm rot="1026184">
              <a:off x="22182138" y="3878263"/>
              <a:ext cx="1441450" cy="1450975"/>
              <a:chOff x="0" y="0"/>
              <a:chExt cx="908" cy="913"/>
            </a:xfrm>
            <a:grpFill/>
          </p:grpSpPr>
          <p:sp>
            <p:nvSpPr>
              <p:cNvPr id="46365" name="AutoShape 285"/>
              <p:cNvSpPr>
                <a:spLocks/>
              </p:cNvSpPr>
              <p:nvPr/>
            </p:nvSpPr>
            <p:spPr bwMode="auto">
              <a:xfrm>
                <a:off x="0" y="0"/>
                <a:ext cx="908" cy="913"/>
              </a:xfrm>
              <a:custGeom>
                <a:avLst/>
                <a:gdLst/>
                <a:ahLst/>
                <a:cxnLst/>
                <a:rect l="0" t="0" r="r" b="b"/>
                <a:pathLst>
                  <a:path w="21536" h="21438">
                    <a:moveTo>
                      <a:pt x="16905" y="10005"/>
                    </a:moveTo>
                    <a:cubicBezTo>
                      <a:pt x="15954" y="9697"/>
                      <a:pt x="15542" y="7922"/>
                      <a:pt x="16502" y="7411"/>
                    </a:cubicBezTo>
                    <a:cubicBezTo>
                      <a:pt x="16560" y="7381"/>
                      <a:pt x="16581" y="7302"/>
                      <a:pt x="16546" y="7248"/>
                    </a:cubicBezTo>
                    <a:cubicBezTo>
                      <a:pt x="16443" y="7086"/>
                      <a:pt x="16460" y="6888"/>
                      <a:pt x="16426" y="6707"/>
                    </a:cubicBezTo>
                    <a:cubicBezTo>
                      <a:pt x="16419" y="6669"/>
                      <a:pt x="16378" y="6630"/>
                      <a:pt x="16339" y="6623"/>
                    </a:cubicBezTo>
                    <a:cubicBezTo>
                      <a:pt x="15694" y="6501"/>
                      <a:pt x="15095" y="6303"/>
                      <a:pt x="15009" y="5579"/>
                    </a:cubicBezTo>
                    <a:cubicBezTo>
                      <a:pt x="14941" y="5009"/>
                      <a:pt x="15264" y="4343"/>
                      <a:pt x="15922" y="4340"/>
                    </a:cubicBezTo>
                    <a:cubicBezTo>
                      <a:pt x="15988" y="4339"/>
                      <a:pt x="16048" y="4286"/>
                      <a:pt x="16046" y="4220"/>
                    </a:cubicBezTo>
                    <a:cubicBezTo>
                      <a:pt x="16040" y="4071"/>
                      <a:pt x="16001" y="3944"/>
                      <a:pt x="15945" y="3803"/>
                    </a:cubicBezTo>
                    <a:cubicBezTo>
                      <a:pt x="15857" y="3577"/>
                      <a:pt x="15826" y="3337"/>
                      <a:pt x="15796" y="3098"/>
                    </a:cubicBezTo>
                    <a:cubicBezTo>
                      <a:pt x="15749" y="2713"/>
                      <a:pt x="15716" y="2326"/>
                      <a:pt x="15669" y="1940"/>
                    </a:cubicBezTo>
                    <a:cubicBezTo>
                      <a:pt x="15590" y="1303"/>
                      <a:pt x="15578" y="650"/>
                      <a:pt x="15279" y="63"/>
                    </a:cubicBezTo>
                    <a:cubicBezTo>
                      <a:pt x="15232" y="122"/>
                      <a:pt x="15186" y="180"/>
                      <a:pt x="15140" y="239"/>
                    </a:cubicBezTo>
                    <a:cubicBezTo>
                      <a:pt x="15776" y="489"/>
                      <a:pt x="16105" y="1131"/>
                      <a:pt x="16305" y="1726"/>
                    </a:cubicBezTo>
                    <a:cubicBezTo>
                      <a:pt x="16543" y="2436"/>
                      <a:pt x="16708" y="3166"/>
                      <a:pt x="16934" y="3879"/>
                    </a:cubicBezTo>
                    <a:cubicBezTo>
                      <a:pt x="16951" y="3932"/>
                      <a:pt x="16996" y="3966"/>
                      <a:pt x="17053" y="3967"/>
                    </a:cubicBezTo>
                    <a:cubicBezTo>
                      <a:pt x="17870" y="3988"/>
                      <a:pt x="18368" y="4861"/>
                      <a:pt x="18392" y="5572"/>
                    </a:cubicBezTo>
                    <a:cubicBezTo>
                      <a:pt x="18413" y="6201"/>
                      <a:pt x="17641" y="6503"/>
                      <a:pt x="17738" y="7166"/>
                    </a:cubicBezTo>
                    <a:cubicBezTo>
                      <a:pt x="17743" y="7203"/>
                      <a:pt x="17786" y="7243"/>
                      <a:pt x="17823" y="7249"/>
                    </a:cubicBezTo>
                    <a:cubicBezTo>
                      <a:pt x="18551" y="7375"/>
                      <a:pt x="18958" y="7919"/>
                      <a:pt x="19119" y="8586"/>
                    </a:cubicBezTo>
                    <a:cubicBezTo>
                      <a:pt x="19260" y="9169"/>
                      <a:pt x="19031" y="9757"/>
                      <a:pt x="19434" y="10262"/>
                    </a:cubicBezTo>
                    <a:cubicBezTo>
                      <a:pt x="19680" y="10570"/>
                      <a:pt x="19963" y="10826"/>
                      <a:pt x="20172" y="11164"/>
                    </a:cubicBezTo>
                    <a:cubicBezTo>
                      <a:pt x="20402" y="11535"/>
                      <a:pt x="20575" y="11941"/>
                      <a:pt x="20757" y="12335"/>
                    </a:cubicBezTo>
                    <a:cubicBezTo>
                      <a:pt x="21122" y="13122"/>
                      <a:pt x="21247" y="14004"/>
                      <a:pt x="21283" y="14860"/>
                    </a:cubicBezTo>
                    <a:cubicBezTo>
                      <a:pt x="21317" y="15687"/>
                      <a:pt x="21245" y="16517"/>
                      <a:pt x="21146" y="17338"/>
                    </a:cubicBezTo>
                    <a:cubicBezTo>
                      <a:pt x="21060" y="18051"/>
                      <a:pt x="20959" y="18816"/>
                      <a:pt x="20563" y="19438"/>
                    </a:cubicBezTo>
                    <a:cubicBezTo>
                      <a:pt x="20116" y="20141"/>
                      <a:pt x="19087" y="20318"/>
                      <a:pt x="18312" y="20455"/>
                    </a:cubicBezTo>
                    <a:cubicBezTo>
                      <a:pt x="17388" y="20619"/>
                      <a:pt x="16435" y="20656"/>
                      <a:pt x="15500" y="20732"/>
                    </a:cubicBezTo>
                    <a:cubicBezTo>
                      <a:pt x="14505" y="20813"/>
                      <a:pt x="13507" y="20860"/>
                      <a:pt x="12508" y="20801"/>
                    </a:cubicBezTo>
                    <a:cubicBezTo>
                      <a:pt x="11518" y="20742"/>
                      <a:pt x="10530" y="20656"/>
                      <a:pt x="9539" y="20608"/>
                    </a:cubicBezTo>
                    <a:cubicBezTo>
                      <a:pt x="7600" y="20514"/>
                      <a:pt x="5652" y="20545"/>
                      <a:pt x="3739" y="20891"/>
                    </a:cubicBezTo>
                    <a:cubicBezTo>
                      <a:pt x="3118" y="21003"/>
                      <a:pt x="2250" y="21421"/>
                      <a:pt x="1653" y="21073"/>
                    </a:cubicBezTo>
                    <a:cubicBezTo>
                      <a:pt x="1373" y="20910"/>
                      <a:pt x="1193" y="20568"/>
                      <a:pt x="1042" y="20299"/>
                    </a:cubicBezTo>
                    <a:cubicBezTo>
                      <a:pt x="872" y="19994"/>
                      <a:pt x="744" y="19670"/>
                      <a:pt x="617" y="19347"/>
                    </a:cubicBezTo>
                    <a:cubicBezTo>
                      <a:pt x="-33" y="17701"/>
                      <a:pt x="315" y="15857"/>
                      <a:pt x="420" y="14151"/>
                    </a:cubicBezTo>
                    <a:cubicBezTo>
                      <a:pt x="534" y="12301"/>
                      <a:pt x="847" y="10457"/>
                      <a:pt x="1640" y="8757"/>
                    </a:cubicBezTo>
                    <a:cubicBezTo>
                      <a:pt x="2036" y="7907"/>
                      <a:pt x="2476" y="7078"/>
                      <a:pt x="2880" y="6232"/>
                    </a:cubicBezTo>
                    <a:cubicBezTo>
                      <a:pt x="3074" y="5828"/>
                      <a:pt x="3246" y="5417"/>
                      <a:pt x="3429" y="5009"/>
                    </a:cubicBezTo>
                    <a:cubicBezTo>
                      <a:pt x="3612" y="4597"/>
                      <a:pt x="3798" y="4207"/>
                      <a:pt x="3875" y="3761"/>
                    </a:cubicBezTo>
                    <a:cubicBezTo>
                      <a:pt x="3940" y="3388"/>
                      <a:pt x="4016" y="3027"/>
                      <a:pt x="4111" y="2660"/>
                    </a:cubicBezTo>
                    <a:cubicBezTo>
                      <a:pt x="4159" y="2477"/>
                      <a:pt x="4220" y="2302"/>
                      <a:pt x="4314" y="2136"/>
                    </a:cubicBezTo>
                    <a:cubicBezTo>
                      <a:pt x="4455" y="1890"/>
                      <a:pt x="4687" y="1881"/>
                      <a:pt x="4937" y="1820"/>
                    </a:cubicBezTo>
                    <a:cubicBezTo>
                      <a:pt x="5230" y="1748"/>
                      <a:pt x="5810" y="1318"/>
                      <a:pt x="5808" y="1891"/>
                    </a:cubicBezTo>
                    <a:cubicBezTo>
                      <a:pt x="5806" y="2221"/>
                      <a:pt x="5631" y="2564"/>
                      <a:pt x="5536" y="2877"/>
                    </a:cubicBezTo>
                    <a:cubicBezTo>
                      <a:pt x="5029" y="4538"/>
                      <a:pt x="4163" y="6067"/>
                      <a:pt x="4110" y="7836"/>
                    </a:cubicBezTo>
                    <a:cubicBezTo>
                      <a:pt x="4062" y="9412"/>
                      <a:pt x="4657" y="10924"/>
                      <a:pt x="5441" y="12278"/>
                    </a:cubicBezTo>
                    <a:cubicBezTo>
                      <a:pt x="6286" y="13737"/>
                      <a:pt x="7467" y="14987"/>
                      <a:pt x="8264" y="16469"/>
                    </a:cubicBezTo>
                    <a:cubicBezTo>
                      <a:pt x="8669" y="17220"/>
                      <a:pt x="8988" y="18034"/>
                      <a:pt x="9474" y="18741"/>
                    </a:cubicBezTo>
                    <a:cubicBezTo>
                      <a:pt x="9831" y="19262"/>
                      <a:pt x="10432" y="19660"/>
                      <a:pt x="11081" y="19709"/>
                    </a:cubicBezTo>
                    <a:cubicBezTo>
                      <a:pt x="11656" y="19752"/>
                      <a:pt x="12073" y="19363"/>
                      <a:pt x="12414" y="18970"/>
                    </a:cubicBezTo>
                    <a:cubicBezTo>
                      <a:pt x="12822" y="18500"/>
                      <a:pt x="13158" y="17968"/>
                      <a:pt x="13462" y="17430"/>
                    </a:cubicBezTo>
                    <a:cubicBezTo>
                      <a:pt x="14080" y="16337"/>
                      <a:pt x="14450" y="15161"/>
                      <a:pt x="14795" y="13966"/>
                    </a:cubicBezTo>
                    <a:cubicBezTo>
                      <a:pt x="14990" y="13288"/>
                      <a:pt x="15163" y="12593"/>
                      <a:pt x="15514" y="11972"/>
                    </a:cubicBezTo>
                    <a:cubicBezTo>
                      <a:pt x="15843" y="11388"/>
                      <a:pt x="16323" y="10706"/>
                      <a:pt x="16898" y="10323"/>
                    </a:cubicBezTo>
                    <a:cubicBezTo>
                      <a:pt x="17028" y="10237"/>
                      <a:pt x="16905" y="10030"/>
                      <a:pt x="16774" y="10117"/>
                    </a:cubicBezTo>
                    <a:cubicBezTo>
                      <a:pt x="16158" y="10527"/>
                      <a:pt x="15666" y="11232"/>
                      <a:pt x="15301" y="11851"/>
                    </a:cubicBezTo>
                    <a:cubicBezTo>
                      <a:pt x="14875" y="12573"/>
                      <a:pt x="14696" y="13422"/>
                      <a:pt x="14467" y="14215"/>
                    </a:cubicBezTo>
                    <a:cubicBezTo>
                      <a:pt x="14050" y="15659"/>
                      <a:pt x="13512" y="17026"/>
                      <a:pt x="12644" y="18275"/>
                    </a:cubicBezTo>
                    <a:cubicBezTo>
                      <a:pt x="12315" y="18746"/>
                      <a:pt x="11886" y="19385"/>
                      <a:pt x="11252" y="19466"/>
                    </a:cubicBezTo>
                    <a:cubicBezTo>
                      <a:pt x="10388" y="19576"/>
                      <a:pt x="9762" y="18784"/>
                      <a:pt x="9404" y="18146"/>
                    </a:cubicBezTo>
                    <a:cubicBezTo>
                      <a:pt x="8968" y="17372"/>
                      <a:pt x="8618" y="16555"/>
                      <a:pt x="8163" y="15791"/>
                    </a:cubicBezTo>
                    <a:cubicBezTo>
                      <a:pt x="7731" y="15068"/>
                      <a:pt x="7172" y="14415"/>
                      <a:pt x="6682" y="13729"/>
                    </a:cubicBezTo>
                    <a:cubicBezTo>
                      <a:pt x="5723" y="12389"/>
                      <a:pt x="4858" y="10949"/>
                      <a:pt x="4501" y="9340"/>
                    </a:cubicBezTo>
                    <a:cubicBezTo>
                      <a:pt x="4313" y="8488"/>
                      <a:pt x="4314" y="7611"/>
                      <a:pt x="4475" y="6756"/>
                    </a:cubicBezTo>
                    <a:cubicBezTo>
                      <a:pt x="4639" y="5890"/>
                      <a:pt x="4981" y="5065"/>
                      <a:pt x="5302" y="4246"/>
                    </a:cubicBezTo>
                    <a:cubicBezTo>
                      <a:pt x="5577" y="3546"/>
                      <a:pt x="5896" y="2805"/>
                      <a:pt x="6034" y="2065"/>
                    </a:cubicBezTo>
                    <a:cubicBezTo>
                      <a:pt x="6075" y="1850"/>
                      <a:pt x="6063" y="1641"/>
                      <a:pt x="5919" y="1467"/>
                    </a:cubicBezTo>
                    <a:cubicBezTo>
                      <a:pt x="5733" y="1243"/>
                      <a:pt x="5363" y="1374"/>
                      <a:pt x="5151" y="1468"/>
                    </a:cubicBezTo>
                    <a:cubicBezTo>
                      <a:pt x="4860" y="1598"/>
                      <a:pt x="4525" y="1608"/>
                      <a:pt x="4273" y="1805"/>
                    </a:cubicBezTo>
                    <a:cubicBezTo>
                      <a:pt x="4019" y="2004"/>
                      <a:pt x="3927" y="2390"/>
                      <a:pt x="3852" y="2679"/>
                    </a:cubicBezTo>
                    <a:cubicBezTo>
                      <a:pt x="3755" y="3051"/>
                      <a:pt x="3686" y="3420"/>
                      <a:pt x="3620" y="3799"/>
                    </a:cubicBezTo>
                    <a:cubicBezTo>
                      <a:pt x="3539" y="4265"/>
                      <a:pt x="3301" y="4683"/>
                      <a:pt x="3116" y="5115"/>
                    </a:cubicBezTo>
                    <a:cubicBezTo>
                      <a:pt x="2388" y="6813"/>
                      <a:pt x="1382" y="8409"/>
                      <a:pt x="831" y="10175"/>
                    </a:cubicBezTo>
                    <a:cubicBezTo>
                      <a:pt x="303" y="11869"/>
                      <a:pt x="222" y="13622"/>
                      <a:pt x="80" y="15374"/>
                    </a:cubicBezTo>
                    <a:cubicBezTo>
                      <a:pt x="10" y="16240"/>
                      <a:pt x="-42" y="17109"/>
                      <a:pt x="48" y="17976"/>
                    </a:cubicBezTo>
                    <a:cubicBezTo>
                      <a:pt x="124" y="18705"/>
                      <a:pt x="346" y="19394"/>
                      <a:pt x="650" y="20062"/>
                    </a:cubicBezTo>
                    <a:cubicBezTo>
                      <a:pt x="859" y="20523"/>
                      <a:pt x="1183" y="21201"/>
                      <a:pt x="1723" y="21372"/>
                    </a:cubicBezTo>
                    <a:cubicBezTo>
                      <a:pt x="2335" y="21565"/>
                      <a:pt x="3026" y="21289"/>
                      <a:pt x="3621" y="21156"/>
                    </a:cubicBezTo>
                    <a:cubicBezTo>
                      <a:pt x="5542" y="20730"/>
                      <a:pt x="7583" y="20757"/>
                      <a:pt x="9539" y="20847"/>
                    </a:cubicBezTo>
                    <a:cubicBezTo>
                      <a:pt x="10530" y="20892"/>
                      <a:pt x="11519" y="20972"/>
                      <a:pt x="12508" y="21039"/>
                    </a:cubicBezTo>
                    <a:cubicBezTo>
                      <a:pt x="13505" y="21107"/>
                      <a:pt x="14507" y="21050"/>
                      <a:pt x="15500" y="20971"/>
                    </a:cubicBezTo>
                    <a:cubicBezTo>
                      <a:pt x="16390" y="20901"/>
                      <a:pt x="17287" y="20849"/>
                      <a:pt x="18169" y="20719"/>
                    </a:cubicBezTo>
                    <a:cubicBezTo>
                      <a:pt x="18884" y="20614"/>
                      <a:pt x="19814" y="20460"/>
                      <a:pt x="20385" y="19990"/>
                    </a:cubicBezTo>
                    <a:cubicBezTo>
                      <a:pt x="20898" y="19568"/>
                      <a:pt x="21108" y="18935"/>
                      <a:pt x="21240" y="18315"/>
                    </a:cubicBezTo>
                    <a:cubicBezTo>
                      <a:pt x="21399" y="17578"/>
                      <a:pt x="21465" y="16814"/>
                      <a:pt x="21511" y="16063"/>
                    </a:cubicBezTo>
                    <a:cubicBezTo>
                      <a:pt x="21558" y="15320"/>
                      <a:pt x="21541" y="14574"/>
                      <a:pt x="21435" y="13836"/>
                    </a:cubicBezTo>
                    <a:cubicBezTo>
                      <a:pt x="21330" y="13100"/>
                      <a:pt x="21074" y="12434"/>
                      <a:pt x="20759" y="11762"/>
                    </a:cubicBezTo>
                    <a:cubicBezTo>
                      <a:pt x="20601" y="11426"/>
                      <a:pt x="20431" y="11097"/>
                      <a:pt x="20219" y="10790"/>
                    </a:cubicBezTo>
                    <a:cubicBezTo>
                      <a:pt x="20022" y="10506"/>
                      <a:pt x="19745" y="10287"/>
                      <a:pt x="19545" y="10008"/>
                    </a:cubicBezTo>
                    <a:cubicBezTo>
                      <a:pt x="19345" y="9728"/>
                      <a:pt x="19436" y="9374"/>
                      <a:pt x="19427" y="9057"/>
                    </a:cubicBezTo>
                    <a:cubicBezTo>
                      <a:pt x="19419" y="8781"/>
                      <a:pt x="19365" y="8506"/>
                      <a:pt x="19277" y="8244"/>
                    </a:cubicBezTo>
                    <a:cubicBezTo>
                      <a:pt x="19114" y="7761"/>
                      <a:pt x="18778" y="7346"/>
                      <a:pt x="18298" y="7134"/>
                    </a:cubicBezTo>
                    <a:cubicBezTo>
                      <a:pt x="18193" y="7088"/>
                      <a:pt x="18082" y="7058"/>
                      <a:pt x="17970" y="7033"/>
                    </a:cubicBezTo>
                    <a:cubicBezTo>
                      <a:pt x="17903" y="7018"/>
                      <a:pt x="18063" y="6701"/>
                      <a:pt x="18082" y="6670"/>
                    </a:cubicBezTo>
                    <a:cubicBezTo>
                      <a:pt x="18215" y="6449"/>
                      <a:pt x="18407" y="6271"/>
                      <a:pt x="18527" y="6041"/>
                    </a:cubicBezTo>
                    <a:cubicBezTo>
                      <a:pt x="18766" y="5585"/>
                      <a:pt x="18588" y="5017"/>
                      <a:pt x="18359" y="4593"/>
                    </a:cubicBezTo>
                    <a:cubicBezTo>
                      <a:pt x="18099" y="4112"/>
                      <a:pt x="17626" y="3743"/>
                      <a:pt x="17053" y="3728"/>
                    </a:cubicBezTo>
                    <a:cubicBezTo>
                      <a:pt x="17092" y="3758"/>
                      <a:pt x="17132" y="3787"/>
                      <a:pt x="17172" y="3816"/>
                    </a:cubicBezTo>
                    <a:cubicBezTo>
                      <a:pt x="16911" y="2996"/>
                      <a:pt x="16724" y="2155"/>
                      <a:pt x="16432" y="1344"/>
                    </a:cubicBezTo>
                    <a:cubicBezTo>
                      <a:pt x="16229" y="779"/>
                      <a:pt x="15784" y="236"/>
                      <a:pt x="15205" y="8"/>
                    </a:cubicBezTo>
                    <a:cubicBezTo>
                      <a:pt x="15095" y="-35"/>
                      <a:pt x="15024" y="101"/>
                      <a:pt x="15066" y="184"/>
                    </a:cubicBezTo>
                    <a:cubicBezTo>
                      <a:pt x="15370" y="780"/>
                      <a:pt x="15356" y="1467"/>
                      <a:pt x="15445" y="2113"/>
                    </a:cubicBezTo>
                    <a:cubicBezTo>
                      <a:pt x="15495" y="2477"/>
                      <a:pt x="15518" y="2843"/>
                      <a:pt x="15563" y="3208"/>
                    </a:cubicBezTo>
                    <a:cubicBezTo>
                      <a:pt x="15583" y="3364"/>
                      <a:pt x="15610" y="3519"/>
                      <a:pt x="15643" y="3673"/>
                    </a:cubicBezTo>
                    <a:cubicBezTo>
                      <a:pt x="15684" y="3863"/>
                      <a:pt x="15792" y="4022"/>
                      <a:pt x="15799" y="4220"/>
                    </a:cubicBezTo>
                    <a:cubicBezTo>
                      <a:pt x="15840" y="4181"/>
                      <a:pt x="15881" y="4141"/>
                      <a:pt x="15922" y="4101"/>
                    </a:cubicBezTo>
                    <a:cubicBezTo>
                      <a:pt x="15088" y="4105"/>
                      <a:pt x="14652" y="4947"/>
                      <a:pt x="14774" y="5676"/>
                    </a:cubicBezTo>
                    <a:cubicBezTo>
                      <a:pt x="14841" y="6075"/>
                      <a:pt x="15060" y="6407"/>
                      <a:pt x="15423" y="6609"/>
                    </a:cubicBezTo>
                    <a:cubicBezTo>
                      <a:pt x="15609" y="6711"/>
                      <a:pt x="15825" y="6761"/>
                      <a:pt x="16032" y="6806"/>
                    </a:cubicBezTo>
                    <a:cubicBezTo>
                      <a:pt x="16230" y="6849"/>
                      <a:pt x="16204" y="6887"/>
                      <a:pt x="16227" y="7078"/>
                    </a:cubicBezTo>
                    <a:cubicBezTo>
                      <a:pt x="16240" y="7187"/>
                      <a:pt x="16275" y="7277"/>
                      <a:pt x="16334" y="7369"/>
                    </a:cubicBezTo>
                    <a:cubicBezTo>
                      <a:pt x="16348" y="7314"/>
                      <a:pt x="16363" y="7260"/>
                      <a:pt x="16378" y="7205"/>
                    </a:cubicBezTo>
                    <a:cubicBezTo>
                      <a:pt x="15219" y="7821"/>
                      <a:pt x="15693" y="9864"/>
                      <a:pt x="16839" y="10235"/>
                    </a:cubicBezTo>
                    <a:cubicBezTo>
                      <a:pt x="16990" y="10284"/>
                      <a:pt x="17055" y="10053"/>
                      <a:pt x="16905" y="10005"/>
                    </a:cubicBezTo>
                    <a:cubicBezTo>
                      <a:pt x="16905" y="10005"/>
                      <a:pt x="16905" y="10005"/>
                      <a:pt x="16905" y="10005"/>
                    </a:cubicBezTo>
                    <a:close/>
                    <a:moveTo>
                      <a:pt x="16905" y="1000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66" name="AutoShape 286"/>
              <p:cNvSpPr>
                <a:spLocks/>
              </p:cNvSpPr>
              <p:nvPr/>
            </p:nvSpPr>
            <p:spPr bwMode="auto">
              <a:xfrm>
                <a:off x="664" y="193"/>
                <a:ext cx="107" cy="83"/>
              </a:xfrm>
              <a:custGeom>
                <a:avLst/>
                <a:gdLst/>
                <a:ahLst/>
                <a:cxnLst/>
                <a:rect l="0" t="0" r="r" b="b"/>
                <a:pathLst>
                  <a:path w="18959" h="20011">
                    <a:moveTo>
                      <a:pt x="6092" y="19317"/>
                    </a:moveTo>
                    <a:cubicBezTo>
                      <a:pt x="10486" y="20753"/>
                      <a:pt x="16539" y="20393"/>
                      <a:pt x="18505" y="14026"/>
                    </a:cubicBezTo>
                    <a:cubicBezTo>
                      <a:pt x="20409" y="7848"/>
                      <a:pt x="15956" y="2910"/>
                      <a:pt x="12061" y="1017"/>
                    </a:cubicBezTo>
                    <a:cubicBezTo>
                      <a:pt x="8231" y="-847"/>
                      <a:pt x="2169" y="-562"/>
                      <a:pt x="469" y="5395"/>
                    </a:cubicBezTo>
                    <a:cubicBezTo>
                      <a:pt x="-1191" y="11207"/>
                      <a:pt x="1765" y="17576"/>
                      <a:pt x="6092" y="19317"/>
                    </a:cubicBezTo>
                    <a:cubicBezTo>
                      <a:pt x="6666" y="19548"/>
                      <a:pt x="6910" y="18366"/>
                      <a:pt x="6340" y="18136"/>
                    </a:cubicBezTo>
                    <a:cubicBezTo>
                      <a:pt x="2598" y="16632"/>
                      <a:pt x="87" y="11351"/>
                      <a:pt x="1204" y="6269"/>
                    </a:cubicBezTo>
                    <a:cubicBezTo>
                      <a:pt x="2444" y="643"/>
                      <a:pt x="7931" y="693"/>
                      <a:pt x="11328" y="1987"/>
                    </a:cubicBezTo>
                    <a:cubicBezTo>
                      <a:pt x="15039" y="3402"/>
                      <a:pt x="18740" y="7451"/>
                      <a:pt x="17766" y="13036"/>
                    </a:cubicBezTo>
                    <a:cubicBezTo>
                      <a:pt x="16655" y="19401"/>
                      <a:pt x="10085" y="19362"/>
                      <a:pt x="6340" y="18136"/>
                    </a:cubicBezTo>
                    <a:cubicBezTo>
                      <a:pt x="5757" y="17946"/>
                      <a:pt x="5513" y="19129"/>
                      <a:pt x="6092" y="19317"/>
                    </a:cubicBezTo>
                    <a:close/>
                    <a:moveTo>
                      <a:pt x="6092" y="1931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67" name="AutoShape 287"/>
              <p:cNvSpPr>
                <a:spLocks/>
              </p:cNvSpPr>
              <p:nvPr/>
            </p:nvSpPr>
            <p:spPr bwMode="auto">
              <a:xfrm>
                <a:off x="700" y="316"/>
                <a:ext cx="108" cy="102"/>
              </a:xfrm>
              <a:custGeom>
                <a:avLst/>
                <a:gdLst/>
                <a:ahLst/>
                <a:cxnLst/>
                <a:rect l="0" t="0" r="r" b="b"/>
                <a:pathLst>
                  <a:path w="17784" h="19393">
                    <a:moveTo>
                      <a:pt x="2951" y="17115"/>
                    </a:moveTo>
                    <a:cubicBezTo>
                      <a:pt x="6510" y="20300"/>
                      <a:pt x="12177" y="20129"/>
                      <a:pt x="15568" y="16705"/>
                    </a:cubicBezTo>
                    <a:cubicBezTo>
                      <a:pt x="20597" y="11634"/>
                      <a:pt x="16069" y="4626"/>
                      <a:pt x="11840" y="1434"/>
                    </a:cubicBezTo>
                    <a:cubicBezTo>
                      <a:pt x="8223" y="-1300"/>
                      <a:pt x="3951" y="63"/>
                      <a:pt x="1565" y="3932"/>
                    </a:cubicBezTo>
                    <a:cubicBezTo>
                      <a:pt x="-1003" y="8085"/>
                      <a:pt x="-322" y="13770"/>
                      <a:pt x="2951" y="17115"/>
                    </a:cubicBezTo>
                    <a:cubicBezTo>
                      <a:pt x="3356" y="17533"/>
                      <a:pt x="3965" y="16851"/>
                      <a:pt x="3556" y="16433"/>
                    </a:cubicBezTo>
                    <a:cubicBezTo>
                      <a:pt x="794" y="13604"/>
                      <a:pt x="174" y="9446"/>
                      <a:pt x="1690" y="5648"/>
                    </a:cubicBezTo>
                    <a:cubicBezTo>
                      <a:pt x="3258" y="1717"/>
                      <a:pt x="6971" y="-87"/>
                      <a:pt x="10493" y="1692"/>
                    </a:cubicBezTo>
                    <a:cubicBezTo>
                      <a:pt x="15081" y="4013"/>
                      <a:pt x="19000" y="10515"/>
                      <a:pt x="15290" y="15638"/>
                    </a:cubicBezTo>
                    <a:cubicBezTo>
                      <a:pt x="12632" y="19306"/>
                      <a:pt x="6649" y="19200"/>
                      <a:pt x="3556" y="16433"/>
                    </a:cubicBezTo>
                    <a:cubicBezTo>
                      <a:pt x="3127" y="16048"/>
                      <a:pt x="2516" y="16728"/>
                      <a:pt x="2951" y="17115"/>
                    </a:cubicBezTo>
                    <a:close/>
                    <a:moveTo>
                      <a:pt x="2951" y="1711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68" name="AutoShape 288"/>
              <p:cNvSpPr>
                <a:spLocks/>
              </p:cNvSpPr>
              <p:nvPr/>
            </p:nvSpPr>
            <p:spPr bwMode="auto">
              <a:xfrm>
                <a:off x="682" y="281"/>
                <a:ext cx="67" cy="9"/>
              </a:xfrm>
              <a:custGeom>
                <a:avLst/>
                <a:gdLst/>
                <a:ahLst/>
                <a:cxnLst/>
                <a:rect l="0" t="0" r="r" b="b"/>
                <a:pathLst>
                  <a:path w="20892" h="20609">
                    <a:moveTo>
                      <a:pt x="782" y="20609"/>
                    </a:moveTo>
                    <a:cubicBezTo>
                      <a:pt x="7307" y="20401"/>
                      <a:pt x="13843" y="17432"/>
                      <a:pt x="20303" y="10887"/>
                    </a:cubicBezTo>
                    <a:cubicBezTo>
                      <a:pt x="21337" y="9847"/>
                      <a:pt x="20894" y="-953"/>
                      <a:pt x="19871" y="68"/>
                    </a:cubicBezTo>
                    <a:cubicBezTo>
                      <a:pt x="13559" y="6461"/>
                      <a:pt x="7159" y="9204"/>
                      <a:pt x="782" y="9412"/>
                    </a:cubicBezTo>
                    <a:cubicBezTo>
                      <a:pt x="-258" y="9450"/>
                      <a:pt x="-263" y="20647"/>
                      <a:pt x="782" y="20609"/>
                    </a:cubicBezTo>
                    <a:cubicBezTo>
                      <a:pt x="782" y="20609"/>
                      <a:pt x="782" y="20609"/>
                      <a:pt x="782" y="20609"/>
                    </a:cubicBezTo>
                    <a:close/>
                    <a:moveTo>
                      <a:pt x="782" y="2060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69" name="AutoShape 289"/>
              <p:cNvSpPr>
                <a:spLocks/>
              </p:cNvSpPr>
              <p:nvPr/>
            </p:nvSpPr>
            <p:spPr bwMode="auto">
              <a:xfrm>
                <a:off x="700" y="299"/>
                <a:ext cx="64" cy="14"/>
              </a:xfrm>
              <a:custGeom>
                <a:avLst/>
                <a:gdLst/>
                <a:ahLst/>
                <a:cxnLst/>
                <a:rect l="0" t="0" r="r" b="b"/>
                <a:pathLst>
                  <a:path w="20612" h="16890">
                    <a:moveTo>
                      <a:pt x="1272" y="16578"/>
                    </a:moveTo>
                    <a:cubicBezTo>
                      <a:pt x="6751" y="7323"/>
                      <a:pt x="13662" y="2782"/>
                      <a:pt x="19575" y="8411"/>
                    </a:cubicBezTo>
                    <a:cubicBezTo>
                      <a:pt x="20617" y="9398"/>
                      <a:pt x="21057" y="3648"/>
                      <a:pt x="20020" y="2651"/>
                    </a:cubicBezTo>
                    <a:cubicBezTo>
                      <a:pt x="13650" y="-3401"/>
                      <a:pt x="6317" y="1493"/>
                      <a:pt x="432" y="11422"/>
                    </a:cubicBezTo>
                    <a:cubicBezTo>
                      <a:pt x="-543" y="13053"/>
                      <a:pt x="303" y="18199"/>
                      <a:pt x="1272" y="16578"/>
                    </a:cubicBezTo>
                    <a:cubicBezTo>
                      <a:pt x="1272" y="16578"/>
                      <a:pt x="1272" y="16578"/>
                      <a:pt x="1272" y="16578"/>
                    </a:cubicBezTo>
                    <a:close/>
                    <a:moveTo>
                      <a:pt x="1272" y="1657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70" name="AutoShape 290"/>
              <p:cNvSpPr>
                <a:spLocks/>
              </p:cNvSpPr>
              <p:nvPr/>
            </p:nvSpPr>
            <p:spPr bwMode="auto">
              <a:xfrm>
                <a:off x="664" y="158"/>
                <a:ext cx="69" cy="15"/>
              </a:xfrm>
              <a:custGeom>
                <a:avLst/>
                <a:gdLst/>
                <a:ahLst/>
                <a:cxnLst/>
                <a:rect l="0" t="0" r="r" b="b"/>
                <a:pathLst>
                  <a:path w="20679" h="16599">
                    <a:moveTo>
                      <a:pt x="1192" y="16277"/>
                    </a:moveTo>
                    <a:cubicBezTo>
                      <a:pt x="7016" y="5993"/>
                      <a:pt x="13374" y="1905"/>
                      <a:pt x="19717" y="8877"/>
                    </a:cubicBezTo>
                    <a:cubicBezTo>
                      <a:pt x="20685" y="9935"/>
                      <a:pt x="21093" y="4715"/>
                      <a:pt x="20129" y="3657"/>
                    </a:cubicBezTo>
                    <a:cubicBezTo>
                      <a:pt x="13395" y="-3744"/>
                      <a:pt x="6587" y="682"/>
                      <a:pt x="398" y="11605"/>
                    </a:cubicBezTo>
                    <a:cubicBezTo>
                      <a:pt x="-507" y="13193"/>
                      <a:pt x="292" y="17856"/>
                      <a:pt x="1192" y="16277"/>
                    </a:cubicBezTo>
                    <a:cubicBezTo>
                      <a:pt x="1192" y="16277"/>
                      <a:pt x="1192" y="16277"/>
                      <a:pt x="1192" y="16277"/>
                    </a:cubicBezTo>
                    <a:close/>
                    <a:moveTo>
                      <a:pt x="1192" y="1627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71" name="AutoShape 291"/>
              <p:cNvSpPr>
                <a:spLocks/>
              </p:cNvSpPr>
              <p:nvPr/>
            </p:nvSpPr>
            <p:spPr bwMode="auto">
              <a:xfrm>
                <a:off x="718" y="404"/>
                <a:ext cx="110" cy="25"/>
              </a:xfrm>
              <a:custGeom>
                <a:avLst/>
                <a:gdLst/>
                <a:ahLst/>
                <a:cxnLst/>
                <a:rect l="0" t="0" r="r" b="b"/>
                <a:pathLst>
                  <a:path w="21146" h="15146">
                    <a:moveTo>
                      <a:pt x="485" y="14398"/>
                    </a:moveTo>
                    <a:cubicBezTo>
                      <a:pt x="7249" y="13716"/>
                      <a:pt x="15957" y="20610"/>
                      <a:pt x="21017" y="2666"/>
                    </a:cubicBezTo>
                    <a:cubicBezTo>
                      <a:pt x="21436" y="1179"/>
                      <a:pt x="20733" y="-990"/>
                      <a:pt x="20306" y="502"/>
                    </a:cubicBezTo>
                    <a:cubicBezTo>
                      <a:pt x="15474" y="17641"/>
                      <a:pt x="6958" y="10690"/>
                      <a:pt x="485" y="11341"/>
                    </a:cubicBezTo>
                    <a:cubicBezTo>
                      <a:pt x="-161" y="11408"/>
                      <a:pt x="-164" y="14465"/>
                      <a:pt x="485" y="14398"/>
                    </a:cubicBezTo>
                    <a:cubicBezTo>
                      <a:pt x="485" y="14398"/>
                      <a:pt x="485" y="14398"/>
                      <a:pt x="485" y="14398"/>
                    </a:cubicBezTo>
                    <a:close/>
                    <a:moveTo>
                      <a:pt x="485" y="1439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72" name="AutoShape 292"/>
              <p:cNvSpPr>
                <a:spLocks/>
              </p:cNvSpPr>
              <p:nvPr/>
            </p:nvSpPr>
            <p:spPr bwMode="auto">
              <a:xfrm>
                <a:off x="53" y="844"/>
                <a:ext cx="812" cy="59"/>
              </a:xfrm>
              <a:custGeom>
                <a:avLst/>
                <a:gdLst/>
                <a:ahLst/>
                <a:cxnLst/>
                <a:rect l="0" t="0" r="r" b="b"/>
                <a:pathLst>
                  <a:path w="21548" h="19885">
                    <a:moveTo>
                      <a:pt x="52" y="16448"/>
                    </a:moveTo>
                    <a:cubicBezTo>
                      <a:pt x="7" y="17348"/>
                      <a:pt x="-8" y="17226"/>
                      <a:pt x="3" y="18337"/>
                    </a:cubicBezTo>
                    <a:cubicBezTo>
                      <a:pt x="7" y="18722"/>
                      <a:pt x="22" y="19052"/>
                      <a:pt x="54" y="19165"/>
                    </a:cubicBezTo>
                    <a:cubicBezTo>
                      <a:pt x="654" y="21216"/>
                      <a:pt x="1328" y="18442"/>
                      <a:pt x="1902" y="16327"/>
                    </a:cubicBezTo>
                    <a:cubicBezTo>
                      <a:pt x="2732" y="13263"/>
                      <a:pt x="3533" y="10494"/>
                      <a:pt x="4394" y="8958"/>
                    </a:cubicBezTo>
                    <a:cubicBezTo>
                      <a:pt x="6467" y="5252"/>
                      <a:pt x="8574" y="6435"/>
                      <a:pt x="10654" y="8446"/>
                    </a:cubicBezTo>
                    <a:cubicBezTo>
                      <a:pt x="12725" y="10451"/>
                      <a:pt x="14798" y="12945"/>
                      <a:pt x="16876" y="10989"/>
                    </a:cubicBezTo>
                    <a:cubicBezTo>
                      <a:pt x="17712" y="10199"/>
                      <a:pt x="18554" y="9088"/>
                      <a:pt x="19387" y="7879"/>
                    </a:cubicBezTo>
                    <a:cubicBezTo>
                      <a:pt x="20107" y="6840"/>
                      <a:pt x="20853" y="5495"/>
                      <a:pt x="21512" y="1572"/>
                    </a:cubicBezTo>
                    <a:cubicBezTo>
                      <a:pt x="21592" y="1091"/>
                      <a:pt x="21522" y="-384"/>
                      <a:pt x="21443" y="93"/>
                    </a:cubicBezTo>
                    <a:cubicBezTo>
                      <a:pt x="20711" y="4445"/>
                      <a:pt x="19863" y="5553"/>
                      <a:pt x="19067" y="6612"/>
                    </a:cubicBezTo>
                    <a:cubicBezTo>
                      <a:pt x="18206" y="7757"/>
                      <a:pt x="17339" y="8961"/>
                      <a:pt x="16474" y="9615"/>
                    </a:cubicBezTo>
                    <a:cubicBezTo>
                      <a:pt x="14444" y="11157"/>
                      <a:pt x="12412" y="8405"/>
                      <a:pt x="10390" y="6478"/>
                    </a:cubicBezTo>
                    <a:cubicBezTo>
                      <a:pt x="8428" y="4612"/>
                      <a:pt x="6442" y="3776"/>
                      <a:pt x="4486" y="7086"/>
                    </a:cubicBezTo>
                    <a:cubicBezTo>
                      <a:pt x="3650" y="8501"/>
                      <a:pt x="2858" y="10853"/>
                      <a:pt x="2054" y="13954"/>
                    </a:cubicBezTo>
                    <a:cubicBezTo>
                      <a:pt x="1712" y="15285"/>
                      <a:pt x="1366" y="16509"/>
                      <a:pt x="1013" y="17386"/>
                    </a:cubicBezTo>
                    <a:cubicBezTo>
                      <a:pt x="821" y="17863"/>
                      <a:pt x="626" y="18112"/>
                      <a:pt x="430" y="18123"/>
                    </a:cubicBezTo>
                    <a:cubicBezTo>
                      <a:pt x="340" y="18123"/>
                      <a:pt x="114" y="18456"/>
                      <a:pt x="171" y="17307"/>
                    </a:cubicBezTo>
                    <a:cubicBezTo>
                      <a:pt x="218" y="16367"/>
                      <a:pt x="99" y="15508"/>
                      <a:pt x="52" y="16448"/>
                    </a:cubicBezTo>
                    <a:cubicBezTo>
                      <a:pt x="52" y="16448"/>
                      <a:pt x="52" y="16448"/>
                      <a:pt x="52" y="16448"/>
                    </a:cubicBezTo>
                    <a:close/>
                    <a:moveTo>
                      <a:pt x="52" y="1644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73" name="AutoShape 293"/>
              <p:cNvSpPr>
                <a:spLocks/>
              </p:cNvSpPr>
              <p:nvPr/>
            </p:nvSpPr>
            <p:spPr bwMode="auto">
              <a:xfrm>
                <a:off x="161" y="70"/>
                <a:ext cx="681" cy="776"/>
              </a:xfrm>
              <a:custGeom>
                <a:avLst/>
                <a:gdLst/>
                <a:ahLst/>
                <a:cxnLst/>
                <a:rect l="0" t="0" r="r" b="b"/>
                <a:pathLst>
                  <a:path w="21489" h="21274">
                    <a:moveTo>
                      <a:pt x="2102" y="118"/>
                    </a:moveTo>
                    <a:cubicBezTo>
                      <a:pt x="2512" y="449"/>
                      <a:pt x="2199" y="993"/>
                      <a:pt x="2022" y="1363"/>
                    </a:cubicBezTo>
                    <a:cubicBezTo>
                      <a:pt x="1804" y="1817"/>
                      <a:pt x="1520" y="2248"/>
                      <a:pt x="1297" y="2702"/>
                    </a:cubicBezTo>
                    <a:cubicBezTo>
                      <a:pt x="826" y="3666"/>
                      <a:pt x="569" y="4686"/>
                      <a:pt x="317" y="5705"/>
                    </a:cubicBezTo>
                    <a:cubicBezTo>
                      <a:pt x="59" y="6747"/>
                      <a:pt x="-90" y="7808"/>
                      <a:pt x="59" y="8870"/>
                    </a:cubicBezTo>
                    <a:cubicBezTo>
                      <a:pt x="189" y="9795"/>
                      <a:pt x="590" y="10701"/>
                      <a:pt x="1055" y="11539"/>
                    </a:cubicBezTo>
                    <a:cubicBezTo>
                      <a:pt x="1529" y="12391"/>
                      <a:pt x="2142" y="13192"/>
                      <a:pt x="2825" y="13933"/>
                    </a:cubicBezTo>
                    <a:cubicBezTo>
                      <a:pt x="3591" y="14762"/>
                      <a:pt x="4273" y="15577"/>
                      <a:pt x="4835" y="16519"/>
                    </a:cubicBezTo>
                    <a:cubicBezTo>
                      <a:pt x="5771" y="18086"/>
                      <a:pt x="6376" y="20087"/>
                      <a:pt x="8343" y="20951"/>
                    </a:cubicBezTo>
                    <a:cubicBezTo>
                      <a:pt x="9726" y="21558"/>
                      <a:pt x="11312" y="21285"/>
                      <a:pt x="12380" y="20356"/>
                    </a:cubicBezTo>
                    <a:cubicBezTo>
                      <a:pt x="13499" y="19384"/>
                      <a:pt x="14024" y="17949"/>
                      <a:pt x="14580" y="16709"/>
                    </a:cubicBezTo>
                    <a:cubicBezTo>
                      <a:pt x="15257" y="15199"/>
                      <a:pt x="15583" y="13570"/>
                      <a:pt x="16606" y="12187"/>
                    </a:cubicBezTo>
                    <a:cubicBezTo>
                      <a:pt x="17045" y="11595"/>
                      <a:pt x="17617" y="11047"/>
                      <a:pt x="18364" y="10733"/>
                    </a:cubicBezTo>
                    <a:cubicBezTo>
                      <a:pt x="18878" y="10516"/>
                      <a:pt x="19481" y="10476"/>
                      <a:pt x="20042" y="10427"/>
                    </a:cubicBezTo>
                    <a:cubicBezTo>
                      <a:pt x="20232" y="10410"/>
                      <a:pt x="20423" y="10394"/>
                      <a:pt x="20612" y="10371"/>
                    </a:cubicBezTo>
                    <a:cubicBezTo>
                      <a:pt x="20682" y="10362"/>
                      <a:pt x="21348" y="10223"/>
                      <a:pt x="21348" y="10223"/>
                    </a:cubicBezTo>
                    <a:cubicBezTo>
                      <a:pt x="21360" y="10185"/>
                      <a:pt x="21373" y="10145"/>
                      <a:pt x="21385" y="10107"/>
                    </a:cubicBezTo>
                    <a:cubicBezTo>
                      <a:pt x="21360" y="10112"/>
                      <a:pt x="21337" y="10119"/>
                      <a:pt x="21314" y="10127"/>
                    </a:cubicBezTo>
                    <a:cubicBezTo>
                      <a:pt x="21216" y="10157"/>
                      <a:pt x="21259" y="10292"/>
                      <a:pt x="21358" y="10261"/>
                    </a:cubicBezTo>
                    <a:cubicBezTo>
                      <a:pt x="21381" y="10253"/>
                      <a:pt x="21405" y="10247"/>
                      <a:pt x="21429" y="10241"/>
                    </a:cubicBezTo>
                    <a:cubicBezTo>
                      <a:pt x="21486" y="10227"/>
                      <a:pt x="21510" y="10162"/>
                      <a:pt x="21465" y="10125"/>
                    </a:cubicBezTo>
                    <a:cubicBezTo>
                      <a:pt x="21459" y="10120"/>
                      <a:pt x="21453" y="10116"/>
                      <a:pt x="21447" y="10111"/>
                    </a:cubicBezTo>
                    <a:cubicBezTo>
                      <a:pt x="21427" y="10094"/>
                      <a:pt x="21396" y="10086"/>
                      <a:pt x="21368" y="10093"/>
                    </a:cubicBezTo>
                    <a:cubicBezTo>
                      <a:pt x="20324" y="10356"/>
                      <a:pt x="19184" y="10232"/>
                      <a:pt x="18190" y="10651"/>
                    </a:cubicBezTo>
                    <a:cubicBezTo>
                      <a:pt x="17421" y="10975"/>
                      <a:pt x="16850" y="11596"/>
                      <a:pt x="16403" y="12200"/>
                    </a:cubicBezTo>
                    <a:cubicBezTo>
                      <a:pt x="15925" y="12847"/>
                      <a:pt x="15572" y="13570"/>
                      <a:pt x="15332" y="14304"/>
                    </a:cubicBezTo>
                    <a:cubicBezTo>
                      <a:pt x="14984" y="15365"/>
                      <a:pt x="14554" y="16394"/>
                      <a:pt x="14081" y="17420"/>
                    </a:cubicBezTo>
                    <a:cubicBezTo>
                      <a:pt x="13407" y="18878"/>
                      <a:pt x="12585" y="20696"/>
                      <a:pt x="10578" y="21088"/>
                    </a:cubicBezTo>
                    <a:cubicBezTo>
                      <a:pt x="9445" y="21309"/>
                      <a:pt x="8283" y="20898"/>
                      <a:pt x="7454" y="20254"/>
                    </a:cubicBezTo>
                    <a:cubicBezTo>
                      <a:pt x="6610" y="19597"/>
                      <a:pt x="6175" y="18602"/>
                      <a:pt x="5701" y="17739"/>
                    </a:cubicBezTo>
                    <a:cubicBezTo>
                      <a:pt x="5307" y="17019"/>
                      <a:pt x="4913" y="16300"/>
                      <a:pt x="4446" y="15611"/>
                    </a:cubicBezTo>
                    <a:cubicBezTo>
                      <a:pt x="3945" y="14873"/>
                      <a:pt x="3299" y="14245"/>
                      <a:pt x="2701" y="13566"/>
                    </a:cubicBezTo>
                    <a:cubicBezTo>
                      <a:pt x="1548" y="12256"/>
                      <a:pt x="623" y="10736"/>
                      <a:pt x="268" y="9118"/>
                    </a:cubicBezTo>
                    <a:cubicBezTo>
                      <a:pt x="61" y="8175"/>
                      <a:pt x="167" y="7198"/>
                      <a:pt x="358" y="6261"/>
                    </a:cubicBezTo>
                    <a:cubicBezTo>
                      <a:pt x="538" y="5374"/>
                      <a:pt x="770" y="4470"/>
                      <a:pt x="1078" y="3609"/>
                    </a:cubicBezTo>
                    <a:cubicBezTo>
                      <a:pt x="1346" y="2861"/>
                      <a:pt x="1802" y="2192"/>
                      <a:pt x="2145" y="1472"/>
                    </a:cubicBezTo>
                    <a:cubicBezTo>
                      <a:pt x="2355" y="1032"/>
                      <a:pt x="2707" y="415"/>
                      <a:pt x="2218" y="20"/>
                    </a:cubicBezTo>
                    <a:cubicBezTo>
                      <a:pt x="2141" y="-42"/>
                      <a:pt x="2025" y="56"/>
                      <a:pt x="2102" y="118"/>
                    </a:cubicBezTo>
                    <a:cubicBezTo>
                      <a:pt x="2102" y="118"/>
                      <a:pt x="2102" y="118"/>
                      <a:pt x="2102" y="118"/>
                    </a:cubicBezTo>
                    <a:close/>
                    <a:moveTo>
                      <a:pt x="2102" y="11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380" name="Group 300"/>
            <p:cNvGrpSpPr>
              <a:grpSpLocks/>
            </p:cNvGrpSpPr>
            <p:nvPr/>
          </p:nvGrpSpPr>
          <p:grpSpPr bwMode="auto">
            <a:xfrm rot="-772993">
              <a:off x="22107525" y="5830888"/>
              <a:ext cx="1758950" cy="849312"/>
              <a:chOff x="0" y="0"/>
              <a:chExt cx="1107" cy="534"/>
            </a:xfrm>
            <a:grpFill/>
          </p:grpSpPr>
          <p:sp>
            <p:nvSpPr>
              <p:cNvPr id="46375" name="AutoShape 295"/>
              <p:cNvSpPr>
                <a:spLocks/>
              </p:cNvSpPr>
              <p:nvPr/>
            </p:nvSpPr>
            <p:spPr bwMode="auto">
              <a:xfrm>
                <a:off x="0" y="0"/>
                <a:ext cx="1107" cy="534"/>
              </a:xfrm>
              <a:custGeom>
                <a:avLst/>
                <a:gdLst/>
                <a:ahLst/>
                <a:cxnLst/>
                <a:rect l="0" t="0" r="r" b="b"/>
                <a:pathLst>
                  <a:path w="21514" h="21382">
                    <a:moveTo>
                      <a:pt x="132" y="5727"/>
                    </a:moveTo>
                    <a:cubicBezTo>
                      <a:pt x="246" y="6084"/>
                      <a:pt x="433" y="6313"/>
                      <a:pt x="608" y="6535"/>
                    </a:cubicBezTo>
                    <a:cubicBezTo>
                      <a:pt x="871" y="6867"/>
                      <a:pt x="1116" y="7174"/>
                      <a:pt x="1338" y="7616"/>
                    </a:cubicBezTo>
                    <a:cubicBezTo>
                      <a:pt x="1574" y="8084"/>
                      <a:pt x="1761" y="8644"/>
                      <a:pt x="1985" y="9133"/>
                    </a:cubicBezTo>
                    <a:cubicBezTo>
                      <a:pt x="2250" y="9712"/>
                      <a:pt x="2545" y="10231"/>
                      <a:pt x="2840" y="10744"/>
                    </a:cubicBezTo>
                    <a:cubicBezTo>
                      <a:pt x="3107" y="11209"/>
                      <a:pt x="3376" y="11669"/>
                      <a:pt x="3632" y="12157"/>
                    </a:cubicBezTo>
                    <a:cubicBezTo>
                      <a:pt x="3869" y="12610"/>
                      <a:pt x="4086" y="13092"/>
                      <a:pt x="4348" y="13492"/>
                    </a:cubicBezTo>
                    <a:cubicBezTo>
                      <a:pt x="4575" y="13838"/>
                      <a:pt x="4817" y="14142"/>
                      <a:pt x="5082" y="14361"/>
                    </a:cubicBezTo>
                    <a:cubicBezTo>
                      <a:pt x="5395" y="14623"/>
                      <a:pt x="5725" y="14730"/>
                      <a:pt x="6047" y="14936"/>
                    </a:cubicBezTo>
                    <a:cubicBezTo>
                      <a:pt x="7346" y="15765"/>
                      <a:pt x="8372" y="17868"/>
                      <a:pt x="9428" y="19503"/>
                    </a:cubicBezTo>
                    <a:cubicBezTo>
                      <a:pt x="9924" y="20271"/>
                      <a:pt x="10421" y="21047"/>
                      <a:pt x="11047" y="21307"/>
                    </a:cubicBezTo>
                    <a:cubicBezTo>
                      <a:pt x="11690" y="21574"/>
                      <a:pt x="12304" y="21082"/>
                      <a:pt x="12864" y="20487"/>
                    </a:cubicBezTo>
                    <a:cubicBezTo>
                      <a:pt x="13441" y="19874"/>
                      <a:pt x="13966" y="19066"/>
                      <a:pt x="14467" y="18230"/>
                    </a:cubicBezTo>
                    <a:cubicBezTo>
                      <a:pt x="15000" y="17340"/>
                      <a:pt x="15537" y="16462"/>
                      <a:pt x="16065" y="15562"/>
                    </a:cubicBezTo>
                    <a:cubicBezTo>
                      <a:pt x="16589" y="14668"/>
                      <a:pt x="17061" y="13671"/>
                      <a:pt x="17573" y="12755"/>
                    </a:cubicBezTo>
                    <a:cubicBezTo>
                      <a:pt x="18090" y="11832"/>
                      <a:pt x="18623" y="10996"/>
                      <a:pt x="19097" y="9979"/>
                    </a:cubicBezTo>
                    <a:cubicBezTo>
                      <a:pt x="19524" y="9065"/>
                      <a:pt x="19940" y="8213"/>
                      <a:pt x="20471" y="7546"/>
                    </a:cubicBezTo>
                    <a:cubicBezTo>
                      <a:pt x="20787" y="7150"/>
                      <a:pt x="21112" y="6772"/>
                      <a:pt x="21319" y="6130"/>
                    </a:cubicBezTo>
                    <a:cubicBezTo>
                      <a:pt x="21573" y="5340"/>
                      <a:pt x="21516" y="4316"/>
                      <a:pt x="21491" y="3428"/>
                    </a:cubicBezTo>
                    <a:cubicBezTo>
                      <a:pt x="21458" y="2292"/>
                      <a:pt x="21392" y="1119"/>
                      <a:pt x="21127" y="98"/>
                    </a:cubicBezTo>
                    <a:cubicBezTo>
                      <a:pt x="21095" y="-26"/>
                      <a:pt x="21015" y="-25"/>
                      <a:pt x="20968" y="57"/>
                    </a:cubicBezTo>
                    <a:cubicBezTo>
                      <a:pt x="19857" y="1970"/>
                      <a:pt x="18486" y="3303"/>
                      <a:pt x="17198" y="4668"/>
                    </a:cubicBezTo>
                    <a:cubicBezTo>
                      <a:pt x="15852" y="6094"/>
                      <a:pt x="14367" y="6951"/>
                      <a:pt x="12854" y="7232"/>
                    </a:cubicBezTo>
                    <a:cubicBezTo>
                      <a:pt x="12193" y="7354"/>
                      <a:pt x="11526" y="7337"/>
                      <a:pt x="10863" y="7368"/>
                    </a:cubicBezTo>
                    <a:cubicBezTo>
                      <a:pt x="10191" y="7399"/>
                      <a:pt x="9512" y="7406"/>
                      <a:pt x="8845" y="7198"/>
                    </a:cubicBezTo>
                    <a:cubicBezTo>
                      <a:pt x="8188" y="6992"/>
                      <a:pt x="7606" y="6393"/>
                      <a:pt x="7007" y="5838"/>
                    </a:cubicBezTo>
                    <a:cubicBezTo>
                      <a:pt x="6428" y="5301"/>
                      <a:pt x="5841" y="4900"/>
                      <a:pt x="5202" y="4786"/>
                    </a:cubicBezTo>
                    <a:cubicBezTo>
                      <a:pt x="4296" y="4622"/>
                      <a:pt x="3429" y="4364"/>
                      <a:pt x="2585" y="3638"/>
                    </a:cubicBezTo>
                    <a:cubicBezTo>
                      <a:pt x="1954" y="3096"/>
                      <a:pt x="1539" y="2059"/>
                      <a:pt x="1008" y="1238"/>
                    </a:cubicBezTo>
                    <a:cubicBezTo>
                      <a:pt x="752" y="843"/>
                      <a:pt x="227" y="193"/>
                      <a:pt x="105" y="1208"/>
                    </a:cubicBezTo>
                    <a:cubicBezTo>
                      <a:pt x="65" y="1543"/>
                      <a:pt x="84" y="1923"/>
                      <a:pt x="79" y="2264"/>
                    </a:cubicBezTo>
                    <a:cubicBezTo>
                      <a:pt x="72" y="2766"/>
                      <a:pt x="56" y="3264"/>
                      <a:pt x="27" y="3763"/>
                    </a:cubicBezTo>
                    <a:cubicBezTo>
                      <a:pt x="-13" y="4427"/>
                      <a:pt x="-27" y="5119"/>
                      <a:pt x="132" y="5727"/>
                    </a:cubicBezTo>
                    <a:cubicBezTo>
                      <a:pt x="193" y="5958"/>
                      <a:pt x="367" y="5753"/>
                      <a:pt x="306" y="5521"/>
                    </a:cubicBezTo>
                    <a:cubicBezTo>
                      <a:pt x="155" y="4943"/>
                      <a:pt x="199" y="4255"/>
                      <a:pt x="236" y="3631"/>
                    </a:cubicBezTo>
                    <a:cubicBezTo>
                      <a:pt x="283" y="2852"/>
                      <a:pt x="220" y="1983"/>
                      <a:pt x="311" y="1225"/>
                    </a:cubicBezTo>
                    <a:cubicBezTo>
                      <a:pt x="388" y="585"/>
                      <a:pt x="1165" y="2034"/>
                      <a:pt x="1271" y="2231"/>
                    </a:cubicBezTo>
                    <a:cubicBezTo>
                      <a:pt x="1473" y="2610"/>
                      <a:pt x="1676" y="2984"/>
                      <a:pt x="1896" y="3322"/>
                    </a:cubicBezTo>
                    <a:cubicBezTo>
                      <a:pt x="2179" y="3756"/>
                      <a:pt x="2511" y="4029"/>
                      <a:pt x="2841" y="4280"/>
                    </a:cubicBezTo>
                    <a:cubicBezTo>
                      <a:pt x="3510" y="4790"/>
                      <a:pt x="4220" y="5034"/>
                      <a:pt x="4931" y="5155"/>
                    </a:cubicBezTo>
                    <a:cubicBezTo>
                      <a:pt x="5295" y="5217"/>
                      <a:pt x="5646" y="5287"/>
                      <a:pt x="5999" y="5485"/>
                    </a:cubicBezTo>
                    <a:cubicBezTo>
                      <a:pt x="6336" y="5673"/>
                      <a:pt x="6659" y="5960"/>
                      <a:pt x="6976" y="6255"/>
                    </a:cubicBezTo>
                    <a:cubicBezTo>
                      <a:pt x="7545" y="6782"/>
                      <a:pt x="8097" y="7334"/>
                      <a:pt x="8718" y="7565"/>
                    </a:cubicBezTo>
                    <a:cubicBezTo>
                      <a:pt x="9345" y="7798"/>
                      <a:pt x="9992" y="7802"/>
                      <a:pt x="10628" y="7784"/>
                    </a:cubicBezTo>
                    <a:cubicBezTo>
                      <a:pt x="11280" y="7765"/>
                      <a:pt x="11936" y="7762"/>
                      <a:pt x="12587" y="7680"/>
                    </a:cubicBezTo>
                    <a:cubicBezTo>
                      <a:pt x="14142" y="7485"/>
                      <a:pt x="15661" y="6640"/>
                      <a:pt x="17060" y="5264"/>
                    </a:cubicBezTo>
                    <a:cubicBezTo>
                      <a:pt x="17766" y="4569"/>
                      <a:pt x="18453" y="3764"/>
                      <a:pt x="19141" y="2998"/>
                    </a:cubicBezTo>
                    <a:cubicBezTo>
                      <a:pt x="19835" y="2227"/>
                      <a:pt x="20508" y="1383"/>
                      <a:pt x="21111" y="344"/>
                    </a:cubicBezTo>
                    <a:cubicBezTo>
                      <a:pt x="21058" y="330"/>
                      <a:pt x="21006" y="317"/>
                      <a:pt x="20953" y="303"/>
                    </a:cubicBezTo>
                    <a:cubicBezTo>
                      <a:pt x="21272" y="1535"/>
                      <a:pt x="21282" y="2996"/>
                      <a:pt x="21311" y="4354"/>
                    </a:cubicBezTo>
                    <a:cubicBezTo>
                      <a:pt x="21336" y="5525"/>
                      <a:pt x="21088" y="6269"/>
                      <a:pt x="20618" y="6883"/>
                    </a:cubicBezTo>
                    <a:cubicBezTo>
                      <a:pt x="20407" y="7157"/>
                      <a:pt x="20192" y="7412"/>
                      <a:pt x="19987" y="7701"/>
                    </a:cubicBezTo>
                    <a:cubicBezTo>
                      <a:pt x="19695" y="8114"/>
                      <a:pt x="19445" y="8645"/>
                      <a:pt x="19201" y="9163"/>
                    </a:cubicBezTo>
                    <a:cubicBezTo>
                      <a:pt x="18952" y="9690"/>
                      <a:pt x="18709" y="10228"/>
                      <a:pt x="18448" y="10730"/>
                    </a:cubicBezTo>
                    <a:cubicBezTo>
                      <a:pt x="18169" y="11266"/>
                      <a:pt x="17860" y="11737"/>
                      <a:pt x="17565" y="12234"/>
                    </a:cubicBezTo>
                    <a:cubicBezTo>
                      <a:pt x="16972" y="13236"/>
                      <a:pt x="16443" y="14387"/>
                      <a:pt x="15850" y="15397"/>
                    </a:cubicBezTo>
                    <a:cubicBezTo>
                      <a:pt x="15255" y="16414"/>
                      <a:pt x="14653" y="17422"/>
                      <a:pt x="14043" y="18403"/>
                    </a:cubicBezTo>
                    <a:cubicBezTo>
                      <a:pt x="13429" y="19391"/>
                      <a:pt x="12729" y="20372"/>
                      <a:pt x="11966" y="20824"/>
                    </a:cubicBezTo>
                    <a:cubicBezTo>
                      <a:pt x="11268" y="21237"/>
                      <a:pt x="10610" y="20727"/>
                      <a:pt x="10039" y="19923"/>
                    </a:cubicBezTo>
                    <a:cubicBezTo>
                      <a:pt x="9194" y="18734"/>
                      <a:pt x="8439" y="17307"/>
                      <a:pt x="7593" y="16118"/>
                    </a:cubicBezTo>
                    <a:cubicBezTo>
                      <a:pt x="7193" y="15556"/>
                      <a:pt x="6770" y="15069"/>
                      <a:pt x="6318" y="14701"/>
                    </a:cubicBezTo>
                    <a:cubicBezTo>
                      <a:pt x="5819" y="14296"/>
                      <a:pt x="5298" y="14191"/>
                      <a:pt x="4823" y="13647"/>
                    </a:cubicBezTo>
                    <a:cubicBezTo>
                      <a:pt x="4366" y="13126"/>
                      <a:pt x="4027" y="12339"/>
                      <a:pt x="3647" y="11630"/>
                    </a:cubicBezTo>
                    <a:cubicBezTo>
                      <a:pt x="3234" y="10857"/>
                      <a:pt x="2790" y="10152"/>
                      <a:pt x="2383" y="9366"/>
                    </a:cubicBezTo>
                    <a:cubicBezTo>
                      <a:pt x="1994" y="8616"/>
                      <a:pt x="1703" y="7683"/>
                      <a:pt x="1293" y="6980"/>
                    </a:cubicBezTo>
                    <a:cubicBezTo>
                      <a:pt x="999" y="6477"/>
                      <a:pt x="517" y="6181"/>
                      <a:pt x="306" y="5521"/>
                    </a:cubicBezTo>
                    <a:cubicBezTo>
                      <a:pt x="236" y="5302"/>
                      <a:pt x="62" y="5505"/>
                      <a:pt x="132" y="5727"/>
                    </a:cubicBezTo>
                    <a:close/>
                    <a:moveTo>
                      <a:pt x="132" y="572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76" name="AutoShape 296"/>
              <p:cNvSpPr>
                <a:spLocks/>
              </p:cNvSpPr>
              <p:nvPr/>
            </p:nvSpPr>
            <p:spPr bwMode="auto">
              <a:xfrm>
                <a:off x="179" y="123"/>
                <a:ext cx="233" cy="225"/>
              </a:xfrm>
              <a:custGeom>
                <a:avLst/>
                <a:gdLst/>
                <a:ahLst/>
                <a:cxnLst/>
                <a:rect l="0" t="0" r="r" b="b"/>
                <a:pathLst>
                  <a:path w="20145" h="20752">
                    <a:moveTo>
                      <a:pt x="7833" y="0"/>
                    </a:moveTo>
                    <a:cubicBezTo>
                      <a:pt x="5542" y="25"/>
                      <a:pt x="4122" y="777"/>
                      <a:pt x="2653" y="2594"/>
                    </a:cubicBezTo>
                    <a:cubicBezTo>
                      <a:pt x="1115" y="4493"/>
                      <a:pt x="272" y="6782"/>
                      <a:pt x="47" y="9247"/>
                    </a:cubicBezTo>
                    <a:cubicBezTo>
                      <a:pt x="-410" y="14236"/>
                      <a:pt x="2504" y="18706"/>
                      <a:pt x="7025" y="20272"/>
                    </a:cubicBezTo>
                    <a:cubicBezTo>
                      <a:pt x="10849" y="21596"/>
                      <a:pt x="15081" y="20085"/>
                      <a:pt x="17656" y="16961"/>
                    </a:cubicBezTo>
                    <a:cubicBezTo>
                      <a:pt x="20822" y="13129"/>
                      <a:pt x="21190" y="6980"/>
                      <a:pt x="17465" y="3426"/>
                    </a:cubicBezTo>
                    <a:cubicBezTo>
                      <a:pt x="14864" y="946"/>
                      <a:pt x="11268" y="34"/>
                      <a:pt x="7833" y="0"/>
                    </a:cubicBezTo>
                    <a:cubicBezTo>
                      <a:pt x="7545" y="-4"/>
                      <a:pt x="7545" y="465"/>
                      <a:pt x="7833" y="469"/>
                    </a:cubicBezTo>
                    <a:cubicBezTo>
                      <a:pt x="10791" y="499"/>
                      <a:pt x="13548" y="1192"/>
                      <a:pt x="16043" y="2878"/>
                    </a:cubicBezTo>
                    <a:cubicBezTo>
                      <a:pt x="18920" y="4828"/>
                      <a:pt x="20165" y="8171"/>
                      <a:pt x="19564" y="11655"/>
                    </a:cubicBezTo>
                    <a:cubicBezTo>
                      <a:pt x="18785" y="16184"/>
                      <a:pt x="15221" y="19758"/>
                      <a:pt x="10820" y="20234"/>
                    </a:cubicBezTo>
                    <a:cubicBezTo>
                      <a:pt x="5955" y="20763"/>
                      <a:pt x="1510" y="17037"/>
                      <a:pt x="612" y="12121"/>
                    </a:cubicBezTo>
                    <a:cubicBezTo>
                      <a:pt x="117" y="9413"/>
                      <a:pt x="728" y="6512"/>
                      <a:pt x="2086" y="4174"/>
                    </a:cubicBezTo>
                    <a:cubicBezTo>
                      <a:pt x="2691" y="3136"/>
                      <a:pt x="3535" y="2100"/>
                      <a:pt x="4462" y="1357"/>
                    </a:cubicBezTo>
                    <a:cubicBezTo>
                      <a:pt x="5428" y="581"/>
                      <a:pt x="6657" y="482"/>
                      <a:pt x="7833" y="469"/>
                    </a:cubicBezTo>
                    <a:cubicBezTo>
                      <a:pt x="8123" y="465"/>
                      <a:pt x="8123" y="-4"/>
                      <a:pt x="7833" y="0"/>
                    </a:cubicBezTo>
                    <a:close/>
                    <a:moveTo>
                      <a:pt x="7833" y="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77" name="AutoShape 297"/>
              <p:cNvSpPr>
                <a:spLocks/>
              </p:cNvSpPr>
              <p:nvPr/>
            </p:nvSpPr>
            <p:spPr bwMode="auto">
              <a:xfrm>
                <a:off x="215" y="140"/>
                <a:ext cx="163" cy="172"/>
              </a:xfrm>
              <a:custGeom>
                <a:avLst/>
                <a:gdLst/>
                <a:ahLst/>
                <a:cxnLst/>
                <a:rect l="0" t="0" r="r" b="b"/>
                <a:pathLst>
                  <a:path w="20327" h="21237">
                    <a:moveTo>
                      <a:pt x="8715" y="21232"/>
                    </a:moveTo>
                    <a:cubicBezTo>
                      <a:pt x="15106" y="21415"/>
                      <a:pt x="19527" y="16576"/>
                      <a:pt x="20255" y="10682"/>
                    </a:cubicBezTo>
                    <a:cubicBezTo>
                      <a:pt x="20992" y="4708"/>
                      <a:pt x="15941" y="742"/>
                      <a:pt x="10193" y="95"/>
                    </a:cubicBezTo>
                    <a:cubicBezTo>
                      <a:pt x="7702" y="-185"/>
                      <a:pt x="5259" y="104"/>
                      <a:pt x="3265" y="1676"/>
                    </a:cubicBezTo>
                    <a:cubicBezTo>
                      <a:pt x="1247" y="3271"/>
                      <a:pt x="421" y="5944"/>
                      <a:pt x="107" y="8344"/>
                    </a:cubicBezTo>
                    <a:cubicBezTo>
                      <a:pt x="-608" y="13849"/>
                      <a:pt x="2269" y="20670"/>
                      <a:pt x="8715" y="21232"/>
                    </a:cubicBezTo>
                    <a:cubicBezTo>
                      <a:pt x="9134" y="21266"/>
                      <a:pt x="9129" y="20638"/>
                      <a:pt x="8715" y="20602"/>
                    </a:cubicBezTo>
                    <a:cubicBezTo>
                      <a:pt x="2655" y="20074"/>
                      <a:pt x="320" y="13753"/>
                      <a:pt x="721" y="8705"/>
                    </a:cubicBezTo>
                    <a:cubicBezTo>
                      <a:pt x="905" y="6377"/>
                      <a:pt x="1743" y="4013"/>
                      <a:pt x="3473" y="2343"/>
                    </a:cubicBezTo>
                    <a:cubicBezTo>
                      <a:pt x="5300" y="580"/>
                      <a:pt x="8072" y="430"/>
                      <a:pt x="10480" y="766"/>
                    </a:cubicBezTo>
                    <a:cubicBezTo>
                      <a:pt x="12847" y="1098"/>
                      <a:pt x="15150" y="2066"/>
                      <a:pt x="16985" y="3550"/>
                    </a:cubicBezTo>
                    <a:cubicBezTo>
                      <a:pt x="19141" y="5292"/>
                      <a:pt x="19801" y="7641"/>
                      <a:pt x="19643" y="10273"/>
                    </a:cubicBezTo>
                    <a:cubicBezTo>
                      <a:pt x="19301" y="15997"/>
                      <a:pt x="14759" y="20777"/>
                      <a:pt x="8715" y="20602"/>
                    </a:cubicBezTo>
                    <a:cubicBezTo>
                      <a:pt x="8298" y="20589"/>
                      <a:pt x="8298" y="21221"/>
                      <a:pt x="8715" y="21232"/>
                    </a:cubicBezTo>
                    <a:close/>
                    <a:moveTo>
                      <a:pt x="8715" y="2123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78" name="AutoShape 298"/>
              <p:cNvSpPr>
                <a:spLocks/>
              </p:cNvSpPr>
              <p:nvPr/>
            </p:nvSpPr>
            <p:spPr bwMode="auto">
              <a:xfrm>
                <a:off x="17" y="35"/>
                <a:ext cx="200" cy="112"/>
              </a:xfrm>
              <a:custGeom>
                <a:avLst/>
                <a:gdLst/>
                <a:ahLst/>
                <a:cxnLst/>
                <a:rect l="0" t="0" r="r" b="b"/>
                <a:pathLst>
                  <a:path w="21268" h="21054">
                    <a:moveTo>
                      <a:pt x="66" y="842"/>
                    </a:moveTo>
                    <a:cubicBezTo>
                      <a:pt x="5237" y="12037"/>
                      <a:pt x="13886" y="14529"/>
                      <a:pt x="20851" y="20994"/>
                    </a:cubicBezTo>
                    <a:cubicBezTo>
                      <a:pt x="21165" y="21283"/>
                      <a:pt x="21445" y="20458"/>
                      <a:pt x="21131" y="20166"/>
                    </a:cubicBezTo>
                    <a:cubicBezTo>
                      <a:pt x="14203" y="13740"/>
                      <a:pt x="5594" y="11291"/>
                      <a:pt x="456" y="166"/>
                    </a:cubicBezTo>
                    <a:cubicBezTo>
                      <a:pt x="234" y="-317"/>
                      <a:pt x="-155" y="364"/>
                      <a:pt x="66" y="842"/>
                    </a:cubicBezTo>
                    <a:cubicBezTo>
                      <a:pt x="66" y="842"/>
                      <a:pt x="66" y="842"/>
                      <a:pt x="66" y="842"/>
                    </a:cubicBezTo>
                    <a:close/>
                    <a:moveTo>
                      <a:pt x="66" y="8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79" name="AutoShape 299"/>
              <p:cNvSpPr>
                <a:spLocks/>
              </p:cNvSpPr>
              <p:nvPr/>
            </p:nvSpPr>
            <p:spPr bwMode="auto">
              <a:xfrm>
                <a:off x="395" y="35"/>
                <a:ext cx="694" cy="178"/>
              </a:xfrm>
              <a:custGeom>
                <a:avLst/>
                <a:gdLst/>
                <a:ahLst/>
                <a:cxnLst/>
                <a:rect l="0" t="0" r="r" b="b"/>
                <a:pathLst>
                  <a:path w="21527" h="21443">
                    <a:moveTo>
                      <a:pt x="78" y="19007"/>
                    </a:moveTo>
                    <a:cubicBezTo>
                      <a:pt x="943" y="18946"/>
                      <a:pt x="1711" y="20623"/>
                      <a:pt x="2556" y="21050"/>
                    </a:cubicBezTo>
                    <a:cubicBezTo>
                      <a:pt x="3556" y="21555"/>
                      <a:pt x="4601" y="21424"/>
                      <a:pt x="5608" y="21436"/>
                    </a:cubicBezTo>
                    <a:cubicBezTo>
                      <a:pt x="7509" y="21456"/>
                      <a:pt x="9322" y="20467"/>
                      <a:pt x="11154" y="18552"/>
                    </a:cubicBezTo>
                    <a:cubicBezTo>
                      <a:pt x="12978" y="16645"/>
                      <a:pt x="14683" y="14068"/>
                      <a:pt x="16403" y="11095"/>
                    </a:cubicBezTo>
                    <a:cubicBezTo>
                      <a:pt x="18162" y="8056"/>
                      <a:pt x="19752" y="3799"/>
                      <a:pt x="21485" y="562"/>
                    </a:cubicBezTo>
                    <a:cubicBezTo>
                      <a:pt x="21574" y="397"/>
                      <a:pt x="21506" y="-45"/>
                      <a:pt x="21423" y="4"/>
                    </a:cubicBezTo>
                    <a:cubicBezTo>
                      <a:pt x="21293" y="81"/>
                      <a:pt x="21193" y="376"/>
                      <a:pt x="21296" y="863"/>
                    </a:cubicBezTo>
                    <a:cubicBezTo>
                      <a:pt x="21361" y="1170"/>
                      <a:pt x="21474" y="735"/>
                      <a:pt x="21410" y="429"/>
                    </a:cubicBezTo>
                    <a:cubicBezTo>
                      <a:pt x="21429" y="484"/>
                      <a:pt x="21447" y="538"/>
                      <a:pt x="21466" y="593"/>
                    </a:cubicBezTo>
                    <a:cubicBezTo>
                      <a:pt x="21445" y="406"/>
                      <a:pt x="21424" y="220"/>
                      <a:pt x="21404" y="35"/>
                    </a:cubicBezTo>
                    <a:cubicBezTo>
                      <a:pt x="19757" y="3108"/>
                      <a:pt x="18236" y="7044"/>
                      <a:pt x="16586" y="10094"/>
                    </a:cubicBezTo>
                    <a:cubicBezTo>
                      <a:pt x="14859" y="13285"/>
                      <a:pt x="13097" y="15818"/>
                      <a:pt x="11252" y="17815"/>
                    </a:cubicBezTo>
                    <a:cubicBezTo>
                      <a:pt x="9394" y="19824"/>
                      <a:pt x="7540" y="20837"/>
                      <a:pt x="5608" y="20824"/>
                    </a:cubicBezTo>
                    <a:cubicBezTo>
                      <a:pt x="4633" y="20817"/>
                      <a:pt x="3658" y="20748"/>
                      <a:pt x="2686" y="20477"/>
                    </a:cubicBezTo>
                    <a:cubicBezTo>
                      <a:pt x="1789" y="20229"/>
                      <a:pt x="990" y="18329"/>
                      <a:pt x="78" y="18396"/>
                    </a:cubicBezTo>
                    <a:cubicBezTo>
                      <a:pt x="-25" y="18401"/>
                      <a:pt x="-26" y="19013"/>
                      <a:pt x="78" y="19007"/>
                    </a:cubicBezTo>
                    <a:cubicBezTo>
                      <a:pt x="78" y="19007"/>
                      <a:pt x="78" y="19007"/>
                      <a:pt x="78" y="19007"/>
                    </a:cubicBezTo>
                    <a:close/>
                    <a:moveTo>
                      <a:pt x="78" y="1900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433" name="Group 353"/>
            <p:cNvGrpSpPr>
              <a:grpSpLocks/>
            </p:cNvGrpSpPr>
            <p:nvPr/>
          </p:nvGrpSpPr>
          <p:grpSpPr bwMode="auto">
            <a:xfrm rot="925030">
              <a:off x="13357225" y="3565525"/>
              <a:ext cx="1874838" cy="3432175"/>
              <a:chOff x="0" y="0"/>
              <a:chExt cx="1180" cy="2162"/>
            </a:xfrm>
            <a:grpFill/>
          </p:grpSpPr>
          <p:sp>
            <p:nvSpPr>
              <p:cNvPr id="46381" name="AutoShape 301"/>
              <p:cNvSpPr>
                <a:spLocks/>
              </p:cNvSpPr>
              <p:nvPr/>
            </p:nvSpPr>
            <p:spPr bwMode="auto">
              <a:xfrm>
                <a:off x="0" y="0"/>
                <a:ext cx="1180" cy="2162"/>
              </a:xfrm>
              <a:custGeom>
                <a:avLst/>
                <a:gdLst/>
                <a:ahLst/>
                <a:cxnLst/>
                <a:rect l="0" t="0" r="r" b="b"/>
                <a:pathLst>
                  <a:path w="21486" h="21562">
                    <a:moveTo>
                      <a:pt x="14914" y="3412"/>
                    </a:moveTo>
                    <a:cubicBezTo>
                      <a:pt x="14603" y="3015"/>
                      <a:pt x="14741" y="2612"/>
                      <a:pt x="14771" y="2196"/>
                    </a:cubicBezTo>
                    <a:cubicBezTo>
                      <a:pt x="14790" y="1951"/>
                      <a:pt x="14731" y="1689"/>
                      <a:pt x="14242" y="1594"/>
                    </a:cubicBezTo>
                    <a:cubicBezTo>
                      <a:pt x="13826" y="1513"/>
                      <a:pt x="13368" y="1554"/>
                      <a:pt x="12938" y="1563"/>
                    </a:cubicBezTo>
                    <a:cubicBezTo>
                      <a:pt x="12155" y="1578"/>
                      <a:pt x="11353" y="1533"/>
                      <a:pt x="10575" y="1489"/>
                    </a:cubicBezTo>
                    <a:cubicBezTo>
                      <a:pt x="8898" y="1393"/>
                      <a:pt x="7246" y="1196"/>
                      <a:pt x="5625" y="952"/>
                    </a:cubicBezTo>
                    <a:cubicBezTo>
                      <a:pt x="4838" y="833"/>
                      <a:pt x="3974" y="724"/>
                      <a:pt x="3246" y="523"/>
                    </a:cubicBezTo>
                    <a:cubicBezTo>
                      <a:pt x="2953" y="442"/>
                      <a:pt x="2707" y="322"/>
                      <a:pt x="2423" y="234"/>
                    </a:cubicBezTo>
                    <a:cubicBezTo>
                      <a:pt x="2214" y="170"/>
                      <a:pt x="1927" y="129"/>
                      <a:pt x="1762" y="31"/>
                    </a:cubicBezTo>
                    <a:cubicBezTo>
                      <a:pt x="1696" y="-8"/>
                      <a:pt x="1549" y="-12"/>
                      <a:pt x="1484" y="31"/>
                    </a:cubicBezTo>
                    <a:cubicBezTo>
                      <a:pt x="269" y="839"/>
                      <a:pt x="-48" y="1838"/>
                      <a:pt x="6" y="2852"/>
                    </a:cubicBezTo>
                    <a:cubicBezTo>
                      <a:pt x="36" y="3415"/>
                      <a:pt x="211" y="3972"/>
                      <a:pt x="348" y="4528"/>
                    </a:cubicBezTo>
                    <a:cubicBezTo>
                      <a:pt x="491" y="5107"/>
                      <a:pt x="626" y="5685"/>
                      <a:pt x="761" y="6264"/>
                    </a:cubicBezTo>
                    <a:cubicBezTo>
                      <a:pt x="1023" y="7395"/>
                      <a:pt x="1417" y="8516"/>
                      <a:pt x="1579" y="9653"/>
                    </a:cubicBezTo>
                    <a:cubicBezTo>
                      <a:pt x="1742" y="10804"/>
                      <a:pt x="1567" y="11952"/>
                      <a:pt x="1625" y="13104"/>
                    </a:cubicBezTo>
                    <a:cubicBezTo>
                      <a:pt x="1679" y="14184"/>
                      <a:pt x="1935" y="15256"/>
                      <a:pt x="2075" y="16332"/>
                    </a:cubicBezTo>
                    <a:cubicBezTo>
                      <a:pt x="2140" y="16836"/>
                      <a:pt x="2226" y="17341"/>
                      <a:pt x="2413" y="17836"/>
                    </a:cubicBezTo>
                    <a:cubicBezTo>
                      <a:pt x="2598" y="18324"/>
                      <a:pt x="2944" y="18763"/>
                      <a:pt x="3365" y="19203"/>
                    </a:cubicBezTo>
                    <a:cubicBezTo>
                      <a:pt x="3585" y="19435"/>
                      <a:pt x="3798" y="19664"/>
                      <a:pt x="3940" y="19913"/>
                    </a:cubicBezTo>
                    <a:cubicBezTo>
                      <a:pt x="4079" y="20158"/>
                      <a:pt x="4148" y="20415"/>
                      <a:pt x="4206" y="20668"/>
                    </a:cubicBezTo>
                    <a:cubicBezTo>
                      <a:pt x="4256" y="20883"/>
                      <a:pt x="4224" y="21281"/>
                      <a:pt x="4729" y="21355"/>
                    </a:cubicBezTo>
                    <a:cubicBezTo>
                      <a:pt x="5403" y="21453"/>
                      <a:pt x="5837" y="21034"/>
                      <a:pt x="6382" y="20913"/>
                    </a:cubicBezTo>
                    <a:cubicBezTo>
                      <a:pt x="7058" y="20762"/>
                      <a:pt x="7502" y="21281"/>
                      <a:pt x="7814" y="21511"/>
                    </a:cubicBezTo>
                    <a:cubicBezTo>
                      <a:pt x="7894" y="21569"/>
                      <a:pt x="8082" y="21588"/>
                      <a:pt x="8154" y="21511"/>
                    </a:cubicBezTo>
                    <a:cubicBezTo>
                      <a:pt x="8550" y="21086"/>
                      <a:pt x="8548" y="20631"/>
                      <a:pt x="8365" y="20173"/>
                    </a:cubicBezTo>
                    <a:cubicBezTo>
                      <a:pt x="8282" y="19968"/>
                      <a:pt x="8059" y="19787"/>
                      <a:pt x="7931" y="19590"/>
                    </a:cubicBezTo>
                    <a:cubicBezTo>
                      <a:pt x="7853" y="19471"/>
                      <a:pt x="7858" y="19349"/>
                      <a:pt x="7843" y="19224"/>
                    </a:cubicBezTo>
                    <a:cubicBezTo>
                      <a:pt x="7827" y="19086"/>
                      <a:pt x="7775" y="18949"/>
                      <a:pt x="7724" y="18814"/>
                    </a:cubicBezTo>
                    <a:cubicBezTo>
                      <a:pt x="7302" y="17699"/>
                      <a:pt x="7415" y="16563"/>
                      <a:pt x="7304" y="15432"/>
                    </a:cubicBezTo>
                    <a:cubicBezTo>
                      <a:pt x="7280" y="15190"/>
                      <a:pt x="7227" y="14958"/>
                      <a:pt x="7111" y="14723"/>
                    </a:cubicBezTo>
                    <a:cubicBezTo>
                      <a:pt x="6986" y="14471"/>
                      <a:pt x="6818" y="14225"/>
                      <a:pt x="6713" y="13969"/>
                    </a:cubicBezTo>
                    <a:cubicBezTo>
                      <a:pt x="6608" y="13712"/>
                      <a:pt x="6717" y="13475"/>
                      <a:pt x="6702" y="13218"/>
                    </a:cubicBezTo>
                    <a:cubicBezTo>
                      <a:pt x="6685" y="12937"/>
                      <a:pt x="6603" y="12661"/>
                      <a:pt x="6613" y="12380"/>
                    </a:cubicBezTo>
                    <a:cubicBezTo>
                      <a:pt x="6632" y="11822"/>
                      <a:pt x="6844" y="11271"/>
                      <a:pt x="6871" y="10714"/>
                    </a:cubicBezTo>
                    <a:cubicBezTo>
                      <a:pt x="6898" y="10141"/>
                      <a:pt x="6898" y="9567"/>
                      <a:pt x="6909" y="8994"/>
                    </a:cubicBezTo>
                    <a:cubicBezTo>
                      <a:pt x="6924" y="8206"/>
                      <a:pt x="6834" y="7424"/>
                      <a:pt x="6797" y="6637"/>
                    </a:cubicBezTo>
                    <a:cubicBezTo>
                      <a:pt x="6779" y="6253"/>
                      <a:pt x="6823" y="5870"/>
                      <a:pt x="7024" y="5500"/>
                    </a:cubicBezTo>
                    <a:cubicBezTo>
                      <a:pt x="7217" y="5145"/>
                      <a:pt x="7556" y="4820"/>
                      <a:pt x="7754" y="4466"/>
                    </a:cubicBezTo>
                    <a:cubicBezTo>
                      <a:pt x="7645" y="4481"/>
                      <a:pt x="7535" y="4497"/>
                      <a:pt x="7425" y="4512"/>
                    </a:cubicBezTo>
                    <a:cubicBezTo>
                      <a:pt x="8045" y="4871"/>
                      <a:pt x="8349" y="5354"/>
                      <a:pt x="8870" y="5752"/>
                    </a:cubicBezTo>
                    <a:cubicBezTo>
                      <a:pt x="9429" y="6179"/>
                      <a:pt x="10110" y="6558"/>
                      <a:pt x="10700" y="6973"/>
                    </a:cubicBezTo>
                    <a:cubicBezTo>
                      <a:pt x="11273" y="7376"/>
                      <a:pt x="11839" y="7784"/>
                      <a:pt x="12473" y="8161"/>
                    </a:cubicBezTo>
                    <a:cubicBezTo>
                      <a:pt x="12970" y="8457"/>
                      <a:pt x="13508" y="8732"/>
                      <a:pt x="14017" y="9022"/>
                    </a:cubicBezTo>
                    <a:cubicBezTo>
                      <a:pt x="15043" y="9606"/>
                      <a:pt x="16112" y="10318"/>
                      <a:pt x="15949" y="11172"/>
                    </a:cubicBezTo>
                    <a:cubicBezTo>
                      <a:pt x="15767" y="12127"/>
                      <a:pt x="14375" y="12920"/>
                      <a:pt x="13466" y="13701"/>
                    </a:cubicBezTo>
                    <a:cubicBezTo>
                      <a:pt x="12395" y="14621"/>
                      <a:pt x="11541" y="15611"/>
                      <a:pt x="10734" y="16605"/>
                    </a:cubicBezTo>
                    <a:cubicBezTo>
                      <a:pt x="10351" y="17077"/>
                      <a:pt x="9957" y="17550"/>
                      <a:pt x="9610" y="18030"/>
                    </a:cubicBezTo>
                    <a:cubicBezTo>
                      <a:pt x="9312" y="18443"/>
                      <a:pt x="9126" y="18907"/>
                      <a:pt x="9416" y="19337"/>
                    </a:cubicBezTo>
                    <a:cubicBezTo>
                      <a:pt x="9930" y="20097"/>
                      <a:pt x="11730" y="20258"/>
                      <a:pt x="13039" y="20160"/>
                    </a:cubicBezTo>
                    <a:cubicBezTo>
                      <a:pt x="13704" y="20111"/>
                      <a:pt x="14363" y="19986"/>
                      <a:pt x="14738" y="19669"/>
                    </a:cubicBezTo>
                    <a:cubicBezTo>
                      <a:pt x="14941" y="19498"/>
                      <a:pt x="14982" y="19279"/>
                      <a:pt x="15029" y="19083"/>
                    </a:cubicBezTo>
                    <a:cubicBezTo>
                      <a:pt x="15098" y="18793"/>
                      <a:pt x="15192" y="18509"/>
                      <a:pt x="15326" y="18225"/>
                    </a:cubicBezTo>
                    <a:cubicBezTo>
                      <a:pt x="15844" y="17129"/>
                      <a:pt x="16783" y="16087"/>
                      <a:pt x="17722" y="15080"/>
                    </a:cubicBezTo>
                    <a:cubicBezTo>
                      <a:pt x="18664" y="14069"/>
                      <a:pt x="19655" y="13073"/>
                      <a:pt x="20539" y="12048"/>
                    </a:cubicBezTo>
                    <a:cubicBezTo>
                      <a:pt x="20716" y="11842"/>
                      <a:pt x="20996" y="11676"/>
                      <a:pt x="21179" y="11474"/>
                    </a:cubicBezTo>
                    <a:cubicBezTo>
                      <a:pt x="21368" y="11266"/>
                      <a:pt x="21441" y="11027"/>
                      <a:pt x="21477" y="10798"/>
                    </a:cubicBezTo>
                    <a:cubicBezTo>
                      <a:pt x="21552" y="10309"/>
                      <a:pt x="21190" y="9917"/>
                      <a:pt x="20778" y="9497"/>
                    </a:cubicBezTo>
                    <a:cubicBezTo>
                      <a:pt x="20291" y="9001"/>
                      <a:pt x="19980" y="8458"/>
                      <a:pt x="19582" y="7941"/>
                    </a:cubicBezTo>
                    <a:cubicBezTo>
                      <a:pt x="19201" y="7445"/>
                      <a:pt x="18729" y="6973"/>
                      <a:pt x="18218" y="6513"/>
                    </a:cubicBezTo>
                    <a:cubicBezTo>
                      <a:pt x="17073" y="5480"/>
                      <a:pt x="15825" y="4485"/>
                      <a:pt x="14894" y="3387"/>
                    </a:cubicBezTo>
                    <a:cubicBezTo>
                      <a:pt x="14789" y="3263"/>
                      <a:pt x="14450" y="3371"/>
                      <a:pt x="14555" y="3494"/>
                    </a:cubicBezTo>
                    <a:cubicBezTo>
                      <a:pt x="15398" y="4489"/>
                      <a:pt x="16485" y="5413"/>
                      <a:pt x="17560" y="6339"/>
                    </a:cubicBezTo>
                    <a:cubicBezTo>
                      <a:pt x="18099" y="6804"/>
                      <a:pt x="18601" y="7281"/>
                      <a:pt x="19025" y="7779"/>
                    </a:cubicBezTo>
                    <a:cubicBezTo>
                      <a:pt x="19457" y="8285"/>
                      <a:pt x="19773" y="8818"/>
                      <a:pt x="20192" y="9329"/>
                    </a:cubicBezTo>
                    <a:cubicBezTo>
                      <a:pt x="20369" y="9545"/>
                      <a:pt x="20591" y="9749"/>
                      <a:pt x="20785" y="9961"/>
                    </a:cubicBezTo>
                    <a:cubicBezTo>
                      <a:pt x="21015" y="10210"/>
                      <a:pt x="21103" y="10463"/>
                      <a:pt x="21089" y="10739"/>
                    </a:cubicBezTo>
                    <a:cubicBezTo>
                      <a:pt x="21077" y="10984"/>
                      <a:pt x="20974" y="11248"/>
                      <a:pt x="20746" y="11463"/>
                    </a:cubicBezTo>
                    <a:cubicBezTo>
                      <a:pt x="20648" y="11555"/>
                      <a:pt x="20516" y="11637"/>
                      <a:pt x="20406" y="11725"/>
                    </a:cubicBezTo>
                    <a:cubicBezTo>
                      <a:pt x="20254" y="11848"/>
                      <a:pt x="20153" y="11993"/>
                      <a:pt x="20040" y="12127"/>
                    </a:cubicBezTo>
                    <a:cubicBezTo>
                      <a:pt x="19171" y="13154"/>
                      <a:pt x="18150" y="14143"/>
                      <a:pt x="17215" y="15153"/>
                    </a:cubicBezTo>
                    <a:cubicBezTo>
                      <a:pt x="16302" y="16140"/>
                      <a:pt x="15422" y="17163"/>
                      <a:pt x="14916" y="18234"/>
                    </a:cubicBezTo>
                    <a:cubicBezTo>
                      <a:pt x="14802" y="18475"/>
                      <a:pt x="14718" y="18719"/>
                      <a:pt x="14662" y="18965"/>
                    </a:cubicBezTo>
                    <a:cubicBezTo>
                      <a:pt x="14604" y="19218"/>
                      <a:pt x="14568" y="19486"/>
                      <a:pt x="14226" y="19681"/>
                    </a:cubicBezTo>
                    <a:cubicBezTo>
                      <a:pt x="13730" y="19963"/>
                      <a:pt x="12804" y="19985"/>
                      <a:pt x="12133" y="19973"/>
                    </a:cubicBezTo>
                    <a:cubicBezTo>
                      <a:pt x="11360" y="19960"/>
                      <a:pt x="10507" y="19830"/>
                      <a:pt x="10016" y="19489"/>
                    </a:cubicBezTo>
                    <a:cubicBezTo>
                      <a:pt x="9425" y="19078"/>
                      <a:pt x="9683" y="18528"/>
                      <a:pt x="9990" y="18086"/>
                    </a:cubicBezTo>
                    <a:cubicBezTo>
                      <a:pt x="10342" y="17581"/>
                      <a:pt x="10769" y="17086"/>
                      <a:pt x="11172" y="16592"/>
                    </a:cubicBezTo>
                    <a:cubicBezTo>
                      <a:pt x="11577" y="16094"/>
                      <a:pt x="11999" y="15600"/>
                      <a:pt x="12453" y="15114"/>
                    </a:cubicBezTo>
                    <a:cubicBezTo>
                      <a:pt x="12899" y="14637"/>
                      <a:pt x="13379" y="14168"/>
                      <a:pt x="13912" y="13717"/>
                    </a:cubicBezTo>
                    <a:cubicBezTo>
                      <a:pt x="14387" y="13315"/>
                      <a:pt x="14920" y="12935"/>
                      <a:pt x="15378" y="12528"/>
                    </a:cubicBezTo>
                    <a:cubicBezTo>
                      <a:pt x="16197" y="11803"/>
                      <a:pt x="16697" y="10980"/>
                      <a:pt x="16028" y="10166"/>
                    </a:cubicBezTo>
                    <a:cubicBezTo>
                      <a:pt x="15414" y="9420"/>
                      <a:pt x="14255" y="8850"/>
                      <a:pt x="13215" y="8276"/>
                    </a:cubicBezTo>
                    <a:cubicBezTo>
                      <a:pt x="12590" y="7931"/>
                      <a:pt x="12027" y="7559"/>
                      <a:pt x="11481" y="7177"/>
                    </a:cubicBezTo>
                    <a:cubicBezTo>
                      <a:pt x="10894" y="6767"/>
                      <a:pt x="10287" y="6370"/>
                      <a:pt x="9675" y="5970"/>
                    </a:cubicBezTo>
                    <a:cubicBezTo>
                      <a:pt x="9279" y="5711"/>
                      <a:pt x="8934" y="5439"/>
                      <a:pt x="8641" y="5144"/>
                    </a:cubicBezTo>
                    <a:cubicBezTo>
                      <a:pt x="8367" y="4868"/>
                      <a:pt x="8102" y="4594"/>
                      <a:pt x="7704" y="4363"/>
                    </a:cubicBezTo>
                    <a:cubicBezTo>
                      <a:pt x="7600" y="4303"/>
                      <a:pt x="7416" y="4336"/>
                      <a:pt x="7375" y="4410"/>
                    </a:cubicBezTo>
                    <a:cubicBezTo>
                      <a:pt x="7098" y="4903"/>
                      <a:pt x="6619" y="5346"/>
                      <a:pt x="6476" y="5862"/>
                    </a:cubicBezTo>
                    <a:cubicBezTo>
                      <a:pt x="6336" y="6366"/>
                      <a:pt x="6418" y="6879"/>
                      <a:pt x="6470" y="7385"/>
                    </a:cubicBezTo>
                    <a:cubicBezTo>
                      <a:pt x="6588" y="8512"/>
                      <a:pt x="6529" y="9654"/>
                      <a:pt x="6474" y="10781"/>
                    </a:cubicBezTo>
                    <a:cubicBezTo>
                      <a:pt x="6446" y="11339"/>
                      <a:pt x="6236" y="11889"/>
                      <a:pt x="6217" y="12447"/>
                    </a:cubicBezTo>
                    <a:cubicBezTo>
                      <a:pt x="6208" y="12704"/>
                      <a:pt x="6273" y="12961"/>
                      <a:pt x="6308" y="13218"/>
                    </a:cubicBezTo>
                    <a:cubicBezTo>
                      <a:pt x="6325" y="13339"/>
                      <a:pt x="6286" y="13461"/>
                      <a:pt x="6264" y="13582"/>
                    </a:cubicBezTo>
                    <a:cubicBezTo>
                      <a:pt x="6240" y="13712"/>
                      <a:pt x="6272" y="13839"/>
                      <a:pt x="6312" y="13967"/>
                    </a:cubicBezTo>
                    <a:cubicBezTo>
                      <a:pt x="6386" y="14204"/>
                      <a:pt x="6541" y="14433"/>
                      <a:pt x="6670" y="14663"/>
                    </a:cubicBezTo>
                    <a:cubicBezTo>
                      <a:pt x="6824" y="14941"/>
                      <a:pt x="6889" y="15212"/>
                      <a:pt x="6917" y="15501"/>
                    </a:cubicBezTo>
                    <a:cubicBezTo>
                      <a:pt x="6973" y="16071"/>
                      <a:pt x="6975" y="16643"/>
                      <a:pt x="7008" y="17213"/>
                    </a:cubicBezTo>
                    <a:cubicBezTo>
                      <a:pt x="7029" y="17574"/>
                      <a:pt x="7058" y="17936"/>
                      <a:pt x="7149" y="18293"/>
                    </a:cubicBezTo>
                    <a:cubicBezTo>
                      <a:pt x="7198" y="18488"/>
                      <a:pt x="7269" y="18679"/>
                      <a:pt x="7344" y="18870"/>
                    </a:cubicBezTo>
                    <a:cubicBezTo>
                      <a:pt x="7422" y="19069"/>
                      <a:pt x="7434" y="19265"/>
                      <a:pt x="7476" y="19465"/>
                    </a:cubicBezTo>
                    <a:cubicBezTo>
                      <a:pt x="7536" y="19757"/>
                      <a:pt x="7893" y="20001"/>
                      <a:pt x="8008" y="20285"/>
                    </a:cubicBezTo>
                    <a:cubicBezTo>
                      <a:pt x="8159" y="20663"/>
                      <a:pt x="8139" y="21055"/>
                      <a:pt x="7814" y="21404"/>
                    </a:cubicBezTo>
                    <a:cubicBezTo>
                      <a:pt x="7928" y="21404"/>
                      <a:pt x="8041" y="21404"/>
                      <a:pt x="8154" y="21404"/>
                    </a:cubicBezTo>
                    <a:cubicBezTo>
                      <a:pt x="7799" y="21143"/>
                      <a:pt x="7500" y="20812"/>
                      <a:pt x="6899" y="20696"/>
                    </a:cubicBezTo>
                    <a:cubicBezTo>
                      <a:pt x="6212" y="20564"/>
                      <a:pt x="5680" y="20953"/>
                      <a:pt x="5168" y="21116"/>
                    </a:cubicBezTo>
                    <a:cubicBezTo>
                      <a:pt x="4774" y="21241"/>
                      <a:pt x="4672" y="21037"/>
                      <a:pt x="4633" y="20866"/>
                    </a:cubicBezTo>
                    <a:cubicBezTo>
                      <a:pt x="4589" y="20668"/>
                      <a:pt x="4556" y="20470"/>
                      <a:pt x="4495" y="20273"/>
                    </a:cubicBezTo>
                    <a:cubicBezTo>
                      <a:pt x="4338" y="19765"/>
                      <a:pt x="3923" y="19333"/>
                      <a:pt x="3497" y="18878"/>
                    </a:cubicBezTo>
                    <a:cubicBezTo>
                      <a:pt x="2570" y="17886"/>
                      <a:pt x="2536" y="16770"/>
                      <a:pt x="2384" y="15687"/>
                    </a:cubicBezTo>
                    <a:cubicBezTo>
                      <a:pt x="2224" y="14546"/>
                      <a:pt x="1982" y="13420"/>
                      <a:pt x="2006" y="12274"/>
                    </a:cubicBezTo>
                    <a:cubicBezTo>
                      <a:pt x="2016" y="11765"/>
                      <a:pt x="2072" y="11258"/>
                      <a:pt x="2062" y="10749"/>
                    </a:cubicBezTo>
                    <a:cubicBezTo>
                      <a:pt x="2051" y="10223"/>
                      <a:pt x="1990" y="9697"/>
                      <a:pt x="1895" y="9173"/>
                    </a:cubicBezTo>
                    <a:cubicBezTo>
                      <a:pt x="1703" y="8130"/>
                      <a:pt x="1348" y="7096"/>
                      <a:pt x="1106" y="6056"/>
                    </a:cubicBezTo>
                    <a:cubicBezTo>
                      <a:pt x="987" y="5547"/>
                      <a:pt x="867" y="5037"/>
                      <a:pt x="742" y="4528"/>
                    </a:cubicBezTo>
                    <a:cubicBezTo>
                      <a:pt x="616" y="4015"/>
                      <a:pt x="463" y="3502"/>
                      <a:pt x="410" y="2984"/>
                    </a:cubicBezTo>
                    <a:cubicBezTo>
                      <a:pt x="310" y="1994"/>
                      <a:pt x="570" y="973"/>
                      <a:pt x="1762" y="181"/>
                    </a:cubicBezTo>
                    <a:cubicBezTo>
                      <a:pt x="1670" y="181"/>
                      <a:pt x="1577" y="181"/>
                      <a:pt x="1484" y="181"/>
                    </a:cubicBezTo>
                    <a:cubicBezTo>
                      <a:pt x="1622" y="262"/>
                      <a:pt x="1826" y="308"/>
                      <a:pt x="2007" y="356"/>
                    </a:cubicBezTo>
                    <a:cubicBezTo>
                      <a:pt x="2282" y="430"/>
                      <a:pt x="2522" y="525"/>
                      <a:pt x="2775" y="617"/>
                    </a:cubicBezTo>
                    <a:cubicBezTo>
                      <a:pt x="3404" y="844"/>
                      <a:pt x="4205" y="944"/>
                      <a:pt x="4922" y="1061"/>
                    </a:cubicBezTo>
                    <a:cubicBezTo>
                      <a:pt x="6472" y="1315"/>
                      <a:pt x="8057" y="1512"/>
                      <a:pt x="9661" y="1638"/>
                    </a:cubicBezTo>
                    <a:cubicBezTo>
                      <a:pt x="10417" y="1697"/>
                      <a:pt x="11178" y="1736"/>
                      <a:pt x="11940" y="1759"/>
                    </a:cubicBezTo>
                    <a:cubicBezTo>
                      <a:pt x="12527" y="1776"/>
                      <a:pt x="13101" y="1755"/>
                      <a:pt x="13686" y="1757"/>
                    </a:cubicBezTo>
                    <a:cubicBezTo>
                      <a:pt x="13874" y="1758"/>
                      <a:pt x="14093" y="1767"/>
                      <a:pt x="14244" y="1834"/>
                    </a:cubicBezTo>
                    <a:cubicBezTo>
                      <a:pt x="14471" y="1935"/>
                      <a:pt x="14381" y="2182"/>
                      <a:pt x="14367" y="2317"/>
                    </a:cubicBezTo>
                    <a:cubicBezTo>
                      <a:pt x="14327" y="2713"/>
                      <a:pt x="14239" y="3092"/>
                      <a:pt x="14535" y="3468"/>
                    </a:cubicBezTo>
                    <a:cubicBezTo>
                      <a:pt x="14632" y="3592"/>
                      <a:pt x="15013" y="3538"/>
                      <a:pt x="14914" y="3412"/>
                    </a:cubicBezTo>
                    <a:close/>
                    <a:moveTo>
                      <a:pt x="14914" y="341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82" name="AutoShape 302"/>
              <p:cNvSpPr>
                <a:spLocks/>
              </p:cNvSpPr>
              <p:nvPr/>
            </p:nvSpPr>
            <p:spPr bwMode="auto">
              <a:xfrm>
                <a:off x="35" y="52"/>
                <a:ext cx="757" cy="188"/>
              </a:xfrm>
              <a:custGeom>
                <a:avLst/>
                <a:gdLst/>
                <a:ahLst/>
                <a:cxnLst/>
                <a:rect l="0" t="0" r="r" b="b"/>
                <a:pathLst>
                  <a:path w="21348" h="20776">
                    <a:moveTo>
                      <a:pt x="99" y="1461"/>
                    </a:moveTo>
                    <a:cubicBezTo>
                      <a:pt x="820" y="3043"/>
                      <a:pt x="1465" y="5033"/>
                      <a:pt x="2125" y="6955"/>
                    </a:cubicBezTo>
                    <a:cubicBezTo>
                      <a:pt x="2818" y="8976"/>
                      <a:pt x="3538" y="10568"/>
                      <a:pt x="4340" y="11862"/>
                    </a:cubicBezTo>
                    <a:cubicBezTo>
                      <a:pt x="6118" y="14731"/>
                      <a:pt x="8043" y="16310"/>
                      <a:pt x="9942" y="17424"/>
                    </a:cubicBezTo>
                    <a:cubicBezTo>
                      <a:pt x="11895" y="18569"/>
                      <a:pt x="13854" y="19562"/>
                      <a:pt x="15825" y="20069"/>
                    </a:cubicBezTo>
                    <a:cubicBezTo>
                      <a:pt x="16858" y="20333"/>
                      <a:pt x="17894" y="20466"/>
                      <a:pt x="18928" y="20317"/>
                    </a:cubicBezTo>
                    <a:cubicBezTo>
                      <a:pt x="19509" y="20234"/>
                      <a:pt x="20544" y="19324"/>
                      <a:pt x="21051" y="20639"/>
                    </a:cubicBezTo>
                    <a:cubicBezTo>
                      <a:pt x="21269" y="21208"/>
                      <a:pt x="21472" y="19851"/>
                      <a:pt x="21256" y="19289"/>
                    </a:cubicBezTo>
                    <a:cubicBezTo>
                      <a:pt x="20814" y="18139"/>
                      <a:pt x="20188" y="18514"/>
                      <a:pt x="19688" y="18643"/>
                    </a:cubicBezTo>
                    <a:cubicBezTo>
                      <a:pt x="18728" y="18893"/>
                      <a:pt x="17766" y="18840"/>
                      <a:pt x="16806" y="18700"/>
                    </a:cubicBezTo>
                    <a:cubicBezTo>
                      <a:pt x="14671" y="18391"/>
                      <a:pt x="12548" y="17345"/>
                      <a:pt x="10438" y="16139"/>
                    </a:cubicBezTo>
                    <a:cubicBezTo>
                      <a:pt x="8573" y="15073"/>
                      <a:pt x="6722" y="13615"/>
                      <a:pt x="4949" y="11108"/>
                    </a:cubicBezTo>
                    <a:cubicBezTo>
                      <a:pt x="4045" y="9831"/>
                      <a:pt x="3237" y="8168"/>
                      <a:pt x="2462" y="5981"/>
                    </a:cubicBezTo>
                    <a:cubicBezTo>
                      <a:pt x="1750" y="3971"/>
                      <a:pt x="1075" y="1800"/>
                      <a:pt x="305" y="109"/>
                    </a:cubicBezTo>
                    <a:cubicBezTo>
                      <a:pt x="76" y="-392"/>
                      <a:pt x="-128" y="960"/>
                      <a:pt x="99" y="1461"/>
                    </a:cubicBezTo>
                    <a:cubicBezTo>
                      <a:pt x="99" y="1461"/>
                      <a:pt x="99" y="1461"/>
                      <a:pt x="99" y="1461"/>
                    </a:cubicBezTo>
                    <a:close/>
                    <a:moveTo>
                      <a:pt x="99" y="146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83" name="AutoShape 303"/>
              <p:cNvSpPr>
                <a:spLocks/>
              </p:cNvSpPr>
              <p:nvPr/>
            </p:nvSpPr>
            <p:spPr bwMode="auto">
              <a:xfrm>
                <a:off x="610" y="1829"/>
                <a:ext cx="114" cy="99"/>
              </a:xfrm>
              <a:custGeom>
                <a:avLst/>
                <a:gdLst/>
                <a:ahLst/>
                <a:cxnLst/>
                <a:rect l="0" t="0" r="r" b="b"/>
                <a:pathLst>
                  <a:path w="19090" h="21123">
                    <a:moveTo>
                      <a:pt x="18333" y="11"/>
                    </a:moveTo>
                    <a:cubicBezTo>
                      <a:pt x="14440" y="802"/>
                      <a:pt x="10736" y="2478"/>
                      <a:pt x="7086" y="4292"/>
                    </a:cubicBezTo>
                    <a:cubicBezTo>
                      <a:pt x="4926" y="5366"/>
                      <a:pt x="1444" y="6124"/>
                      <a:pt x="298" y="8931"/>
                    </a:cubicBezTo>
                    <a:cubicBezTo>
                      <a:pt x="-1548" y="13430"/>
                      <a:pt x="5662" y="19527"/>
                      <a:pt x="8209" y="21043"/>
                    </a:cubicBezTo>
                    <a:cubicBezTo>
                      <a:pt x="8910" y="21455"/>
                      <a:pt x="9522" y="20153"/>
                      <a:pt x="8818" y="19737"/>
                    </a:cubicBezTo>
                    <a:cubicBezTo>
                      <a:pt x="6543" y="18385"/>
                      <a:pt x="-2179" y="10430"/>
                      <a:pt x="3279" y="7832"/>
                    </a:cubicBezTo>
                    <a:cubicBezTo>
                      <a:pt x="8343" y="5423"/>
                      <a:pt x="13258" y="2568"/>
                      <a:pt x="18651" y="1472"/>
                    </a:cubicBezTo>
                    <a:cubicBezTo>
                      <a:pt x="19421" y="1310"/>
                      <a:pt x="19091" y="-145"/>
                      <a:pt x="18333" y="11"/>
                    </a:cubicBezTo>
                    <a:cubicBezTo>
                      <a:pt x="18333" y="11"/>
                      <a:pt x="18333" y="11"/>
                      <a:pt x="18333" y="11"/>
                    </a:cubicBezTo>
                    <a:close/>
                    <a:moveTo>
                      <a:pt x="18333" y="1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84" name="AutoShape 304"/>
              <p:cNvSpPr>
                <a:spLocks/>
              </p:cNvSpPr>
              <p:nvPr/>
            </p:nvSpPr>
            <p:spPr bwMode="auto">
              <a:xfrm>
                <a:off x="593" y="1935"/>
                <a:ext cx="203" cy="24"/>
              </a:xfrm>
              <a:custGeom>
                <a:avLst/>
                <a:gdLst/>
                <a:ahLst/>
                <a:cxnLst/>
                <a:rect l="0" t="0" r="r" b="b"/>
                <a:pathLst>
                  <a:path w="21201" h="17621">
                    <a:moveTo>
                      <a:pt x="472" y="5648"/>
                    </a:moveTo>
                    <a:cubicBezTo>
                      <a:pt x="2086" y="3812"/>
                      <a:pt x="3721" y="8152"/>
                      <a:pt x="5287" y="10360"/>
                    </a:cubicBezTo>
                    <a:cubicBezTo>
                      <a:pt x="6912" y="12650"/>
                      <a:pt x="8558" y="14391"/>
                      <a:pt x="10205" y="15848"/>
                    </a:cubicBezTo>
                    <a:cubicBezTo>
                      <a:pt x="13820" y="19072"/>
                      <a:pt x="17505" y="18416"/>
                      <a:pt x="20946" y="9553"/>
                    </a:cubicBezTo>
                    <a:cubicBezTo>
                      <a:pt x="21396" y="8379"/>
                      <a:pt x="21201" y="3358"/>
                      <a:pt x="20747" y="4544"/>
                    </a:cubicBezTo>
                    <a:cubicBezTo>
                      <a:pt x="16959" y="14315"/>
                      <a:pt x="12979" y="13445"/>
                      <a:pt x="9033" y="9578"/>
                    </a:cubicBezTo>
                    <a:cubicBezTo>
                      <a:pt x="6272" y="6827"/>
                      <a:pt x="3060" y="-2528"/>
                      <a:pt x="271" y="651"/>
                    </a:cubicBezTo>
                    <a:cubicBezTo>
                      <a:pt x="-204" y="1200"/>
                      <a:pt x="-2" y="6184"/>
                      <a:pt x="472" y="5648"/>
                    </a:cubicBezTo>
                    <a:cubicBezTo>
                      <a:pt x="472" y="5648"/>
                      <a:pt x="472" y="5648"/>
                      <a:pt x="472" y="5648"/>
                    </a:cubicBezTo>
                    <a:close/>
                    <a:moveTo>
                      <a:pt x="472" y="564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85" name="AutoShape 305"/>
              <p:cNvSpPr>
                <a:spLocks/>
              </p:cNvSpPr>
              <p:nvPr/>
            </p:nvSpPr>
            <p:spPr bwMode="auto">
              <a:xfrm>
                <a:off x="287" y="1987"/>
                <a:ext cx="150" cy="46"/>
              </a:xfrm>
              <a:custGeom>
                <a:avLst/>
                <a:gdLst/>
                <a:ahLst/>
                <a:cxnLst/>
                <a:rect l="0" t="0" r="r" b="b"/>
                <a:pathLst>
                  <a:path w="21114" h="14192">
                    <a:moveTo>
                      <a:pt x="999" y="13410"/>
                    </a:moveTo>
                    <a:cubicBezTo>
                      <a:pt x="3196" y="-4319"/>
                      <a:pt x="15406" y="2193"/>
                      <a:pt x="20218" y="10575"/>
                    </a:cubicBezTo>
                    <a:cubicBezTo>
                      <a:pt x="20728" y="11459"/>
                      <a:pt x="21450" y="9899"/>
                      <a:pt x="20938" y="9007"/>
                    </a:cubicBezTo>
                    <a:cubicBezTo>
                      <a:pt x="15532" y="-399"/>
                      <a:pt x="2457" y="-6819"/>
                      <a:pt x="19" y="12820"/>
                    </a:cubicBezTo>
                    <a:cubicBezTo>
                      <a:pt x="-150" y="14202"/>
                      <a:pt x="828" y="14781"/>
                      <a:pt x="999" y="13410"/>
                    </a:cubicBezTo>
                    <a:cubicBezTo>
                      <a:pt x="999" y="13410"/>
                      <a:pt x="999" y="13410"/>
                      <a:pt x="999" y="13410"/>
                    </a:cubicBezTo>
                    <a:close/>
                    <a:moveTo>
                      <a:pt x="999" y="1341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86" name="AutoShape 306"/>
              <p:cNvSpPr>
                <a:spLocks/>
              </p:cNvSpPr>
              <p:nvPr/>
            </p:nvSpPr>
            <p:spPr bwMode="auto">
              <a:xfrm>
                <a:off x="359" y="1935"/>
                <a:ext cx="34" cy="30"/>
              </a:xfrm>
              <a:custGeom>
                <a:avLst/>
                <a:gdLst/>
                <a:ahLst/>
                <a:cxnLst/>
                <a:rect l="0" t="0" r="r" b="b"/>
                <a:pathLst>
                  <a:path w="19106" h="19048">
                    <a:moveTo>
                      <a:pt x="15663" y="656"/>
                    </a:moveTo>
                    <a:cubicBezTo>
                      <a:pt x="11066" y="5748"/>
                      <a:pt x="6499" y="11013"/>
                      <a:pt x="956" y="14832"/>
                    </a:cubicBezTo>
                    <a:cubicBezTo>
                      <a:pt x="-1252" y="16355"/>
                      <a:pt x="764" y="20222"/>
                      <a:pt x="2972" y="18699"/>
                    </a:cubicBezTo>
                    <a:cubicBezTo>
                      <a:pt x="8824" y="14668"/>
                      <a:pt x="13676" y="9169"/>
                      <a:pt x="18513" y="3822"/>
                    </a:cubicBezTo>
                    <a:cubicBezTo>
                      <a:pt x="20348" y="1782"/>
                      <a:pt x="17503" y="-1378"/>
                      <a:pt x="15663" y="656"/>
                    </a:cubicBezTo>
                    <a:cubicBezTo>
                      <a:pt x="15663" y="656"/>
                      <a:pt x="15663" y="656"/>
                      <a:pt x="15663" y="656"/>
                    </a:cubicBezTo>
                    <a:close/>
                    <a:moveTo>
                      <a:pt x="15663" y="65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87" name="AutoShape 307"/>
              <p:cNvSpPr>
                <a:spLocks/>
              </p:cNvSpPr>
              <p:nvPr/>
            </p:nvSpPr>
            <p:spPr bwMode="auto">
              <a:xfrm>
                <a:off x="323" y="1864"/>
                <a:ext cx="61" cy="69"/>
              </a:xfrm>
              <a:custGeom>
                <a:avLst/>
                <a:gdLst/>
                <a:ahLst/>
                <a:cxnLst/>
                <a:rect l="0" t="0" r="r" b="b"/>
                <a:pathLst>
                  <a:path w="20160" h="20307">
                    <a:moveTo>
                      <a:pt x="18197" y="354"/>
                    </a:moveTo>
                    <a:cubicBezTo>
                      <a:pt x="12391" y="6548"/>
                      <a:pt x="7366" y="13302"/>
                      <a:pt x="388" y="18567"/>
                    </a:cubicBezTo>
                    <a:cubicBezTo>
                      <a:pt x="-768" y="19448"/>
                      <a:pt x="917" y="20915"/>
                      <a:pt x="2064" y="20036"/>
                    </a:cubicBezTo>
                    <a:cubicBezTo>
                      <a:pt x="9051" y="14769"/>
                      <a:pt x="14067" y="8022"/>
                      <a:pt x="19870" y="1826"/>
                    </a:cubicBezTo>
                    <a:cubicBezTo>
                      <a:pt x="20832" y="795"/>
                      <a:pt x="19170" y="-685"/>
                      <a:pt x="18197" y="354"/>
                    </a:cubicBezTo>
                    <a:cubicBezTo>
                      <a:pt x="18197" y="354"/>
                      <a:pt x="18197" y="354"/>
                      <a:pt x="18197" y="354"/>
                    </a:cubicBezTo>
                    <a:close/>
                    <a:moveTo>
                      <a:pt x="18197" y="35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88" name="AutoShape 308"/>
              <p:cNvSpPr>
                <a:spLocks/>
              </p:cNvSpPr>
              <p:nvPr/>
            </p:nvSpPr>
            <p:spPr bwMode="auto">
              <a:xfrm>
                <a:off x="251" y="1899"/>
                <a:ext cx="72" cy="55"/>
              </a:xfrm>
              <a:custGeom>
                <a:avLst/>
                <a:gdLst/>
                <a:ahLst/>
                <a:cxnLst/>
                <a:rect l="0" t="0" r="r" b="b"/>
                <a:pathLst>
                  <a:path w="20594" h="20304">
                    <a:moveTo>
                      <a:pt x="51" y="1619"/>
                    </a:moveTo>
                    <a:cubicBezTo>
                      <a:pt x="2439" y="11488"/>
                      <a:pt x="12503" y="16017"/>
                      <a:pt x="19034" y="20153"/>
                    </a:cubicBezTo>
                    <a:cubicBezTo>
                      <a:pt x="20215" y="20905"/>
                      <a:pt x="21256" y="18636"/>
                      <a:pt x="20070" y="17887"/>
                    </a:cubicBezTo>
                    <a:cubicBezTo>
                      <a:pt x="14144" y="14132"/>
                      <a:pt x="4195" y="9833"/>
                      <a:pt x="2031" y="915"/>
                    </a:cubicBezTo>
                    <a:cubicBezTo>
                      <a:pt x="1640" y="-695"/>
                      <a:pt x="-344" y="-4"/>
                      <a:pt x="51" y="1619"/>
                    </a:cubicBezTo>
                    <a:cubicBezTo>
                      <a:pt x="51" y="1619"/>
                      <a:pt x="51" y="1619"/>
                      <a:pt x="51" y="1619"/>
                    </a:cubicBezTo>
                    <a:close/>
                    <a:moveTo>
                      <a:pt x="51" y="161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89" name="AutoShape 309"/>
              <p:cNvSpPr>
                <a:spLocks/>
              </p:cNvSpPr>
              <p:nvPr/>
            </p:nvSpPr>
            <p:spPr bwMode="auto">
              <a:xfrm>
                <a:off x="377" y="2022"/>
                <a:ext cx="45" cy="43"/>
              </a:xfrm>
              <a:custGeom>
                <a:avLst/>
                <a:gdLst/>
                <a:ahLst/>
                <a:cxnLst/>
                <a:rect l="0" t="0" r="r" b="b"/>
                <a:pathLst>
                  <a:path w="19657" h="19593">
                    <a:moveTo>
                      <a:pt x="410" y="2842"/>
                    </a:moveTo>
                    <a:cubicBezTo>
                      <a:pt x="5419" y="8815"/>
                      <a:pt x="11147" y="14025"/>
                      <a:pt x="16917" y="19176"/>
                    </a:cubicBezTo>
                    <a:cubicBezTo>
                      <a:pt x="18440" y="20539"/>
                      <a:pt x="20682" y="18234"/>
                      <a:pt x="19136" y="16863"/>
                    </a:cubicBezTo>
                    <a:cubicBezTo>
                      <a:pt x="13374" y="11724"/>
                      <a:pt x="7638" y="6502"/>
                      <a:pt x="2625" y="537"/>
                    </a:cubicBezTo>
                    <a:cubicBezTo>
                      <a:pt x="1294" y="-1061"/>
                      <a:pt x="-918" y="1264"/>
                      <a:pt x="410" y="2842"/>
                    </a:cubicBezTo>
                    <a:cubicBezTo>
                      <a:pt x="410" y="2842"/>
                      <a:pt x="410" y="2842"/>
                      <a:pt x="410" y="2842"/>
                    </a:cubicBezTo>
                    <a:close/>
                    <a:moveTo>
                      <a:pt x="410" y="28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0" name="AutoShape 310"/>
              <p:cNvSpPr>
                <a:spLocks/>
              </p:cNvSpPr>
              <p:nvPr/>
            </p:nvSpPr>
            <p:spPr bwMode="auto">
              <a:xfrm>
                <a:off x="700" y="1864"/>
                <a:ext cx="87" cy="60"/>
              </a:xfrm>
              <a:custGeom>
                <a:avLst/>
                <a:gdLst/>
                <a:ahLst/>
                <a:cxnLst/>
                <a:rect l="0" t="0" r="r" b="b"/>
                <a:pathLst>
                  <a:path w="20695" h="20454">
                    <a:moveTo>
                      <a:pt x="19076" y="577"/>
                    </a:moveTo>
                    <a:cubicBezTo>
                      <a:pt x="15004" y="10015"/>
                      <a:pt x="7930" y="14962"/>
                      <a:pt x="602" y="18070"/>
                    </a:cubicBezTo>
                    <a:cubicBezTo>
                      <a:pt x="-457" y="18527"/>
                      <a:pt x="-3" y="20847"/>
                      <a:pt x="1064" y="20396"/>
                    </a:cubicBezTo>
                    <a:cubicBezTo>
                      <a:pt x="8821" y="17098"/>
                      <a:pt x="16267" y="11761"/>
                      <a:pt x="20563" y="1790"/>
                    </a:cubicBezTo>
                    <a:cubicBezTo>
                      <a:pt x="21143" y="457"/>
                      <a:pt x="19651" y="-753"/>
                      <a:pt x="19076" y="577"/>
                    </a:cubicBezTo>
                    <a:cubicBezTo>
                      <a:pt x="19076" y="577"/>
                      <a:pt x="19076" y="577"/>
                      <a:pt x="19076" y="577"/>
                    </a:cubicBezTo>
                    <a:close/>
                    <a:moveTo>
                      <a:pt x="19076" y="57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1" name="AutoShape 311"/>
              <p:cNvSpPr>
                <a:spLocks/>
              </p:cNvSpPr>
              <p:nvPr/>
            </p:nvSpPr>
            <p:spPr bwMode="auto">
              <a:xfrm>
                <a:off x="539" y="1847"/>
                <a:ext cx="30" cy="74"/>
              </a:xfrm>
              <a:custGeom>
                <a:avLst/>
                <a:gdLst/>
                <a:ahLst/>
                <a:cxnLst/>
                <a:rect l="0" t="0" r="r" b="b"/>
                <a:pathLst>
                  <a:path w="19838" h="20459">
                    <a:moveTo>
                      <a:pt x="70" y="1214"/>
                    </a:moveTo>
                    <a:cubicBezTo>
                      <a:pt x="3680" y="7725"/>
                      <a:pt x="7641" y="14110"/>
                      <a:pt x="15497" y="19980"/>
                    </a:cubicBezTo>
                    <a:cubicBezTo>
                      <a:pt x="16964" y="21077"/>
                      <a:pt x="20988" y="20094"/>
                      <a:pt x="19521" y="18998"/>
                    </a:cubicBezTo>
                    <a:cubicBezTo>
                      <a:pt x="11853" y="13265"/>
                      <a:pt x="8091" y="7042"/>
                      <a:pt x="4583" y="697"/>
                    </a:cubicBezTo>
                    <a:cubicBezTo>
                      <a:pt x="3896" y="-523"/>
                      <a:pt x="-612" y="-8"/>
                      <a:pt x="70" y="1214"/>
                    </a:cubicBezTo>
                    <a:cubicBezTo>
                      <a:pt x="70" y="1214"/>
                      <a:pt x="70" y="1214"/>
                      <a:pt x="70" y="1214"/>
                    </a:cubicBezTo>
                    <a:close/>
                    <a:moveTo>
                      <a:pt x="70" y="12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2" name="AutoShape 312"/>
              <p:cNvSpPr>
                <a:spLocks/>
              </p:cNvSpPr>
              <p:nvPr/>
            </p:nvSpPr>
            <p:spPr bwMode="auto">
              <a:xfrm>
                <a:off x="736" y="1565"/>
                <a:ext cx="21" cy="143"/>
              </a:xfrm>
              <a:custGeom>
                <a:avLst/>
                <a:gdLst/>
                <a:ahLst/>
                <a:cxnLst/>
                <a:rect l="0" t="0" r="r" b="b"/>
                <a:pathLst>
                  <a:path w="14565" h="21157">
                    <a:moveTo>
                      <a:pt x="4477" y="357"/>
                    </a:moveTo>
                    <a:cubicBezTo>
                      <a:pt x="-6700" y="6769"/>
                      <a:pt x="6171" y="14168"/>
                      <a:pt x="9478" y="20657"/>
                    </a:cubicBezTo>
                    <a:cubicBezTo>
                      <a:pt x="9800" y="21321"/>
                      <a:pt x="14900" y="21327"/>
                      <a:pt x="14548" y="20657"/>
                    </a:cubicBezTo>
                    <a:cubicBezTo>
                      <a:pt x="11284" y="14254"/>
                      <a:pt x="-1618" y="6944"/>
                      <a:pt x="9386" y="636"/>
                    </a:cubicBezTo>
                    <a:cubicBezTo>
                      <a:pt x="10492" y="0"/>
                      <a:pt x="5584" y="-273"/>
                      <a:pt x="4477" y="357"/>
                    </a:cubicBezTo>
                    <a:cubicBezTo>
                      <a:pt x="4477" y="357"/>
                      <a:pt x="4477" y="357"/>
                      <a:pt x="4477" y="357"/>
                    </a:cubicBezTo>
                    <a:close/>
                    <a:moveTo>
                      <a:pt x="4477" y="35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3" name="AutoShape 313"/>
              <p:cNvSpPr>
                <a:spLocks/>
              </p:cNvSpPr>
              <p:nvPr/>
            </p:nvSpPr>
            <p:spPr bwMode="auto">
              <a:xfrm>
                <a:off x="179" y="1635"/>
                <a:ext cx="136" cy="185"/>
              </a:xfrm>
              <a:custGeom>
                <a:avLst/>
                <a:gdLst/>
                <a:ahLst/>
                <a:cxnLst/>
                <a:rect l="0" t="0" r="r" b="b"/>
                <a:pathLst>
                  <a:path w="21059" h="21154">
                    <a:moveTo>
                      <a:pt x="185" y="673"/>
                    </a:moveTo>
                    <a:cubicBezTo>
                      <a:pt x="9168" y="6195"/>
                      <a:pt x="16617" y="12570"/>
                      <a:pt x="19949" y="20869"/>
                    </a:cubicBezTo>
                    <a:cubicBezTo>
                      <a:pt x="20153" y="21367"/>
                      <a:pt x="21235" y="21158"/>
                      <a:pt x="21034" y="20655"/>
                    </a:cubicBezTo>
                    <a:cubicBezTo>
                      <a:pt x="17648" y="12226"/>
                      <a:pt x="10114" y="5716"/>
                      <a:pt x="982" y="102"/>
                    </a:cubicBezTo>
                    <a:cubicBezTo>
                      <a:pt x="434" y="-233"/>
                      <a:pt x="-365" y="335"/>
                      <a:pt x="185" y="673"/>
                    </a:cubicBezTo>
                    <a:cubicBezTo>
                      <a:pt x="185" y="673"/>
                      <a:pt x="185" y="673"/>
                      <a:pt x="185" y="673"/>
                    </a:cubicBezTo>
                    <a:close/>
                    <a:moveTo>
                      <a:pt x="185" y="6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4" name="AutoShape 314"/>
              <p:cNvSpPr>
                <a:spLocks/>
              </p:cNvSpPr>
              <p:nvPr/>
            </p:nvSpPr>
            <p:spPr bwMode="auto">
              <a:xfrm>
                <a:off x="341" y="1600"/>
                <a:ext cx="8" cy="120"/>
              </a:xfrm>
              <a:custGeom>
                <a:avLst/>
                <a:gdLst/>
                <a:ahLst/>
                <a:cxnLst/>
                <a:rect l="0" t="0" r="r" b="b"/>
                <a:pathLst>
                  <a:path w="17097" h="21196">
                    <a:moveTo>
                      <a:pt x="884" y="603"/>
                    </a:moveTo>
                    <a:cubicBezTo>
                      <a:pt x="-2218" y="7267"/>
                      <a:pt x="4097" y="13927"/>
                      <a:pt x="884" y="20591"/>
                    </a:cubicBezTo>
                    <a:cubicBezTo>
                      <a:pt x="475" y="21397"/>
                      <a:pt x="15779" y="21397"/>
                      <a:pt x="16150" y="20591"/>
                    </a:cubicBezTo>
                    <a:cubicBezTo>
                      <a:pt x="19382" y="13927"/>
                      <a:pt x="13049" y="7267"/>
                      <a:pt x="16150" y="603"/>
                    </a:cubicBezTo>
                    <a:cubicBezTo>
                      <a:pt x="16540" y="-203"/>
                      <a:pt x="1255" y="-200"/>
                      <a:pt x="884" y="603"/>
                    </a:cubicBezTo>
                    <a:cubicBezTo>
                      <a:pt x="884" y="603"/>
                      <a:pt x="884" y="603"/>
                      <a:pt x="884" y="603"/>
                    </a:cubicBezTo>
                    <a:close/>
                    <a:moveTo>
                      <a:pt x="884" y="60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5" name="AutoShape 315"/>
              <p:cNvSpPr>
                <a:spLocks/>
              </p:cNvSpPr>
              <p:nvPr/>
            </p:nvSpPr>
            <p:spPr bwMode="auto">
              <a:xfrm>
                <a:off x="880" y="1354"/>
                <a:ext cx="61" cy="205"/>
              </a:xfrm>
              <a:custGeom>
                <a:avLst/>
                <a:gdLst/>
                <a:ahLst/>
                <a:cxnLst/>
                <a:rect l="0" t="0" r="r" b="b"/>
                <a:pathLst>
                  <a:path w="20153" h="21267">
                    <a:moveTo>
                      <a:pt x="18456" y="73"/>
                    </a:moveTo>
                    <a:cubicBezTo>
                      <a:pt x="-744" y="4595"/>
                      <a:pt x="650" y="14262"/>
                      <a:pt x="1" y="20913"/>
                    </a:cubicBezTo>
                    <a:cubicBezTo>
                      <a:pt x="-43" y="21386"/>
                      <a:pt x="2343" y="21386"/>
                      <a:pt x="2386" y="20913"/>
                    </a:cubicBezTo>
                    <a:cubicBezTo>
                      <a:pt x="2734" y="17419"/>
                      <a:pt x="3009" y="13926"/>
                      <a:pt x="4760" y="10464"/>
                    </a:cubicBezTo>
                    <a:cubicBezTo>
                      <a:pt x="6542" y="6944"/>
                      <a:pt x="10040" y="2970"/>
                      <a:pt x="19647" y="706"/>
                    </a:cubicBezTo>
                    <a:cubicBezTo>
                      <a:pt x="20856" y="423"/>
                      <a:pt x="19671" y="-214"/>
                      <a:pt x="18456" y="73"/>
                    </a:cubicBezTo>
                    <a:cubicBezTo>
                      <a:pt x="18456" y="73"/>
                      <a:pt x="18456" y="73"/>
                      <a:pt x="18456" y="73"/>
                    </a:cubicBezTo>
                    <a:close/>
                    <a:moveTo>
                      <a:pt x="18456" y="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6" name="AutoShape 316"/>
              <p:cNvSpPr>
                <a:spLocks/>
              </p:cNvSpPr>
              <p:nvPr/>
            </p:nvSpPr>
            <p:spPr bwMode="auto">
              <a:xfrm>
                <a:off x="125" y="1424"/>
                <a:ext cx="20" cy="11"/>
              </a:xfrm>
              <a:custGeom>
                <a:avLst/>
                <a:gdLst/>
                <a:ahLst/>
                <a:cxnLst/>
                <a:rect l="0" t="0" r="r" b="b"/>
                <a:pathLst>
                  <a:path w="17478" h="16751">
                    <a:moveTo>
                      <a:pt x="4830" y="16200"/>
                    </a:moveTo>
                    <a:cubicBezTo>
                      <a:pt x="8314" y="13392"/>
                      <a:pt x="12288" y="13322"/>
                      <a:pt x="15833" y="10458"/>
                    </a:cubicBezTo>
                    <a:cubicBezTo>
                      <a:pt x="19539" y="7468"/>
                      <a:pt x="16323" y="-2424"/>
                      <a:pt x="12663" y="552"/>
                    </a:cubicBezTo>
                    <a:cubicBezTo>
                      <a:pt x="9164" y="3374"/>
                      <a:pt x="5198" y="3444"/>
                      <a:pt x="1645" y="6294"/>
                    </a:cubicBezTo>
                    <a:cubicBezTo>
                      <a:pt x="-2061" y="9270"/>
                      <a:pt x="1147" y="19176"/>
                      <a:pt x="4830" y="16200"/>
                    </a:cubicBezTo>
                    <a:cubicBezTo>
                      <a:pt x="4830" y="16200"/>
                      <a:pt x="4830" y="16200"/>
                      <a:pt x="4830" y="16200"/>
                    </a:cubicBezTo>
                    <a:close/>
                    <a:moveTo>
                      <a:pt x="4830" y="1620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7" name="AutoShape 317"/>
              <p:cNvSpPr>
                <a:spLocks/>
              </p:cNvSpPr>
              <p:nvPr/>
            </p:nvSpPr>
            <p:spPr bwMode="auto">
              <a:xfrm>
                <a:off x="233" y="1090"/>
                <a:ext cx="67" cy="111"/>
              </a:xfrm>
              <a:custGeom>
                <a:avLst/>
                <a:gdLst/>
                <a:ahLst/>
                <a:cxnLst/>
                <a:rect l="0" t="0" r="r" b="b"/>
                <a:pathLst>
                  <a:path w="20528" h="20767">
                    <a:moveTo>
                      <a:pt x="18506" y="347"/>
                    </a:moveTo>
                    <a:cubicBezTo>
                      <a:pt x="13484" y="7195"/>
                      <a:pt x="7247" y="13626"/>
                      <a:pt x="194" y="19805"/>
                    </a:cubicBezTo>
                    <a:cubicBezTo>
                      <a:pt x="-614" y="20510"/>
                      <a:pt x="1312" y="21168"/>
                      <a:pt x="2114" y="20468"/>
                    </a:cubicBezTo>
                    <a:cubicBezTo>
                      <a:pt x="9165" y="14292"/>
                      <a:pt x="15400" y="7860"/>
                      <a:pt x="20427" y="1011"/>
                    </a:cubicBezTo>
                    <a:cubicBezTo>
                      <a:pt x="20986" y="239"/>
                      <a:pt x="19076" y="-432"/>
                      <a:pt x="18506" y="347"/>
                    </a:cubicBezTo>
                    <a:cubicBezTo>
                      <a:pt x="18506" y="347"/>
                      <a:pt x="18506" y="347"/>
                      <a:pt x="18506" y="347"/>
                    </a:cubicBezTo>
                    <a:close/>
                    <a:moveTo>
                      <a:pt x="18506" y="34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8" name="AutoShape 318"/>
              <p:cNvSpPr>
                <a:spLocks/>
              </p:cNvSpPr>
              <p:nvPr/>
            </p:nvSpPr>
            <p:spPr bwMode="auto">
              <a:xfrm>
                <a:off x="233" y="1161"/>
                <a:ext cx="75" cy="100"/>
              </a:xfrm>
              <a:custGeom>
                <a:avLst/>
                <a:gdLst/>
                <a:ahLst/>
                <a:cxnLst/>
                <a:rect l="0" t="0" r="r" b="b"/>
                <a:pathLst>
                  <a:path w="20635" h="20650">
                    <a:moveTo>
                      <a:pt x="18843" y="381"/>
                    </a:moveTo>
                    <a:cubicBezTo>
                      <a:pt x="14617" y="7680"/>
                      <a:pt x="7079" y="13367"/>
                      <a:pt x="241" y="19384"/>
                    </a:cubicBezTo>
                    <a:cubicBezTo>
                      <a:pt x="-561" y="20095"/>
                      <a:pt x="823" y="21124"/>
                      <a:pt x="1637" y="20406"/>
                    </a:cubicBezTo>
                    <a:cubicBezTo>
                      <a:pt x="8572" y="14297"/>
                      <a:pt x="16255" y="8525"/>
                      <a:pt x="20546" y="1109"/>
                    </a:cubicBezTo>
                    <a:cubicBezTo>
                      <a:pt x="21039" y="263"/>
                      <a:pt x="19340" y="-476"/>
                      <a:pt x="18843" y="381"/>
                    </a:cubicBezTo>
                    <a:cubicBezTo>
                      <a:pt x="18843" y="381"/>
                      <a:pt x="18843" y="381"/>
                      <a:pt x="18843" y="381"/>
                    </a:cubicBezTo>
                    <a:close/>
                    <a:moveTo>
                      <a:pt x="18843" y="38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399" name="AutoShape 319"/>
              <p:cNvSpPr>
                <a:spLocks/>
              </p:cNvSpPr>
              <p:nvPr/>
            </p:nvSpPr>
            <p:spPr bwMode="auto">
              <a:xfrm>
                <a:off x="269" y="1266"/>
                <a:ext cx="41" cy="32"/>
              </a:xfrm>
              <a:custGeom>
                <a:avLst/>
                <a:gdLst/>
                <a:ahLst/>
                <a:cxnLst/>
                <a:rect l="0" t="0" r="r" b="b"/>
                <a:pathLst>
                  <a:path w="19529" h="19161">
                    <a:moveTo>
                      <a:pt x="16683" y="701"/>
                    </a:moveTo>
                    <a:cubicBezTo>
                      <a:pt x="12302" y="6991"/>
                      <a:pt x="6580" y="11114"/>
                      <a:pt x="838" y="15205"/>
                    </a:cubicBezTo>
                    <a:cubicBezTo>
                      <a:pt x="-1079" y="16563"/>
                      <a:pt x="639" y="20221"/>
                      <a:pt x="2543" y="18864"/>
                    </a:cubicBezTo>
                    <a:cubicBezTo>
                      <a:pt x="8534" y="14612"/>
                      <a:pt x="14526" y="10247"/>
                      <a:pt x="19090" y="3693"/>
                    </a:cubicBezTo>
                    <a:cubicBezTo>
                      <a:pt x="20521" y="1634"/>
                      <a:pt x="18123" y="-1379"/>
                      <a:pt x="16683" y="701"/>
                    </a:cubicBezTo>
                    <a:cubicBezTo>
                      <a:pt x="16683" y="701"/>
                      <a:pt x="16683" y="701"/>
                      <a:pt x="16683" y="701"/>
                    </a:cubicBezTo>
                    <a:close/>
                    <a:moveTo>
                      <a:pt x="16683" y="70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0" name="AutoShape 320"/>
              <p:cNvSpPr>
                <a:spLocks/>
              </p:cNvSpPr>
              <p:nvPr/>
            </p:nvSpPr>
            <p:spPr bwMode="auto">
              <a:xfrm>
                <a:off x="934" y="1125"/>
                <a:ext cx="59" cy="45"/>
              </a:xfrm>
              <a:custGeom>
                <a:avLst/>
                <a:gdLst/>
                <a:ahLst/>
                <a:cxnLst/>
                <a:rect l="0" t="0" r="r" b="b"/>
                <a:pathLst>
                  <a:path w="20215" h="20111">
                    <a:moveTo>
                      <a:pt x="327" y="2787"/>
                    </a:moveTo>
                    <a:cubicBezTo>
                      <a:pt x="5533" y="10429"/>
                      <a:pt x="10882" y="17431"/>
                      <a:pt x="18690" y="20053"/>
                    </a:cubicBezTo>
                    <a:cubicBezTo>
                      <a:pt x="20222" y="20569"/>
                      <a:pt x="20877" y="17478"/>
                      <a:pt x="19336" y="16962"/>
                    </a:cubicBezTo>
                    <a:cubicBezTo>
                      <a:pt x="11941" y="14477"/>
                      <a:pt x="6975" y="7722"/>
                      <a:pt x="2062" y="516"/>
                    </a:cubicBezTo>
                    <a:cubicBezTo>
                      <a:pt x="1000" y="-1031"/>
                      <a:pt x="-723" y="1251"/>
                      <a:pt x="327" y="2787"/>
                    </a:cubicBezTo>
                    <a:cubicBezTo>
                      <a:pt x="327" y="2787"/>
                      <a:pt x="327" y="2787"/>
                      <a:pt x="327" y="2787"/>
                    </a:cubicBezTo>
                    <a:close/>
                    <a:moveTo>
                      <a:pt x="327" y="278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1" name="AutoShape 321"/>
              <p:cNvSpPr>
                <a:spLocks/>
              </p:cNvSpPr>
              <p:nvPr/>
            </p:nvSpPr>
            <p:spPr bwMode="auto">
              <a:xfrm>
                <a:off x="970" y="1090"/>
                <a:ext cx="104" cy="48"/>
              </a:xfrm>
              <a:custGeom>
                <a:avLst/>
                <a:gdLst/>
                <a:ahLst/>
                <a:cxnLst/>
                <a:rect l="0" t="0" r="r" b="b"/>
                <a:pathLst>
                  <a:path w="20755" h="20346">
                    <a:moveTo>
                      <a:pt x="230" y="2538"/>
                    </a:moveTo>
                    <a:cubicBezTo>
                      <a:pt x="5798" y="12968"/>
                      <a:pt x="12729" y="17100"/>
                      <a:pt x="19861" y="20308"/>
                    </a:cubicBezTo>
                    <a:cubicBezTo>
                      <a:pt x="20761" y="20709"/>
                      <a:pt x="21142" y="17795"/>
                      <a:pt x="20240" y="17390"/>
                    </a:cubicBezTo>
                    <a:cubicBezTo>
                      <a:pt x="13380" y="14300"/>
                      <a:pt x="6613" y="10459"/>
                      <a:pt x="1245" y="400"/>
                    </a:cubicBezTo>
                    <a:cubicBezTo>
                      <a:pt x="555" y="-891"/>
                      <a:pt x="-458" y="1239"/>
                      <a:pt x="230" y="2538"/>
                    </a:cubicBezTo>
                    <a:cubicBezTo>
                      <a:pt x="230" y="2538"/>
                      <a:pt x="230" y="2538"/>
                      <a:pt x="230" y="2538"/>
                    </a:cubicBezTo>
                    <a:close/>
                    <a:moveTo>
                      <a:pt x="230" y="253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2" name="AutoShape 322"/>
              <p:cNvSpPr>
                <a:spLocks/>
              </p:cNvSpPr>
              <p:nvPr/>
            </p:nvSpPr>
            <p:spPr bwMode="auto">
              <a:xfrm>
                <a:off x="161" y="791"/>
                <a:ext cx="157" cy="159"/>
              </a:xfrm>
              <a:custGeom>
                <a:avLst/>
                <a:gdLst/>
                <a:ahLst/>
                <a:cxnLst/>
                <a:rect l="0" t="0" r="r" b="b"/>
                <a:pathLst>
                  <a:path w="21057" h="19528">
                    <a:moveTo>
                      <a:pt x="906" y="827"/>
                    </a:moveTo>
                    <a:cubicBezTo>
                      <a:pt x="1222" y="341"/>
                      <a:pt x="10250" y="8969"/>
                      <a:pt x="10893" y="9630"/>
                    </a:cubicBezTo>
                    <a:cubicBezTo>
                      <a:pt x="14018" y="12850"/>
                      <a:pt x="16899" y="16345"/>
                      <a:pt x="20232" y="19397"/>
                    </a:cubicBezTo>
                    <a:cubicBezTo>
                      <a:pt x="20671" y="19798"/>
                      <a:pt x="21353" y="19183"/>
                      <a:pt x="20918" y="18782"/>
                    </a:cubicBezTo>
                    <a:cubicBezTo>
                      <a:pt x="16773" y="14986"/>
                      <a:pt x="13218" y="10629"/>
                      <a:pt x="9269" y="6668"/>
                    </a:cubicBezTo>
                    <a:cubicBezTo>
                      <a:pt x="8523" y="5921"/>
                      <a:pt x="1494" y="-1802"/>
                      <a:pt x="71" y="390"/>
                    </a:cubicBezTo>
                    <a:cubicBezTo>
                      <a:pt x="-247" y="875"/>
                      <a:pt x="589" y="1312"/>
                      <a:pt x="906" y="827"/>
                    </a:cubicBezTo>
                    <a:cubicBezTo>
                      <a:pt x="906" y="827"/>
                      <a:pt x="906" y="827"/>
                      <a:pt x="906" y="827"/>
                    </a:cubicBezTo>
                    <a:close/>
                    <a:moveTo>
                      <a:pt x="906" y="82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3" name="AutoShape 323"/>
              <p:cNvSpPr>
                <a:spLocks/>
              </p:cNvSpPr>
              <p:nvPr/>
            </p:nvSpPr>
            <p:spPr bwMode="auto">
              <a:xfrm>
                <a:off x="179" y="879"/>
                <a:ext cx="123" cy="104"/>
              </a:xfrm>
              <a:custGeom>
                <a:avLst/>
                <a:gdLst/>
                <a:ahLst/>
                <a:cxnLst/>
                <a:rect l="0" t="0" r="r" b="b"/>
                <a:pathLst>
                  <a:path w="21006" h="20157">
                    <a:moveTo>
                      <a:pt x="590" y="1424"/>
                    </a:moveTo>
                    <a:cubicBezTo>
                      <a:pt x="9605" y="392"/>
                      <a:pt x="14375" y="14325"/>
                      <a:pt x="19939" y="19969"/>
                    </a:cubicBezTo>
                    <a:cubicBezTo>
                      <a:pt x="20523" y="20565"/>
                      <a:pt x="21399" y="19604"/>
                      <a:pt x="20812" y="19007"/>
                    </a:cubicBezTo>
                    <a:cubicBezTo>
                      <a:pt x="14998" y="13103"/>
                      <a:pt x="10162" y="-1035"/>
                      <a:pt x="590" y="60"/>
                    </a:cubicBezTo>
                    <a:cubicBezTo>
                      <a:pt x="-192" y="151"/>
                      <a:pt x="-201" y="1515"/>
                      <a:pt x="590" y="1424"/>
                    </a:cubicBezTo>
                    <a:cubicBezTo>
                      <a:pt x="590" y="1424"/>
                      <a:pt x="590" y="1424"/>
                      <a:pt x="590" y="1424"/>
                    </a:cubicBezTo>
                    <a:close/>
                    <a:moveTo>
                      <a:pt x="590" y="142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4" name="AutoShape 324"/>
              <p:cNvSpPr>
                <a:spLocks/>
              </p:cNvSpPr>
              <p:nvPr/>
            </p:nvSpPr>
            <p:spPr bwMode="auto">
              <a:xfrm>
                <a:off x="790" y="879"/>
                <a:ext cx="173" cy="56"/>
              </a:xfrm>
              <a:custGeom>
                <a:avLst/>
                <a:gdLst/>
                <a:ahLst/>
                <a:cxnLst/>
                <a:rect l="0" t="0" r="r" b="b"/>
                <a:pathLst>
                  <a:path w="21077" h="20725">
                    <a:moveTo>
                      <a:pt x="226" y="2378"/>
                    </a:moveTo>
                    <a:cubicBezTo>
                      <a:pt x="6669" y="11388"/>
                      <a:pt x="13568" y="16540"/>
                      <a:pt x="20526" y="20694"/>
                    </a:cubicBezTo>
                    <a:cubicBezTo>
                      <a:pt x="21081" y="21026"/>
                      <a:pt x="21315" y="18522"/>
                      <a:pt x="20760" y="18190"/>
                    </a:cubicBezTo>
                    <a:cubicBezTo>
                      <a:pt x="13881" y="14084"/>
                      <a:pt x="7041" y="9048"/>
                      <a:pt x="670" y="137"/>
                    </a:cubicBezTo>
                    <a:cubicBezTo>
                      <a:pt x="163" y="-574"/>
                      <a:pt x="-285" y="1667"/>
                      <a:pt x="226" y="2378"/>
                    </a:cubicBezTo>
                    <a:cubicBezTo>
                      <a:pt x="226" y="2378"/>
                      <a:pt x="226" y="2378"/>
                      <a:pt x="226" y="2378"/>
                    </a:cubicBezTo>
                    <a:close/>
                    <a:moveTo>
                      <a:pt x="226" y="237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5" name="AutoShape 325"/>
              <p:cNvSpPr>
                <a:spLocks/>
              </p:cNvSpPr>
              <p:nvPr/>
            </p:nvSpPr>
            <p:spPr bwMode="auto">
              <a:xfrm>
                <a:off x="844" y="932"/>
                <a:ext cx="63" cy="28"/>
              </a:xfrm>
              <a:custGeom>
                <a:avLst/>
                <a:gdLst/>
                <a:ahLst/>
                <a:cxnLst/>
                <a:rect l="0" t="0" r="r" b="b"/>
                <a:pathLst>
                  <a:path w="20259" h="19736">
                    <a:moveTo>
                      <a:pt x="536" y="4658"/>
                    </a:moveTo>
                    <a:cubicBezTo>
                      <a:pt x="6123" y="12279"/>
                      <a:pt x="12306" y="17013"/>
                      <a:pt x="18803" y="19685"/>
                    </a:cubicBezTo>
                    <a:cubicBezTo>
                      <a:pt x="20266" y="20278"/>
                      <a:pt x="20890" y="15533"/>
                      <a:pt x="19421" y="14933"/>
                    </a:cubicBezTo>
                    <a:cubicBezTo>
                      <a:pt x="13114" y="12339"/>
                      <a:pt x="7131" y="7809"/>
                      <a:pt x="1711" y="404"/>
                    </a:cubicBezTo>
                    <a:cubicBezTo>
                      <a:pt x="442" y="-1322"/>
                      <a:pt x="-710" y="2944"/>
                      <a:pt x="536" y="4658"/>
                    </a:cubicBezTo>
                    <a:cubicBezTo>
                      <a:pt x="536" y="4658"/>
                      <a:pt x="536" y="4658"/>
                      <a:pt x="536" y="4658"/>
                    </a:cubicBezTo>
                    <a:close/>
                    <a:moveTo>
                      <a:pt x="536" y="465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6" name="AutoShape 326"/>
              <p:cNvSpPr>
                <a:spLocks/>
              </p:cNvSpPr>
              <p:nvPr/>
            </p:nvSpPr>
            <p:spPr bwMode="auto">
              <a:xfrm>
                <a:off x="718" y="791"/>
                <a:ext cx="193" cy="44"/>
              </a:xfrm>
              <a:custGeom>
                <a:avLst/>
                <a:gdLst/>
                <a:ahLst/>
                <a:cxnLst/>
                <a:rect l="0" t="0" r="r" b="b"/>
                <a:pathLst>
                  <a:path w="21219" h="20606">
                    <a:moveTo>
                      <a:pt x="195" y="3073"/>
                    </a:moveTo>
                    <a:cubicBezTo>
                      <a:pt x="6431" y="17659"/>
                      <a:pt x="13888" y="18040"/>
                      <a:pt x="20838" y="20599"/>
                    </a:cubicBezTo>
                    <a:cubicBezTo>
                      <a:pt x="21348" y="20783"/>
                      <a:pt x="21343" y="17486"/>
                      <a:pt x="20838" y="17302"/>
                    </a:cubicBezTo>
                    <a:cubicBezTo>
                      <a:pt x="14029" y="14795"/>
                      <a:pt x="6708" y="14515"/>
                      <a:pt x="595" y="226"/>
                    </a:cubicBezTo>
                    <a:cubicBezTo>
                      <a:pt x="148" y="-817"/>
                      <a:pt x="-252" y="2030"/>
                      <a:pt x="195" y="3073"/>
                    </a:cubicBezTo>
                    <a:cubicBezTo>
                      <a:pt x="195" y="3073"/>
                      <a:pt x="195" y="3073"/>
                      <a:pt x="195" y="3073"/>
                    </a:cubicBezTo>
                    <a:close/>
                    <a:moveTo>
                      <a:pt x="195" y="30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7" name="AutoShape 327"/>
              <p:cNvSpPr>
                <a:spLocks/>
              </p:cNvSpPr>
              <p:nvPr/>
            </p:nvSpPr>
            <p:spPr bwMode="auto">
              <a:xfrm>
                <a:off x="628" y="703"/>
                <a:ext cx="218" cy="52"/>
              </a:xfrm>
              <a:custGeom>
                <a:avLst/>
                <a:gdLst/>
                <a:ahLst/>
                <a:cxnLst/>
                <a:rect l="0" t="0" r="r" b="b"/>
                <a:pathLst>
                  <a:path w="21277" h="20670">
                    <a:moveTo>
                      <a:pt x="149" y="2730"/>
                    </a:moveTo>
                    <a:cubicBezTo>
                      <a:pt x="5884" y="20315"/>
                      <a:pt x="14097" y="19144"/>
                      <a:pt x="20936" y="20667"/>
                    </a:cubicBezTo>
                    <a:cubicBezTo>
                      <a:pt x="21392" y="20771"/>
                      <a:pt x="21389" y="17931"/>
                      <a:pt x="20936" y="17831"/>
                    </a:cubicBezTo>
                    <a:cubicBezTo>
                      <a:pt x="14202" y="16328"/>
                      <a:pt x="6146" y="17582"/>
                      <a:pt x="504" y="280"/>
                    </a:cubicBezTo>
                    <a:cubicBezTo>
                      <a:pt x="143" y="-829"/>
                      <a:pt x="-208" y="1641"/>
                      <a:pt x="149" y="2730"/>
                    </a:cubicBezTo>
                    <a:cubicBezTo>
                      <a:pt x="149" y="2730"/>
                      <a:pt x="149" y="2730"/>
                      <a:pt x="149" y="2730"/>
                    </a:cubicBezTo>
                    <a:close/>
                    <a:moveTo>
                      <a:pt x="149" y="273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8" name="AutoShape 328"/>
              <p:cNvSpPr>
                <a:spLocks/>
              </p:cNvSpPr>
              <p:nvPr/>
            </p:nvSpPr>
            <p:spPr bwMode="auto">
              <a:xfrm>
                <a:off x="610" y="650"/>
                <a:ext cx="197" cy="39"/>
              </a:xfrm>
              <a:custGeom>
                <a:avLst/>
                <a:gdLst/>
                <a:ahLst/>
                <a:cxnLst/>
                <a:rect l="0" t="0" r="r" b="b"/>
                <a:pathLst>
                  <a:path w="21220" h="20500">
                    <a:moveTo>
                      <a:pt x="201" y="3424"/>
                    </a:moveTo>
                    <a:cubicBezTo>
                      <a:pt x="6603" y="18127"/>
                      <a:pt x="13956" y="16532"/>
                      <a:pt x="20850" y="20485"/>
                    </a:cubicBezTo>
                    <a:cubicBezTo>
                      <a:pt x="21347" y="20767"/>
                      <a:pt x="21340" y="17028"/>
                      <a:pt x="20850" y="16751"/>
                    </a:cubicBezTo>
                    <a:cubicBezTo>
                      <a:pt x="14102" y="12884"/>
                      <a:pt x="6858" y="14588"/>
                      <a:pt x="594" y="203"/>
                    </a:cubicBezTo>
                    <a:cubicBezTo>
                      <a:pt x="144" y="-833"/>
                      <a:pt x="-253" y="2388"/>
                      <a:pt x="201" y="3424"/>
                    </a:cubicBezTo>
                    <a:cubicBezTo>
                      <a:pt x="201" y="3424"/>
                      <a:pt x="201" y="3424"/>
                      <a:pt x="201" y="3424"/>
                    </a:cubicBezTo>
                    <a:close/>
                    <a:moveTo>
                      <a:pt x="201" y="342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09" name="AutoShape 329"/>
              <p:cNvSpPr>
                <a:spLocks/>
              </p:cNvSpPr>
              <p:nvPr/>
            </p:nvSpPr>
            <p:spPr bwMode="auto">
              <a:xfrm>
                <a:off x="593" y="615"/>
                <a:ext cx="196" cy="23"/>
              </a:xfrm>
              <a:custGeom>
                <a:avLst/>
                <a:gdLst/>
                <a:ahLst/>
                <a:cxnLst/>
                <a:rect l="0" t="0" r="r" b="b"/>
                <a:pathLst>
                  <a:path w="21259" h="20664">
                    <a:moveTo>
                      <a:pt x="283" y="6187"/>
                    </a:moveTo>
                    <a:cubicBezTo>
                      <a:pt x="7120" y="13868"/>
                      <a:pt x="14031" y="14481"/>
                      <a:pt x="20887" y="20642"/>
                    </a:cubicBezTo>
                    <a:cubicBezTo>
                      <a:pt x="21386" y="21084"/>
                      <a:pt x="21381" y="14706"/>
                      <a:pt x="20887" y="14264"/>
                    </a:cubicBezTo>
                    <a:cubicBezTo>
                      <a:pt x="14100" y="8166"/>
                      <a:pt x="7257" y="7638"/>
                      <a:pt x="491" y="35"/>
                    </a:cubicBezTo>
                    <a:cubicBezTo>
                      <a:pt x="0" y="-516"/>
                      <a:pt x="-214" y="5629"/>
                      <a:pt x="283" y="6187"/>
                    </a:cubicBezTo>
                    <a:cubicBezTo>
                      <a:pt x="283" y="6187"/>
                      <a:pt x="283" y="6187"/>
                      <a:pt x="283" y="6187"/>
                    </a:cubicBezTo>
                    <a:close/>
                    <a:moveTo>
                      <a:pt x="283" y="618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0" name="AutoShape 330"/>
              <p:cNvSpPr>
                <a:spLocks/>
              </p:cNvSpPr>
              <p:nvPr/>
            </p:nvSpPr>
            <p:spPr bwMode="auto">
              <a:xfrm>
                <a:off x="557" y="562"/>
                <a:ext cx="210" cy="15"/>
              </a:xfrm>
              <a:custGeom>
                <a:avLst/>
                <a:gdLst/>
                <a:ahLst/>
                <a:cxnLst/>
                <a:rect l="0" t="0" r="r" b="b"/>
                <a:pathLst>
                  <a:path w="21364" h="21223">
                    <a:moveTo>
                      <a:pt x="352" y="10606"/>
                    </a:moveTo>
                    <a:cubicBezTo>
                      <a:pt x="7245" y="10774"/>
                      <a:pt x="14132" y="15845"/>
                      <a:pt x="21014" y="21213"/>
                    </a:cubicBezTo>
                    <a:cubicBezTo>
                      <a:pt x="21483" y="21587"/>
                      <a:pt x="21480" y="10968"/>
                      <a:pt x="21014" y="10606"/>
                    </a:cubicBezTo>
                    <a:cubicBezTo>
                      <a:pt x="14132" y="5239"/>
                      <a:pt x="7245" y="181"/>
                      <a:pt x="352" y="0"/>
                    </a:cubicBezTo>
                    <a:cubicBezTo>
                      <a:pt x="-117" y="-13"/>
                      <a:pt x="-117" y="10593"/>
                      <a:pt x="352" y="10606"/>
                    </a:cubicBezTo>
                    <a:cubicBezTo>
                      <a:pt x="352" y="10606"/>
                      <a:pt x="352" y="10606"/>
                      <a:pt x="352" y="10606"/>
                    </a:cubicBezTo>
                    <a:close/>
                    <a:moveTo>
                      <a:pt x="352" y="1060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1" name="AutoShape 331"/>
              <p:cNvSpPr>
                <a:spLocks/>
              </p:cNvSpPr>
              <p:nvPr/>
            </p:nvSpPr>
            <p:spPr bwMode="auto">
              <a:xfrm>
                <a:off x="503" y="457"/>
                <a:ext cx="167" cy="28"/>
              </a:xfrm>
              <a:custGeom>
                <a:avLst/>
                <a:gdLst/>
                <a:ahLst/>
                <a:cxnLst/>
                <a:rect l="0" t="0" r="r" b="b"/>
                <a:pathLst>
                  <a:path w="21205" h="20199">
                    <a:moveTo>
                      <a:pt x="441" y="20137"/>
                    </a:moveTo>
                    <a:cubicBezTo>
                      <a:pt x="7371" y="20989"/>
                      <a:pt x="14136" y="12906"/>
                      <a:pt x="20875" y="4927"/>
                    </a:cubicBezTo>
                    <a:cubicBezTo>
                      <a:pt x="21452" y="4246"/>
                      <a:pt x="21208" y="-611"/>
                      <a:pt x="20632" y="64"/>
                    </a:cubicBezTo>
                    <a:cubicBezTo>
                      <a:pt x="13975" y="7957"/>
                      <a:pt x="7290" y="15942"/>
                      <a:pt x="441" y="15095"/>
                    </a:cubicBezTo>
                    <a:cubicBezTo>
                      <a:pt x="-148" y="15022"/>
                      <a:pt x="-146" y="20057"/>
                      <a:pt x="441" y="20137"/>
                    </a:cubicBezTo>
                    <a:cubicBezTo>
                      <a:pt x="441" y="20137"/>
                      <a:pt x="441" y="20137"/>
                      <a:pt x="441" y="20137"/>
                    </a:cubicBezTo>
                    <a:close/>
                    <a:moveTo>
                      <a:pt x="441" y="2013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2" name="AutoShape 332"/>
              <p:cNvSpPr>
                <a:spLocks/>
              </p:cNvSpPr>
              <p:nvPr/>
            </p:nvSpPr>
            <p:spPr bwMode="auto">
              <a:xfrm>
                <a:off x="503" y="422"/>
                <a:ext cx="73" cy="26"/>
              </a:xfrm>
              <a:custGeom>
                <a:avLst/>
                <a:gdLst/>
                <a:ahLst/>
                <a:cxnLst/>
                <a:rect l="0" t="0" r="r" b="b"/>
                <a:pathLst>
                  <a:path w="20519" h="20268">
                    <a:moveTo>
                      <a:pt x="1256" y="20214"/>
                    </a:moveTo>
                    <a:cubicBezTo>
                      <a:pt x="7616" y="16971"/>
                      <a:pt x="13527" y="9496"/>
                      <a:pt x="19799" y="5310"/>
                    </a:cubicBezTo>
                    <a:cubicBezTo>
                      <a:pt x="21058" y="4480"/>
                      <a:pt x="20526" y="-747"/>
                      <a:pt x="19272" y="90"/>
                    </a:cubicBezTo>
                    <a:cubicBezTo>
                      <a:pt x="12995" y="4269"/>
                      <a:pt x="7084" y="11757"/>
                      <a:pt x="722" y="14987"/>
                    </a:cubicBezTo>
                    <a:cubicBezTo>
                      <a:pt x="-542" y="15633"/>
                      <a:pt x="-8" y="20853"/>
                      <a:pt x="1256" y="20214"/>
                    </a:cubicBezTo>
                    <a:cubicBezTo>
                      <a:pt x="1256" y="20214"/>
                      <a:pt x="1256" y="20214"/>
                      <a:pt x="1256" y="20214"/>
                    </a:cubicBezTo>
                    <a:close/>
                    <a:moveTo>
                      <a:pt x="1256" y="202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3" name="AutoShape 333"/>
              <p:cNvSpPr>
                <a:spLocks/>
              </p:cNvSpPr>
              <p:nvPr/>
            </p:nvSpPr>
            <p:spPr bwMode="auto">
              <a:xfrm>
                <a:off x="233" y="228"/>
                <a:ext cx="182" cy="154"/>
              </a:xfrm>
              <a:custGeom>
                <a:avLst/>
                <a:gdLst/>
                <a:ahLst/>
                <a:cxnLst/>
                <a:rect l="0" t="0" r="r" b="b"/>
                <a:pathLst>
                  <a:path w="21104" h="21025">
                    <a:moveTo>
                      <a:pt x="102" y="846"/>
                    </a:moveTo>
                    <a:cubicBezTo>
                      <a:pt x="3014" y="4929"/>
                      <a:pt x="7242" y="7148"/>
                      <a:pt x="10251" y="11077"/>
                    </a:cubicBezTo>
                    <a:cubicBezTo>
                      <a:pt x="13247" y="14987"/>
                      <a:pt x="16671" y="18142"/>
                      <a:pt x="20487" y="20947"/>
                    </a:cubicBezTo>
                    <a:cubicBezTo>
                      <a:pt x="20943" y="21283"/>
                      <a:pt x="21363" y="20447"/>
                      <a:pt x="20909" y="20114"/>
                    </a:cubicBezTo>
                    <a:cubicBezTo>
                      <a:pt x="17058" y="17284"/>
                      <a:pt x="13662" y="14080"/>
                      <a:pt x="10649" y="10139"/>
                    </a:cubicBezTo>
                    <a:cubicBezTo>
                      <a:pt x="7709" y="6300"/>
                      <a:pt x="3547" y="4159"/>
                      <a:pt x="694" y="163"/>
                    </a:cubicBezTo>
                    <a:cubicBezTo>
                      <a:pt x="352" y="-317"/>
                      <a:pt x="-237" y="369"/>
                      <a:pt x="102" y="846"/>
                    </a:cubicBezTo>
                    <a:cubicBezTo>
                      <a:pt x="102" y="846"/>
                      <a:pt x="102" y="846"/>
                      <a:pt x="102" y="846"/>
                    </a:cubicBezTo>
                    <a:close/>
                    <a:moveTo>
                      <a:pt x="102" y="84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4" name="AutoShape 334"/>
              <p:cNvSpPr>
                <a:spLocks/>
              </p:cNvSpPr>
              <p:nvPr/>
            </p:nvSpPr>
            <p:spPr bwMode="auto">
              <a:xfrm>
                <a:off x="233" y="316"/>
                <a:ext cx="130" cy="88"/>
              </a:xfrm>
              <a:custGeom>
                <a:avLst/>
                <a:gdLst/>
                <a:ahLst/>
                <a:cxnLst/>
                <a:rect l="0" t="0" r="r" b="b"/>
                <a:pathLst>
                  <a:path w="20873" h="20780">
                    <a:moveTo>
                      <a:pt x="305" y="1514"/>
                    </a:moveTo>
                    <a:cubicBezTo>
                      <a:pt x="7645" y="6099"/>
                      <a:pt x="13603" y="13968"/>
                      <a:pt x="20036" y="20624"/>
                    </a:cubicBezTo>
                    <a:cubicBezTo>
                      <a:pt x="20643" y="21255"/>
                      <a:pt x="21221" y="19811"/>
                      <a:pt x="20621" y="19190"/>
                    </a:cubicBezTo>
                    <a:cubicBezTo>
                      <a:pt x="14188" y="12534"/>
                      <a:pt x="8234" y="4663"/>
                      <a:pt x="889" y="78"/>
                    </a:cubicBezTo>
                    <a:cubicBezTo>
                      <a:pt x="210" y="-345"/>
                      <a:pt x="-379" y="1085"/>
                      <a:pt x="305" y="1514"/>
                    </a:cubicBezTo>
                    <a:cubicBezTo>
                      <a:pt x="305" y="1514"/>
                      <a:pt x="305" y="1514"/>
                      <a:pt x="305" y="1514"/>
                    </a:cubicBezTo>
                    <a:close/>
                    <a:moveTo>
                      <a:pt x="305" y="15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5" name="AutoShape 335"/>
              <p:cNvSpPr>
                <a:spLocks/>
              </p:cNvSpPr>
              <p:nvPr/>
            </p:nvSpPr>
            <p:spPr bwMode="auto">
              <a:xfrm>
                <a:off x="107" y="457"/>
                <a:ext cx="226" cy="26"/>
              </a:xfrm>
              <a:custGeom>
                <a:avLst/>
                <a:gdLst/>
                <a:ahLst/>
                <a:cxnLst/>
                <a:rect l="0" t="0" r="r" b="b"/>
                <a:pathLst>
                  <a:path w="21195" h="17597">
                    <a:moveTo>
                      <a:pt x="112" y="6401"/>
                    </a:moveTo>
                    <a:cubicBezTo>
                      <a:pt x="2514" y="21184"/>
                      <a:pt x="6758" y="17654"/>
                      <a:pt x="9666" y="16016"/>
                    </a:cubicBezTo>
                    <a:cubicBezTo>
                      <a:pt x="13461" y="13879"/>
                      <a:pt x="17191" y="8625"/>
                      <a:pt x="20948" y="4636"/>
                    </a:cubicBezTo>
                    <a:cubicBezTo>
                      <a:pt x="21380" y="4171"/>
                      <a:pt x="21195" y="-416"/>
                      <a:pt x="20769" y="31"/>
                    </a:cubicBezTo>
                    <a:cubicBezTo>
                      <a:pt x="17354" y="3666"/>
                      <a:pt x="13966" y="8212"/>
                      <a:pt x="10526" y="10692"/>
                    </a:cubicBezTo>
                    <a:cubicBezTo>
                      <a:pt x="7654" y="12765"/>
                      <a:pt x="2982" y="17718"/>
                      <a:pt x="589" y="3033"/>
                    </a:cubicBezTo>
                    <a:cubicBezTo>
                      <a:pt x="261" y="1024"/>
                      <a:pt x="-220" y="4380"/>
                      <a:pt x="112" y="6401"/>
                    </a:cubicBezTo>
                    <a:cubicBezTo>
                      <a:pt x="112" y="6401"/>
                      <a:pt x="112" y="6401"/>
                      <a:pt x="112" y="6401"/>
                    </a:cubicBezTo>
                    <a:close/>
                    <a:moveTo>
                      <a:pt x="112" y="640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6" name="AutoShape 336"/>
              <p:cNvSpPr>
                <a:spLocks/>
              </p:cNvSpPr>
              <p:nvPr/>
            </p:nvSpPr>
            <p:spPr bwMode="auto">
              <a:xfrm>
                <a:off x="161" y="492"/>
                <a:ext cx="121" cy="11"/>
              </a:xfrm>
              <a:custGeom>
                <a:avLst/>
                <a:gdLst/>
                <a:ahLst/>
                <a:cxnLst/>
                <a:rect l="0" t="0" r="r" b="b"/>
                <a:pathLst>
                  <a:path w="21187" h="19260">
                    <a:moveTo>
                      <a:pt x="607" y="12182"/>
                    </a:moveTo>
                    <a:cubicBezTo>
                      <a:pt x="7254" y="18067"/>
                      <a:pt x="13902" y="20920"/>
                      <a:pt x="20575" y="18259"/>
                    </a:cubicBezTo>
                    <a:cubicBezTo>
                      <a:pt x="21389" y="17948"/>
                      <a:pt x="21394" y="5781"/>
                      <a:pt x="20575" y="6106"/>
                    </a:cubicBezTo>
                    <a:cubicBezTo>
                      <a:pt x="13902" y="8782"/>
                      <a:pt x="7254" y="5914"/>
                      <a:pt x="607" y="30"/>
                    </a:cubicBezTo>
                    <a:cubicBezTo>
                      <a:pt x="-206" y="-680"/>
                      <a:pt x="-198" y="11488"/>
                      <a:pt x="607" y="12182"/>
                    </a:cubicBezTo>
                    <a:cubicBezTo>
                      <a:pt x="607" y="12182"/>
                      <a:pt x="607" y="12182"/>
                      <a:pt x="607" y="12182"/>
                    </a:cubicBezTo>
                    <a:close/>
                    <a:moveTo>
                      <a:pt x="607" y="1218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7" name="AutoShape 337"/>
              <p:cNvSpPr>
                <a:spLocks/>
              </p:cNvSpPr>
              <p:nvPr/>
            </p:nvSpPr>
            <p:spPr bwMode="auto">
              <a:xfrm>
                <a:off x="557" y="316"/>
                <a:ext cx="232" cy="15"/>
              </a:xfrm>
              <a:custGeom>
                <a:avLst/>
                <a:gdLst/>
                <a:ahLst/>
                <a:cxnLst/>
                <a:rect l="0" t="0" r="r" b="b"/>
                <a:pathLst>
                  <a:path w="21311" h="15899">
                    <a:moveTo>
                      <a:pt x="241" y="7599"/>
                    </a:moveTo>
                    <a:cubicBezTo>
                      <a:pt x="7121" y="20861"/>
                      <a:pt x="14078" y="15651"/>
                      <a:pt x="20993" y="9690"/>
                    </a:cubicBezTo>
                    <a:cubicBezTo>
                      <a:pt x="21417" y="9319"/>
                      <a:pt x="21419" y="1505"/>
                      <a:pt x="20993" y="1866"/>
                    </a:cubicBezTo>
                    <a:cubicBezTo>
                      <a:pt x="14143" y="7779"/>
                      <a:pt x="7234" y="13198"/>
                      <a:pt x="416" y="60"/>
                    </a:cubicBezTo>
                    <a:cubicBezTo>
                      <a:pt x="-1" y="-739"/>
                      <a:pt x="-181" y="6791"/>
                      <a:pt x="241" y="7599"/>
                    </a:cubicBezTo>
                    <a:cubicBezTo>
                      <a:pt x="241" y="7599"/>
                      <a:pt x="241" y="7599"/>
                      <a:pt x="241" y="7599"/>
                    </a:cubicBezTo>
                    <a:close/>
                    <a:moveTo>
                      <a:pt x="241" y="759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8" name="AutoShape 338"/>
              <p:cNvSpPr>
                <a:spLocks/>
              </p:cNvSpPr>
              <p:nvPr/>
            </p:nvSpPr>
            <p:spPr bwMode="auto">
              <a:xfrm>
                <a:off x="539" y="369"/>
                <a:ext cx="165" cy="10"/>
              </a:xfrm>
              <a:custGeom>
                <a:avLst/>
                <a:gdLst/>
                <a:ahLst/>
                <a:cxnLst/>
                <a:rect l="0" t="0" r="r" b="b"/>
                <a:pathLst>
                  <a:path w="21300" h="18045">
                    <a:moveTo>
                      <a:pt x="449" y="12450"/>
                    </a:moveTo>
                    <a:cubicBezTo>
                      <a:pt x="7252" y="15709"/>
                      <a:pt x="14051" y="21317"/>
                      <a:pt x="20854" y="15557"/>
                    </a:cubicBezTo>
                    <a:cubicBezTo>
                      <a:pt x="21448" y="15072"/>
                      <a:pt x="21449" y="2597"/>
                      <a:pt x="20854" y="3112"/>
                    </a:cubicBezTo>
                    <a:cubicBezTo>
                      <a:pt x="14051" y="8857"/>
                      <a:pt x="7252" y="3279"/>
                      <a:pt x="449" y="5"/>
                    </a:cubicBezTo>
                    <a:cubicBezTo>
                      <a:pt x="-151" y="-283"/>
                      <a:pt x="-148" y="12162"/>
                      <a:pt x="449" y="12450"/>
                    </a:cubicBezTo>
                    <a:cubicBezTo>
                      <a:pt x="449" y="12450"/>
                      <a:pt x="449" y="12450"/>
                      <a:pt x="449" y="12450"/>
                    </a:cubicBezTo>
                    <a:close/>
                    <a:moveTo>
                      <a:pt x="449" y="1245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19" name="AutoShape 339"/>
              <p:cNvSpPr>
                <a:spLocks/>
              </p:cNvSpPr>
              <p:nvPr/>
            </p:nvSpPr>
            <p:spPr bwMode="auto">
              <a:xfrm>
                <a:off x="53" y="228"/>
                <a:ext cx="152" cy="108"/>
              </a:xfrm>
              <a:custGeom>
                <a:avLst/>
                <a:gdLst/>
                <a:ahLst/>
                <a:cxnLst/>
                <a:rect l="0" t="0" r="r" b="b"/>
                <a:pathLst>
                  <a:path w="21018" h="20804">
                    <a:moveTo>
                      <a:pt x="91" y="990"/>
                    </a:moveTo>
                    <a:cubicBezTo>
                      <a:pt x="4913" y="10366"/>
                      <a:pt x="13648" y="14288"/>
                      <a:pt x="20292" y="20679"/>
                    </a:cubicBezTo>
                    <a:cubicBezTo>
                      <a:pt x="20821" y="21189"/>
                      <a:pt x="21319" y="20003"/>
                      <a:pt x="20796" y="19502"/>
                    </a:cubicBezTo>
                    <a:cubicBezTo>
                      <a:pt x="14325" y="13275"/>
                      <a:pt x="5645" y="9423"/>
                      <a:pt x="956" y="301"/>
                    </a:cubicBezTo>
                    <a:cubicBezTo>
                      <a:pt x="585" y="-411"/>
                      <a:pt x="-281" y="268"/>
                      <a:pt x="91" y="990"/>
                    </a:cubicBezTo>
                    <a:cubicBezTo>
                      <a:pt x="91" y="990"/>
                      <a:pt x="91" y="990"/>
                      <a:pt x="91" y="990"/>
                    </a:cubicBezTo>
                    <a:close/>
                    <a:moveTo>
                      <a:pt x="91" y="99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0" name="AutoShape 340"/>
              <p:cNvSpPr>
                <a:spLocks/>
              </p:cNvSpPr>
              <p:nvPr/>
            </p:nvSpPr>
            <p:spPr bwMode="auto">
              <a:xfrm>
                <a:off x="53" y="281"/>
                <a:ext cx="132" cy="67"/>
              </a:xfrm>
              <a:custGeom>
                <a:avLst/>
                <a:gdLst/>
                <a:ahLst/>
                <a:cxnLst/>
                <a:rect l="0" t="0" r="r" b="b"/>
                <a:pathLst>
                  <a:path w="20872" h="20474">
                    <a:moveTo>
                      <a:pt x="169" y="1848"/>
                    </a:moveTo>
                    <a:cubicBezTo>
                      <a:pt x="5522" y="12016"/>
                      <a:pt x="13282" y="14757"/>
                      <a:pt x="19995" y="20370"/>
                    </a:cubicBezTo>
                    <a:cubicBezTo>
                      <a:pt x="20663" y="20930"/>
                      <a:pt x="21247" y="19069"/>
                      <a:pt x="20571" y="18507"/>
                    </a:cubicBezTo>
                    <a:cubicBezTo>
                      <a:pt x="13965" y="12983"/>
                      <a:pt x="6234" y="10310"/>
                      <a:pt x="975" y="321"/>
                    </a:cubicBezTo>
                    <a:cubicBezTo>
                      <a:pt x="455" y="-670"/>
                      <a:pt x="-353" y="860"/>
                      <a:pt x="169" y="1848"/>
                    </a:cubicBezTo>
                    <a:cubicBezTo>
                      <a:pt x="169" y="1848"/>
                      <a:pt x="169" y="1848"/>
                      <a:pt x="169" y="1848"/>
                    </a:cubicBezTo>
                    <a:close/>
                    <a:moveTo>
                      <a:pt x="169" y="184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1" name="AutoShape 341"/>
              <p:cNvSpPr>
                <a:spLocks/>
              </p:cNvSpPr>
              <p:nvPr/>
            </p:nvSpPr>
            <p:spPr bwMode="auto">
              <a:xfrm>
                <a:off x="413" y="140"/>
                <a:ext cx="31" cy="76"/>
              </a:xfrm>
              <a:custGeom>
                <a:avLst/>
                <a:gdLst/>
                <a:ahLst/>
                <a:cxnLst/>
                <a:rect l="0" t="0" r="r" b="b"/>
                <a:pathLst>
                  <a:path w="16078" h="19464">
                    <a:moveTo>
                      <a:pt x="10604" y="313"/>
                    </a:moveTo>
                    <a:cubicBezTo>
                      <a:pt x="-3245" y="4815"/>
                      <a:pt x="-2894" y="13295"/>
                      <a:pt x="7972" y="18900"/>
                    </a:cubicBezTo>
                    <a:cubicBezTo>
                      <a:pt x="11273" y="20606"/>
                      <a:pt x="16547" y="18050"/>
                      <a:pt x="13264" y="16355"/>
                    </a:cubicBezTo>
                    <a:cubicBezTo>
                      <a:pt x="5863" y="12534"/>
                      <a:pt x="4606" y="6602"/>
                      <a:pt x="14384" y="3423"/>
                    </a:cubicBezTo>
                    <a:cubicBezTo>
                      <a:pt x="18355" y="2130"/>
                      <a:pt x="14621" y="-994"/>
                      <a:pt x="10604" y="313"/>
                    </a:cubicBezTo>
                    <a:cubicBezTo>
                      <a:pt x="10604" y="313"/>
                      <a:pt x="10604" y="313"/>
                      <a:pt x="10604" y="313"/>
                    </a:cubicBezTo>
                    <a:close/>
                    <a:moveTo>
                      <a:pt x="10604" y="31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2" name="AutoShape 342"/>
              <p:cNvSpPr>
                <a:spLocks/>
              </p:cNvSpPr>
              <p:nvPr/>
            </p:nvSpPr>
            <p:spPr bwMode="auto">
              <a:xfrm>
                <a:off x="467" y="140"/>
                <a:ext cx="37" cy="78"/>
              </a:xfrm>
              <a:custGeom>
                <a:avLst/>
                <a:gdLst/>
                <a:ahLst/>
                <a:cxnLst/>
                <a:rect l="0" t="0" r="r" b="b"/>
                <a:pathLst>
                  <a:path w="13264" h="19935">
                    <a:moveTo>
                      <a:pt x="3942" y="3594"/>
                    </a:moveTo>
                    <a:cubicBezTo>
                      <a:pt x="13897" y="5653"/>
                      <a:pt x="3980" y="13898"/>
                      <a:pt x="484" y="17304"/>
                    </a:cubicBezTo>
                    <a:cubicBezTo>
                      <a:pt x="-1468" y="19209"/>
                      <a:pt x="2989" y="21024"/>
                      <a:pt x="4914" y="19143"/>
                    </a:cubicBezTo>
                    <a:cubicBezTo>
                      <a:pt x="10786" y="13428"/>
                      <a:pt x="20132" y="3147"/>
                      <a:pt x="5307" y="82"/>
                    </a:cubicBezTo>
                    <a:cubicBezTo>
                      <a:pt x="2121" y="-576"/>
                      <a:pt x="769" y="2936"/>
                      <a:pt x="3942" y="3594"/>
                    </a:cubicBezTo>
                    <a:cubicBezTo>
                      <a:pt x="3942" y="3594"/>
                      <a:pt x="3942" y="3594"/>
                      <a:pt x="3942" y="3594"/>
                    </a:cubicBezTo>
                    <a:close/>
                    <a:moveTo>
                      <a:pt x="3942" y="359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3" name="AutoShape 343"/>
              <p:cNvSpPr>
                <a:spLocks/>
              </p:cNvSpPr>
              <p:nvPr/>
            </p:nvSpPr>
            <p:spPr bwMode="auto">
              <a:xfrm>
                <a:off x="107" y="35"/>
                <a:ext cx="24" cy="75"/>
              </a:xfrm>
              <a:custGeom>
                <a:avLst/>
                <a:gdLst/>
                <a:ahLst/>
                <a:cxnLst/>
                <a:rect l="0" t="0" r="r" b="b"/>
                <a:pathLst>
                  <a:path w="20176" h="20782">
                    <a:moveTo>
                      <a:pt x="13989" y="933"/>
                    </a:moveTo>
                    <a:cubicBezTo>
                      <a:pt x="12493" y="7477"/>
                      <a:pt x="7157" y="13451"/>
                      <a:pt x="198" y="19602"/>
                    </a:cubicBezTo>
                    <a:cubicBezTo>
                      <a:pt x="-1155" y="20785"/>
                      <a:pt x="4827" y="21286"/>
                      <a:pt x="6165" y="20117"/>
                    </a:cubicBezTo>
                    <a:cubicBezTo>
                      <a:pt x="13298" y="13800"/>
                      <a:pt x="18634" y="7640"/>
                      <a:pt x="20167" y="933"/>
                    </a:cubicBezTo>
                    <a:cubicBezTo>
                      <a:pt x="20445" y="-314"/>
                      <a:pt x="14275" y="-309"/>
                      <a:pt x="13989" y="933"/>
                    </a:cubicBezTo>
                    <a:cubicBezTo>
                      <a:pt x="13989" y="933"/>
                      <a:pt x="13989" y="933"/>
                      <a:pt x="13989" y="933"/>
                    </a:cubicBezTo>
                    <a:close/>
                    <a:moveTo>
                      <a:pt x="13989" y="93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4" name="AutoShape 344"/>
              <p:cNvSpPr>
                <a:spLocks/>
              </p:cNvSpPr>
              <p:nvPr/>
            </p:nvSpPr>
            <p:spPr bwMode="auto">
              <a:xfrm>
                <a:off x="143" y="52"/>
                <a:ext cx="27" cy="71"/>
              </a:xfrm>
              <a:custGeom>
                <a:avLst/>
                <a:gdLst/>
                <a:ahLst/>
                <a:cxnLst/>
                <a:rect l="0" t="0" r="r" b="b"/>
                <a:pathLst>
                  <a:path w="19724" h="20522">
                    <a:moveTo>
                      <a:pt x="14559" y="725"/>
                    </a:moveTo>
                    <a:cubicBezTo>
                      <a:pt x="9911" y="6921"/>
                      <a:pt x="6115" y="13243"/>
                      <a:pt x="189" y="19279"/>
                    </a:cubicBezTo>
                    <a:cubicBezTo>
                      <a:pt x="-1032" y="20521"/>
                      <a:pt x="4029" y="21053"/>
                      <a:pt x="5238" y="19829"/>
                    </a:cubicBezTo>
                    <a:cubicBezTo>
                      <a:pt x="11170" y="13790"/>
                      <a:pt x="14953" y="7471"/>
                      <a:pt x="19602" y="1274"/>
                    </a:cubicBezTo>
                    <a:cubicBezTo>
                      <a:pt x="20568" y="-5"/>
                      <a:pt x="15519" y="-547"/>
                      <a:pt x="14559" y="725"/>
                    </a:cubicBezTo>
                    <a:cubicBezTo>
                      <a:pt x="14559" y="725"/>
                      <a:pt x="14559" y="725"/>
                      <a:pt x="14559" y="725"/>
                    </a:cubicBezTo>
                    <a:close/>
                    <a:moveTo>
                      <a:pt x="14559" y="72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5" name="AutoShape 345"/>
              <p:cNvSpPr>
                <a:spLocks/>
              </p:cNvSpPr>
              <p:nvPr/>
            </p:nvSpPr>
            <p:spPr bwMode="auto">
              <a:xfrm>
                <a:off x="269" y="105"/>
                <a:ext cx="15" cy="76"/>
              </a:xfrm>
              <a:custGeom>
                <a:avLst/>
                <a:gdLst/>
                <a:ahLst/>
                <a:cxnLst/>
                <a:rect l="0" t="0" r="r" b="b"/>
                <a:pathLst>
                  <a:path w="16198" h="20572">
                    <a:moveTo>
                      <a:pt x="5907" y="1181"/>
                    </a:moveTo>
                    <a:cubicBezTo>
                      <a:pt x="12949" y="6819"/>
                      <a:pt x="3686" y="13731"/>
                      <a:pt x="61" y="19367"/>
                    </a:cubicBezTo>
                    <a:cubicBezTo>
                      <a:pt x="-746" y="20578"/>
                      <a:pt x="6799" y="21094"/>
                      <a:pt x="7587" y="19878"/>
                    </a:cubicBezTo>
                    <a:cubicBezTo>
                      <a:pt x="11411" y="13934"/>
                      <a:pt x="20854" y="6626"/>
                      <a:pt x="13433" y="670"/>
                    </a:cubicBezTo>
                    <a:cubicBezTo>
                      <a:pt x="11962" y="-506"/>
                      <a:pt x="4426" y="-4"/>
                      <a:pt x="5907" y="1181"/>
                    </a:cubicBezTo>
                    <a:cubicBezTo>
                      <a:pt x="5907" y="1181"/>
                      <a:pt x="5907" y="1181"/>
                      <a:pt x="5907" y="1181"/>
                    </a:cubicBezTo>
                    <a:close/>
                    <a:moveTo>
                      <a:pt x="5907" y="118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6" name="AutoShape 346"/>
              <p:cNvSpPr>
                <a:spLocks/>
              </p:cNvSpPr>
              <p:nvPr/>
            </p:nvSpPr>
            <p:spPr bwMode="auto">
              <a:xfrm>
                <a:off x="305" y="105"/>
                <a:ext cx="14" cy="81"/>
              </a:xfrm>
              <a:custGeom>
                <a:avLst/>
                <a:gdLst/>
                <a:ahLst/>
                <a:cxnLst/>
                <a:rect l="0" t="0" r="r" b="b"/>
                <a:pathLst>
                  <a:path w="20135" h="20823">
                    <a:moveTo>
                      <a:pt x="10057" y="877"/>
                    </a:moveTo>
                    <a:cubicBezTo>
                      <a:pt x="10045" y="7217"/>
                      <a:pt x="9237" y="13527"/>
                      <a:pt x="188" y="19697"/>
                    </a:cubicBezTo>
                    <a:cubicBezTo>
                      <a:pt x="-1465" y="20829"/>
                      <a:pt x="8257" y="21308"/>
                      <a:pt x="9874" y="20181"/>
                    </a:cubicBezTo>
                    <a:cubicBezTo>
                      <a:pt x="19143" y="13861"/>
                      <a:pt x="20111" y="7379"/>
                      <a:pt x="20135" y="877"/>
                    </a:cubicBezTo>
                    <a:cubicBezTo>
                      <a:pt x="20135" y="-292"/>
                      <a:pt x="10057" y="-292"/>
                      <a:pt x="10057" y="877"/>
                    </a:cubicBezTo>
                    <a:cubicBezTo>
                      <a:pt x="10057" y="877"/>
                      <a:pt x="10057" y="877"/>
                      <a:pt x="10057" y="877"/>
                    </a:cubicBezTo>
                    <a:close/>
                    <a:moveTo>
                      <a:pt x="10057" y="87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7" name="AutoShape 347"/>
              <p:cNvSpPr>
                <a:spLocks/>
              </p:cNvSpPr>
              <p:nvPr/>
            </p:nvSpPr>
            <p:spPr bwMode="auto">
              <a:xfrm>
                <a:off x="610" y="158"/>
                <a:ext cx="10" cy="63"/>
              </a:xfrm>
              <a:custGeom>
                <a:avLst/>
                <a:gdLst/>
                <a:ahLst/>
                <a:cxnLst/>
                <a:rect l="0" t="0" r="r" b="b"/>
                <a:pathLst>
                  <a:path w="18179" h="20603">
                    <a:moveTo>
                      <a:pt x="1705" y="833"/>
                    </a:moveTo>
                    <a:cubicBezTo>
                      <a:pt x="-3308" y="7144"/>
                      <a:pt x="4277" y="13186"/>
                      <a:pt x="4798" y="19493"/>
                    </a:cubicBezTo>
                    <a:cubicBezTo>
                      <a:pt x="4896" y="20973"/>
                      <a:pt x="18292" y="20973"/>
                      <a:pt x="18178" y="19493"/>
                    </a:cubicBezTo>
                    <a:cubicBezTo>
                      <a:pt x="17657" y="13420"/>
                      <a:pt x="9812" y="7520"/>
                      <a:pt x="14581" y="1442"/>
                    </a:cubicBezTo>
                    <a:cubicBezTo>
                      <a:pt x="15704" y="-4"/>
                      <a:pt x="2829" y="-627"/>
                      <a:pt x="1705" y="833"/>
                    </a:cubicBezTo>
                    <a:cubicBezTo>
                      <a:pt x="1705" y="833"/>
                      <a:pt x="1705" y="833"/>
                      <a:pt x="1705" y="833"/>
                    </a:cubicBezTo>
                    <a:close/>
                    <a:moveTo>
                      <a:pt x="1705" y="83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8" name="AutoShape 348"/>
              <p:cNvSpPr>
                <a:spLocks/>
              </p:cNvSpPr>
              <p:nvPr/>
            </p:nvSpPr>
            <p:spPr bwMode="auto">
              <a:xfrm>
                <a:off x="628" y="158"/>
                <a:ext cx="11" cy="67"/>
              </a:xfrm>
              <a:custGeom>
                <a:avLst/>
                <a:gdLst/>
                <a:ahLst/>
                <a:cxnLst/>
                <a:rect l="0" t="0" r="r" b="b"/>
                <a:pathLst>
                  <a:path w="20243" h="20657">
                    <a:moveTo>
                      <a:pt x="6648" y="1052"/>
                    </a:moveTo>
                    <a:cubicBezTo>
                      <a:pt x="6648" y="7139"/>
                      <a:pt x="6433" y="13271"/>
                      <a:pt x="115" y="19289"/>
                    </a:cubicBezTo>
                    <a:cubicBezTo>
                      <a:pt x="-1357" y="20663"/>
                      <a:pt x="11775" y="21249"/>
                      <a:pt x="13197" y="19867"/>
                    </a:cubicBezTo>
                    <a:cubicBezTo>
                      <a:pt x="19747" y="13650"/>
                      <a:pt x="20243" y="7338"/>
                      <a:pt x="20243" y="1052"/>
                    </a:cubicBezTo>
                    <a:cubicBezTo>
                      <a:pt x="20243" y="-351"/>
                      <a:pt x="6648" y="-351"/>
                      <a:pt x="6648" y="1052"/>
                    </a:cubicBezTo>
                    <a:cubicBezTo>
                      <a:pt x="6648" y="1052"/>
                      <a:pt x="6648" y="1052"/>
                      <a:pt x="6648" y="1052"/>
                    </a:cubicBezTo>
                    <a:close/>
                    <a:moveTo>
                      <a:pt x="6648" y="105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29" name="AutoShape 349"/>
              <p:cNvSpPr>
                <a:spLocks/>
              </p:cNvSpPr>
              <p:nvPr/>
            </p:nvSpPr>
            <p:spPr bwMode="auto">
              <a:xfrm>
                <a:off x="736" y="158"/>
                <a:ext cx="18" cy="58"/>
              </a:xfrm>
              <a:custGeom>
                <a:avLst/>
                <a:gdLst/>
                <a:ahLst/>
                <a:cxnLst/>
                <a:rect l="0" t="0" r="r" b="b"/>
                <a:pathLst>
                  <a:path w="18951" h="20142">
                    <a:moveTo>
                      <a:pt x="370" y="1869"/>
                    </a:moveTo>
                    <a:cubicBezTo>
                      <a:pt x="7608" y="7136"/>
                      <a:pt x="7282" y="13693"/>
                      <a:pt x="11436" y="19270"/>
                    </a:cubicBezTo>
                    <a:cubicBezTo>
                      <a:pt x="12609" y="20799"/>
                      <a:pt x="19977" y="20149"/>
                      <a:pt x="18831" y="18619"/>
                    </a:cubicBezTo>
                    <a:cubicBezTo>
                      <a:pt x="14482" y="12793"/>
                      <a:pt x="14565" y="6154"/>
                      <a:pt x="6965" y="642"/>
                    </a:cubicBezTo>
                    <a:cubicBezTo>
                      <a:pt x="5000" y="-801"/>
                      <a:pt x="-1623" y="443"/>
                      <a:pt x="370" y="1869"/>
                    </a:cubicBezTo>
                    <a:cubicBezTo>
                      <a:pt x="370" y="1869"/>
                      <a:pt x="370" y="1869"/>
                      <a:pt x="370" y="1869"/>
                    </a:cubicBezTo>
                    <a:close/>
                    <a:moveTo>
                      <a:pt x="370" y="186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30" name="AutoShape 350"/>
              <p:cNvSpPr>
                <a:spLocks/>
              </p:cNvSpPr>
              <p:nvPr/>
            </p:nvSpPr>
            <p:spPr bwMode="auto">
              <a:xfrm>
                <a:off x="772" y="175"/>
                <a:ext cx="15" cy="50"/>
              </a:xfrm>
              <a:custGeom>
                <a:avLst/>
                <a:gdLst/>
                <a:ahLst/>
                <a:cxnLst/>
                <a:rect l="0" t="0" r="r" b="b"/>
                <a:pathLst>
                  <a:path w="19163" h="20419">
                    <a:moveTo>
                      <a:pt x="9443" y="1845"/>
                    </a:moveTo>
                    <a:cubicBezTo>
                      <a:pt x="9443" y="1838"/>
                      <a:pt x="9443" y="1831"/>
                      <a:pt x="9478" y="1824"/>
                    </a:cubicBezTo>
                    <a:cubicBezTo>
                      <a:pt x="6381" y="1824"/>
                      <a:pt x="3307" y="1824"/>
                      <a:pt x="210" y="1824"/>
                    </a:cubicBezTo>
                    <a:cubicBezTo>
                      <a:pt x="5773" y="7388"/>
                      <a:pt x="6147" y="13649"/>
                      <a:pt x="9782" y="19366"/>
                    </a:cubicBezTo>
                    <a:cubicBezTo>
                      <a:pt x="10963" y="21210"/>
                      <a:pt x="20220" y="20428"/>
                      <a:pt x="19063" y="18588"/>
                    </a:cubicBezTo>
                    <a:cubicBezTo>
                      <a:pt x="15393" y="12874"/>
                      <a:pt x="15054" y="6610"/>
                      <a:pt x="9478" y="1042"/>
                    </a:cubicBezTo>
                    <a:cubicBezTo>
                      <a:pt x="8111" y="-305"/>
                      <a:pt x="1414" y="-390"/>
                      <a:pt x="210" y="1042"/>
                    </a:cubicBezTo>
                    <a:cubicBezTo>
                      <a:pt x="210" y="1049"/>
                      <a:pt x="210" y="1063"/>
                      <a:pt x="175" y="1070"/>
                    </a:cubicBezTo>
                    <a:cubicBezTo>
                      <a:pt x="-1380" y="2893"/>
                      <a:pt x="7901" y="3668"/>
                      <a:pt x="9443" y="1845"/>
                    </a:cubicBezTo>
                    <a:cubicBezTo>
                      <a:pt x="9443" y="1845"/>
                      <a:pt x="9443" y="1845"/>
                      <a:pt x="9443" y="1845"/>
                    </a:cubicBezTo>
                    <a:close/>
                    <a:moveTo>
                      <a:pt x="9443" y="184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31" name="AutoShape 351"/>
              <p:cNvSpPr>
                <a:spLocks/>
              </p:cNvSpPr>
              <p:nvPr/>
            </p:nvSpPr>
            <p:spPr bwMode="auto">
              <a:xfrm>
                <a:off x="413" y="211"/>
                <a:ext cx="16" cy="234"/>
              </a:xfrm>
              <a:custGeom>
                <a:avLst/>
                <a:gdLst/>
                <a:ahLst/>
                <a:cxnLst/>
                <a:rect l="0" t="0" r="r" b="b"/>
                <a:pathLst>
                  <a:path w="21542" h="21392">
                    <a:moveTo>
                      <a:pt x="11960" y="311"/>
                    </a:moveTo>
                    <a:cubicBezTo>
                      <a:pt x="11634" y="7242"/>
                      <a:pt x="303" y="14149"/>
                      <a:pt x="0" y="21081"/>
                    </a:cubicBezTo>
                    <a:cubicBezTo>
                      <a:pt x="-23" y="21496"/>
                      <a:pt x="9571" y="21496"/>
                      <a:pt x="9571" y="21081"/>
                    </a:cubicBezTo>
                    <a:cubicBezTo>
                      <a:pt x="9897" y="14149"/>
                      <a:pt x="21216" y="7242"/>
                      <a:pt x="21542" y="311"/>
                    </a:cubicBezTo>
                    <a:cubicBezTo>
                      <a:pt x="21577" y="-104"/>
                      <a:pt x="11995" y="-104"/>
                      <a:pt x="11960" y="311"/>
                    </a:cubicBezTo>
                    <a:cubicBezTo>
                      <a:pt x="11960" y="311"/>
                      <a:pt x="11960" y="311"/>
                      <a:pt x="11960" y="311"/>
                    </a:cubicBezTo>
                    <a:close/>
                    <a:moveTo>
                      <a:pt x="11960" y="31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32" name="AutoShape 352"/>
              <p:cNvSpPr>
                <a:spLocks/>
              </p:cNvSpPr>
              <p:nvPr/>
            </p:nvSpPr>
            <p:spPr bwMode="auto">
              <a:xfrm>
                <a:off x="413" y="211"/>
                <a:ext cx="77" cy="261"/>
              </a:xfrm>
              <a:custGeom>
                <a:avLst/>
                <a:gdLst/>
                <a:ahLst/>
                <a:cxnLst/>
                <a:rect l="0" t="0" r="r" b="b"/>
                <a:pathLst>
                  <a:path w="21023" h="21319">
                    <a:moveTo>
                      <a:pt x="19061" y="274"/>
                    </a:moveTo>
                    <a:cubicBezTo>
                      <a:pt x="17579" y="3846"/>
                      <a:pt x="14163" y="7368"/>
                      <a:pt x="11392" y="10869"/>
                    </a:cubicBezTo>
                    <a:cubicBezTo>
                      <a:pt x="8662" y="14305"/>
                      <a:pt x="5244" y="17684"/>
                      <a:pt x="103" y="20880"/>
                    </a:cubicBezTo>
                    <a:cubicBezTo>
                      <a:pt x="-431" y="21214"/>
                      <a:pt x="1258" y="21506"/>
                      <a:pt x="1794" y="21170"/>
                    </a:cubicBezTo>
                    <a:cubicBezTo>
                      <a:pt x="7016" y="17926"/>
                      <a:pt x="10456" y="14508"/>
                      <a:pt x="13277" y="11022"/>
                    </a:cubicBezTo>
                    <a:cubicBezTo>
                      <a:pt x="16147" y="7476"/>
                      <a:pt x="19511" y="3897"/>
                      <a:pt x="21014" y="274"/>
                    </a:cubicBezTo>
                    <a:cubicBezTo>
                      <a:pt x="21169" y="-94"/>
                      <a:pt x="19208" y="-90"/>
                      <a:pt x="19061" y="274"/>
                    </a:cubicBezTo>
                    <a:cubicBezTo>
                      <a:pt x="19061" y="274"/>
                      <a:pt x="19061" y="274"/>
                      <a:pt x="19061" y="274"/>
                    </a:cubicBezTo>
                    <a:close/>
                    <a:moveTo>
                      <a:pt x="19061" y="27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467" name="Group 387"/>
            <p:cNvGrpSpPr>
              <a:grpSpLocks/>
            </p:cNvGrpSpPr>
            <p:nvPr/>
          </p:nvGrpSpPr>
          <p:grpSpPr bwMode="auto">
            <a:xfrm rot="233660">
              <a:off x="19461163" y="10723563"/>
              <a:ext cx="2520950" cy="1720850"/>
              <a:chOff x="0" y="0"/>
              <a:chExt cx="1588" cy="1083"/>
            </a:xfrm>
            <a:grpFill/>
          </p:grpSpPr>
          <p:sp>
            <p:nvSpPr>
              <p:cNvPr id="46434" name="AutoShape 354"/>
              <p:cNvSpPr>
                <a:spLocks/>
              </p:cNvSpPr>
              <p:nvPr/>
            </p:nvSpPr>
            <p:spPr bwMode="auto">
              <a:xfrm>
                <a:off x="0" y="0"/>
                <a:ext cx="1588" cy="1083"/>
              </a:xfrm>
              <a:custGeom>
                <a:avLst/>
                <a:gdLst/>
                <a:ahLst/>
                <a:cxnLst/>
                <a:rect l="0" t="0" r="r" b="b"/>
                <a:pathLst>
                  <a:path w="21394" h="21411">
                    <a:moveTo>
                      <a:pt x="1814" y="4352"/>
                    </a:moveTo>
                    <a:cubicBezTo>
                      <a:pt x="1871" y="5074"/>
                      <a:pt x="1771" y="5767"/>
                      <a:pt x="1654" y="6466"/>
                    </a:cubicBezTo>
                    <a:cubicBezTo>
                      <a:pt x="1541" y="7149"/>
                      <a:pt x="1466" y="7823"/>
                      <a:pt x="1410" y="8520"/>
                    </a:cubicBezTo>
                    <a:cubicBezTo>
                      <a:pt x="1291" y="10024"/>
                      <a:pt x="1195" y="11531"/>
                      <a:pt x="978" y="13014"/>
                    </a:cubicBezTo>
                    <a:cubicBezTo>
                      <a:pt x="873" y="13730"/>
                      <a:pt x="714" y="14424"/>
                      <a:pt x="599" y="15137"/>
                    </a:cubicBezTo>
                    <a:cubicBezTo>
                      <a:pt x="482" y="15863"/>
                      <a:pt x="406" y="16603"/>
                      <a:pt x="333" y="17341"/>
                    </a:cubicBezTo>
                    <a:cubicBezTo>
                      <a:pt x="267" y="18026"/>
                      <a:pt x="231" y="18736"/>
                      <a:pt x="121" y="19410"/>
                    </a:cubicBezTo>
                    <a:cubicBezTo>
                      <a:pt x="53" y="19833"/>
                      <a:pt x="-82" y="20342"/>
                      <a:pt x="68" y="20758"/>
                    </a:cubicBezTo>
                    <a:cubicBezTo>
                      <a:pt x="113" y="20885"/>
                      <a:pt x="236" y="20866"/>
                      <a:pt x="285" y="20758"/>
                    </a:cubicBezTo>
                    <a:cubicBezTo>
                      <a:pt x="345" y="20626"/>
                      <a:pt x="448" y="20553"/>
                      <a:pt x="518" y="20433"/>
                    </a:cubicBezTo>
                    <a:cubicBezTo>
                      <a:pt x="458" y="20433"/>
                      <a:pt x="399" y="20433"/>
                      <a:pt x="339" y="20433"/>
                    </a:cubicBezTo>
                    <a:cubicBezTo>
                      <a:pt x="647" y="20925"/>
                      <a:pt x="1137" y="21066"/>
                      <a:pt x="1554" y="21275"/>
                    </a:cubicBezTo>
                    <a:cubicBezTo>
                      <a:pt x="2112" y="21555"/>
                      <a:pt x="2680" y="21365"/>
                      <a:pt x="3201" y="21027"/>
                    </a:cubicBezTo>
                    <a:cubicBezTo>
                      <a:pt x="3411" y="20891"/>
                      <a:pt x="3608" y="20727"/>
                      <a:pt x="3771" y="20489"/>
                    </a:cubicBezTo>
                    <a:cubicBezTo>
                      <a:pt x="3935" y="20250"/>
                      <a:pt x="4044" y="19943"/>
                      <a:pt x="4211" y="19706"/>
                    </a:cubicBezTo>
                    <a:cubicBezTo>
                      <a:pt x="4615" y="19127"/>
                      <a:pt x="5304" y="19162"/>
                      <a:pt x="5828" y="19091"/>
                    </a:cubicBezTo>
                    <a:cubicBezTo>
                      <a:pt x="7189" y="18907"/>
                      <a:pt x="8551" y="18746"/>
                      <a:pt x="9914" y="18588"/>
                    </a:cubicBezTo>
                    <a:cubicBezTo>
                      <a:pt x="10470" y="18523"/>
                      <a:pt x="11027" y="18352"/>
                      <a:pt x="11585" y="18350"/>
                    </a:cubicBezTo>
                    <a:cubicBezTo>
                      <a:pt x="12131" y="18348"/>
                      <a:pt x="12587" y="18833"/>
                      <a:pt x="13127" y="18894"/>
                    </a:cubicBezTo>
                    <a:cubicBezTo>
                      <a:pt x="13454" y="18931"/>
                      <a:pt x="13729" y="18812"/>
                      <a:pt x="13850" y="18355"/>
                    </a:cubicBezTo>
                    <a:cubicBezTo>
                      <a:pt x="14027" y="17690"/>
                      <a:pt x="13996" y="16984"/>
                      <a:pt x="14294" y="16380"/>
                    </a:cubicBezTo>
                    <a:cubicBezTo>
                      <a:pt x="14789" y="15371"/>
                      <a:pt x="15821" y="15226"/>
                      <a:pt x="16603" y="15152"/>
                    </a:cubicBezTo>
                    <a:cubicBezTo>
                      <a:pt x="17242" y="15091"/>
                      <a:pt x="17883" y="15056"/>
                      <a:pt x="18522" y="15009"/>
                    </a:cubicBezTo>
                    <a:cubicBezTo>
                      <a:pt x="19228" y="14958"/>
                      <a:pt x="19965" y="14896"/>
                      <a:pt x="20641" y="14573"/>
                    </a:cubicBezTo>
                    <a:cubicBezTo>
                      <a:pt x="20891" y="14454"/>
                      <a:pt x="21140" y="14281"/>
                      <a:pt x="21299" y="13968"/>
                    </a:cubicBezTo>
                    <a:cubicBezTo>
                      <a:pt x="21518" y="13540"/>
                      <a:pt x="21316" y="13071"/>
                      <a:pt x="21097" y="12747"/>
                    </a:cubicBezTo>
                    <a:cubicBezTo>
                      <a:pt x="20921" y="12486"/>
                      <a:pt x="20779" y="12252"/>
                      <a:pt x="20687" y="11907"/>
                    </a:cubicBezTo>
                    <a:cubicBezTo>
                      <a:pt x="20579" y="11498"/>
                      <a:pt x="20553" y="11049"/>
                      <a:pt x="20518" y="10618"/>
                    </a:cubicBezTo>
                    <a:cubicBezTo>
                      <a:pt x="20441" y="9675"/>
                      <a:pt x="20342" y="8737"/>
                      <a:pt x="20272" y="7792"/>
                    </a:cubicBezTo>
                    <a:cubicBezTo>
                      <a:pt x="20135" y="5946"/>
                      <a:pt x="19995" y="4095"/>
                      <a:pt x="19778" y="2265"/>
                    </a:cubicBezTo>
                    <a:cubicBezTo>
                      <a:pt x="19734" y="1895"/>
                      <a:pt x="19671" y="1523"/>
                      <a:pt x="19565" y="1179"/>
                    </a:cubicBezTo>
                    <a:cubicBezTo>
                      <a:pt x="19482" y="909"/>
                      <a:pt x="19401" y="611"/>
                      <a:pt x="19246" y="408"/>
                    </a:cubicBezTo>
                    <a:cubicBezTo>
                      <a:pt x="18926" y="-10"/>
                      <a:pt x="18373" y="443"/>
                      <a:pt x="18051" y="615"/>
                    </a:cubicBezTo>
                    <a:cubicBezTo>
                      <a:pt x="17441" y="941"/>
                      <a:pt x="16832" y="1214"/>
                      <a:pt x="16189" y="1376"/>
                    </a:cubicBezTo>
                    <a:cubicBezTo>
                      <a:pt x="15511" y="1547"/>
                      <a:pt x="14827" y="1659"/>
                      <a:pt x="14142" y="1742"/>
                    </a:cubicBezTo>
                    <a:cubicBezTo>
                      <a:pt x="12806" y="1902"/>
                      <a:pt x="11464" y="1957"/>
                      <a:pt x="10125" y="1847"/>
                    </a:cubicBezTo>
                    <a:cubicBezTo>
                      <a:pt x="8768" y="1735"/>
                      <a:pt x="7420" y="1471"/>
                      <a:pt x="6083" y="1131"/>
                    </a:cubicBezTo>
                    <a:cubicBezTo>
                      <a:pt x="5423" y="964"/>
                      <a:pt x="4764" y="783"/>
                      <a:pt x="4112" y="558"/>
                    </a:cubicBezTo>
                    <a:cubicBezTo>
                      <a:pt x="3807" y="453"/>
                      <a:pt x="3505" y="331"/>
                      <a:pt x="3207" y="188"/>
                    </a:cubicBezTo>
                    <a:cubicBezTo>
                      <a:pt x="2927" y="53"/>
                      <a:pt x="2650" y="-45"/>
                      <a:pt x="2354" y="20"/>
                    </a:cubicBezTo>
                    <a:cubicBezTo>
                      <a:pt x="1891" y="123"/>
                      <a:pt x="1835" y="979"/>
                      <a:pt x="1777" y="1502"/>
                    </a:cubicBezTo>
                    <a:cubicBezTo>
                      <a:pt x="1673" y="2450"/>
                      <a:pt x="1731" y="3407"/>
                      <a:pt x="1814" y="4352"/>
                    </a:cubicBezTo>
                    <a:cubicBezTo>
                      <a:pt x="1834" y="4580"/>
                      <a:pt x="2087" y="4583"/>
                      <a:pt x="2066" y="4352"/>
                    </a:cubicBezTo>
                    <a:cubicBezTo>
                      <a:pt x="1982" y="3398"/>
                      <a:pt x="1928" y="2440"/>
                      <a:pt x="2033" y="1485"/>
                    </a:cubicBezTo>
                    <a:cubicBezTo>
                      <a:pt x="2065" y="1189"/>
                      <a:pt x="2093" y="759"/>
                      <a:pt x="2229" y="514"/>
                    </a:cubicBezTo>
                    <a:cubicBezTo>
                      <a:pt x="2426" y="160"/>
                      <a:pt x="2903" y="425"/>
                      <a:pt x="3140" y="536"/>
                    </a:cubicBezTo>
                    <a:cubicBezTo>
                      <a:pt x="4400" y="1131"/>
                      <a:pt x="5737" y="1435"/>
                      <a:pt x="7045" y="1725"/>
                    </a:cubicBezTo>
                    <a:cubicBezTo>
                      <a:pt x="9697" y="2313"/>
                      <a:pt x="12359" y="2417"/>
                      <a:pt x="15027" y="1978"/>
                    </a:cubicBezTo>
                    <a:cubicBezTo>
                      <a:pt x="15669" y="1872"/>
                      <a:pt x="16319" y="1751"/>
                      <a:pt x="16946" y="1519"/>
                    </a:cubicBezTo>
                    <a:cubicBezTo>
                      <a:pt x="17560" y="1292"/>
                      <a:pt x="18131" y="884"/>
                      <a:pt x="18740" y="645"/>
                    </a:cubicBezTo>
                    <a:cubicBezTo>
                      <a:pt x="18933" y="570"/>
                      <a:pt x="19062" y="599"/>
                      <a:pt x="19172" y="846"/>
                    </a:cubicBezTo>
                    <a:cubicBezTo>
                      <a:pt x="19322" y="1183"/>
                      <a:pt x="19413" y="1583"/>
                      <a:pt x="19479" y="1968"/>
                    </a:cubicBezTo>
                    <a:cubicBezTo>
                      <a:pt x="19624" y="2808"/>
                      <a:pt x="19671" y="3702"/>
                      <a:pt x="19759" y="4557"/>
                    </a:cubicBezTo>
                    <a:cubicBezTo>
                      <a:pt x="19958" y="6495"/>
                      <a:pt x="20044" y="8451"/>
                      <a:pt x="20246" y="10387"/>
                    </a:cubicBezTo>
                    <a:cubicBezTo>
                      <a:pt x="20325" y="11145"/>
                      <a:pt x="20334" y="11934"/>
                      <a:pt x="20653" y="12586"/>
                    </a:cubicBezTo>
                    <a:cubicBezTo>
                      <a:pt x="20821" y="12931"/>
                      <a:pt x="21342" y="13369"/>
                      <a:pt x="21052" y="13837"/>
                    </a:cubicBezTo>
                    <a:cubicBezTo>
                      <a:pt x="20862" y="14144"/>
                      <a:pt x="20529" y="14259"/>
                      <a:pt x="20264" y="14352"/>
                    </a:cubicBezTo>
                    <a:cubicBezTo>
                      <a:pt x="19899" y="14480"/>
                      <a:pt x="19523" y="14541"/>
                      <a:pt x="19150" y="14588"/>
                    </a:cubicBezTo>
                    <a:cubicBezTo>
                      <a:pt x="18552" y="14663"/>
                      <a:pt x="17948" y="14701"/>
                      <a:pt x="17349" y="14739"/>
                    </a:cubicBezTo>
                    <a:cubicBezTo>
                      <a:pt x="16524" y="14792"/>
                      <a:pt x="15671" y="14808"/>
                      <a:pt x="14899" y="15276"/>
                    </a:cubicBezTo>
                    <a:cubicBezTo>
                      <a:pt x="14541" y="15493"/>
                      <a:pt x="14236" y="15847"/>
                      <a:pt x="14022" y="16311"/>
                    </a:cubicBezTo>
                    <a:cubicBezTo>
                      <a:pt x="13751" y="16900"/>
                      <a:pt x="13761" y="17612"/>
                      <a:pt x="13607" y="18259"/>
                    </a:cubicBezTo>
                    <a:cubicBezTo>
                      <a:pt x="13554" y="18482"/>
                      <a:pt x="13443" y="18513"/>
                      <a:pt x="13291" y="18528"/>
                    </a:cubicBezTo>
                    <a:cubicBezTo>
                      <a:pt x="13001" y="18555"/>
                      <a:pt x="12740" y="18434"/>
                      <a:pt x="12474" y="18280"/>
                    </a:cubicBezTo>
                    <a:cubicBezTo>
                      <a:pt x="11949" y="17975"/>
                      <a:pt x="11470" y="17960"/>
                      <a:pt x="10912" y="18065"/>
                    </a:cubicBezTo>
                    <a:cubicBezTo>
                      <a:pt x="9633" y="18306"/>
                      <a:pt x="8340" y="18407"/>
                      <a:pt x="7054" y="18569"/>
                    </a:cubicBezTo>
                    <a:cubicBezTo>
                      <a:pt x="6407" y="18651"/>
                      <a:pt x="5754" y="18712"/>
                      <a:pt x="5109" y="18824"/>
                    </a:cubicBezTo>
                    <a:cubicBezTo>
                      <a:pt x="4652" y="18904"/>
                      <a:pt x="4185" y="19128"/>
                      <a:pt x="3898" y="19671"/>
                    </a:cubicBezTo>
                    <a:cubicBezTo>
                      <a:pt x="3767" y="19917"/>
                      <a:pt x="3650" y="20174"/>
                      <a:pt x="3486" y="20376"/>
                    </a:cubicBezTo>
                    <a:cubicBezTo>
                      <a:pt x="3253" y="20665"/>
                      <a:pt x="2914" y="20834"/>
                      <a:pt x="2624" y="20955"/>
                    </a:cubicBezTo>
                    <a:cubicBezTo>
                      <a:pt x="2058" y="21191"/>
                      <a:pt x="1502" y="20907"/>
                      <a:pt x="976" y="20607"/>
                    </a:cubicBezTo>
                    <a:cubicBezTo>
                      <a:pt x="804" y="20510"/>
                      <a:pt x="641" y="20376"/>
                      <a:pt x="518" y="20178"/>
                    </a:cubicBezTo>
                    <a:cubicBezTo>
                      <a:pt x="474" y="20108"/>
                      <a:pt x="382" y="20104"/>
                      <a:pt x="339" y="20178"/>
                    </a:cubicBezTo>
                    <a:cubicBezTo>
                      <a:pt x="255" y="20323"/>
                      <a:pt x="141" y="20414"/>
                      <a:pt x="68" y="20575"/>
                    </a:cubicBezTo>
                    <a:cubicBezTo>
                      <a:pt x="140" y="20575"/>
                      <a:pt x="213" y="20575"/>
                      <a:pt x="285" y="20575"/>
                    </a:cubicBezTo>
                    <a:cubicBezTo>
                      <a:pt x="210" y="20365"/>
                      <a:pt x="270" y="20073"/>
                      <a:pt x="303" y="19857"/>
                    </a:cubicBezTo>
                    <a:cubicBezTo>
                      <a:pt x="343" y="19607"/>
                      <a:pt x="384" y="19364"/>
                      <a:pt x="411" y="19110"/>
                    </a:cubicBezTo>
                    <a:cubicBezTo>
                      <a:pt x="488" y="18407"/>
                      <a:pt x="549" y="17700"/>
                      <a:pt x="620" y="16995"/>
                    </a:cubicBezTo>
                    <a:cubicBezTo>
                      <a:pt x="692" y="16292"/>
                      <a:pt x="779" y="15592"/>
                      <a:pt x="898" y="14902"/>
                    </a:cubicBezTo>
                    <a:cubicBezTo>
                      <a:pt x="1021" y="14189"/>
                      <a:pt x="1170" y="13492"/>
                      <a:pt x="1269" y="12771"/>
                    </a:cubicBezTo>
                    <a:cubicBezTo>
                      <a:pt x="1463" y="11368"/>
                      <a:pt x="1551" y="9940"/>
                      <a:pt x="1662" y="8520"/>
                    </a:cubicBezTo>
                    <a:cubicBezTo>
                      <a:pt x="1720" y="7781"/>
                      <a:pt x="1814" y="7071"/>
                      <a:pt x="1933" y="6348"/>
                    </a:cubicBezTo>
                    <a:cubicBezTo>
                      <a:pt x="2041" y="5692"/>
                      <a:pt x="2119" y="5028"/>
                      <a:pt x="2066" y="4352"/>
                    </a:cubicBezTo>
                    <a:cubicBezTo>
                      <a:pt x="2048" y="4123"/>
                      <a:pt x="1796" y="4120"/>
                      <a:pt x="1814" y="4352"/>
                    </a:cubicBezTo>
                    <a:close/>
                    <a:moveTo>
                      <a:pt x="1814" y="435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35" name="AutoShape 355"/>
              <p:cNvSpPr>
                <a:spLocks/>
              </p:cNvSpPr>
              <p:nvPr/>
            </p:nvSpPr>
            <p:spPr bwMode="auto">
              <a:xfrm>
                <a:off x="1114" y="105"/>
                <a:ext cx="13" cy="61"/>
              </a:xfrm>
              <a:custGeom>
                <a:avLst/>
                <a:gdLst/>
                <a:ahLst/>
                <a:cxnLst/>
                <a:rect l="0" t="0" r="r" b="b"/>
                <a:pathLst>
                  <a:path w="18154" h="19883">
                    <a:moveTo>
                      <a:pt x="1494" y="1914"/>
                    </a:moveTo>
                    <a:cubicBezTo>
                      <a:pt x="1365" y="7362"/>
                      <a:pt x="-1991" y="13045"/>
                      <a:pt x="1799" y="18449"/>
                    </a:cubicBezTo>
                    <a:cubicBezTo>
                      <a:pt x="3547" y="20959"/>
                      <a:pt x="19609" y="19896"/>
                      <a:pt x="17873" y="17397"/>
                    </a:cubicBezTo>
                    <a:cubicBezTo>
                      <a:pt x="14376" y="12394"/>
                      <a:pt x="18049" y="6967"/>
                      <a:pt x="18154" y="1914"/>
                    </a:cubicBezTo>
                    <a:cubicBezTo>
                      <a:pt x="18236" y="-641"/>
                      <a:pt x="1552" y="-635"/>
                      <a:pt x="1494" y="1914"/>
                    </a:cubicBezTo>
                    <a:cubicBezTo>
                      <a:pt x="1494" y="1914"/>
                      <a:pt x="1494" y="1914"/>
                      <a:pt x="1494" y="1914"/>
                    </a:cubicBezTo>
                    <a:close/>
                    <a:moveTo>
                      <a:pt x="1494" y="19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36" name="AutoShape 356"/>
              <p:cNvSpPr>
                <a:spLocks/>
              </p:cNvSpPr>
              <p:nvPr/>
            </p:nvSpPr>
            <p:spPr bwMode="auto">
              <a:xfrm>
                <a:off x="934" y="299"/>
                <a:ext cx="203" cy="643"/>
              </a:xfrm>
              <a:custGeom>
                <a:avLst/>
                <a:gdLst/>
                <a:ahLst/>
                <a:cxnLst/>
                <a:rect l="0" t="0" r="r" b="b"/>
                <a:pathLst>
                  <a:path w="20983" h="21343">
                    <a:moveTo>
                      <a:pt x="19763" y="92"/>
                    </a:moveTo>
                    <a:cubicBezTo>
                      <a:pt x="19055" y="428"/>
                      <a:pt x="19086" y="981"/>
                      <a:pt x="18960" y="1366"/>
                    </a:cubicBezTo>
                    <a:cubicBezTo>
                      <a:pt x="18738" y="2052"/>
                      <a:pt x="18625" y="2743"/>
                      <a:pt x="18548" y="3433"/>
                    </a:cubicBezTo>
                    <a:cubicBezTo>
                      <a:pt x="18334" y="5358"/>
                      <a:pt x="18206" y="7291"/>
                      <a:pt x="16397" y="9148"/>
                    </a:cubicBezTo>
                    <a:cubicBezTo>
                      <a:pt x="14365" y="11237"/>
                      <a:pt x="9228" y="12774"/>
                      <a:pt x="5964" y="14656"/>
                    </a:cubicBezTo>
                    <a:cubicBezTo>
                      <a:pt x="2530" y="16635"/>
                      <a:pt x="2855" y="18982"/>
                      <a:pt x="59" y="21033"/>
                    </a:cubicBezTo>
                    <a:cubicBezTo>
                      <a:pt x="-265" y="21270"/>
                      <a:pt x="843" y="21476"/>
                      <a:pt x="1169" y="21237"/>
                    </a:cubicBezTo>
                    <a:cubicBezTo>
                      <a:pt x="3899" y="19237"/>
                      <a:pt x="3733" y="16970"/>
                      <a:pt x="6823" y="15013"/>
                    </a:cubicBezTo>
                    <a:cubicBezTo>
                      <a:pt x="9761" y="13151"/>
                      <a:pt x="14682" y="11693"/>
                      <a:pt x="17109" y="9737"/>
                    </a:cubicBezTo>
                    <a:cubicBezTo>
                      <a:pt x="19407" y="7885"/>
                      <a:pt x="19734" y="5763"/>
                      <a:pt x="19806" y="3795"/>
                    </a:cubicBezTo>
                    <a:cubicBezTo>
                      <a:pt x="19828" y="3174"/>
                      <a:pt x="19949" y="2552"/>
                      <a:pt x="20093" y="1932"/>
                    </a:cubicBezTo>
                    <a:cubicBezTo>
                      <a:pt x="20199" y="1473"/>
                      <a:pt x="20032" y="696"/>
                      <a:pt x="20874" y="296"/>
                    </a:cubicBezTo>
                    <a:cubicBezTo>
                      <a:pt x="21335" y="78"/>
                      <a:pt x="20219" y="-124"/>
                      <a:pt x="19763" y="92"/>
                    </a:cubicBezTo>
                    <a:cubicBezTo>
                      <a:pt x="19763" y="92"/>
                      <a:pt x="19763" y="92"/>
                      <a:pt x="19763" y="92"/>
                    </a:cubicBezTo>
                    <a:close/>
                    <a:moveTo>
                      <a:pt x="19763" y="9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37" name="AutoShape 357"/>
              <p:cNvSpPr>
                <a:spLocks/>
              </p:cNvSpPr>
              <p:nvPr/>
            </p:nvSpPr>
            <p:spPr bwMode="auto">
              <a:xfrm>
                <a:off x="790" y="140"/>
                <a:ext cx="349" cy="36"/>
              </a:xfrm>
              <a:custGeom>
                <a:avLst/>
                <a:gdLst/>
                <a:ahLst/>
                <a:cxnLst/>
                <a:rect l="0" t="0" r="r" b="b"/>
                <a:pathLst>
                  <a:path w="21228" h="18739">
                    <a:moveTo>
                      <a:pt x="363" y="6331"/>
                    </a:moveTo>
                    <a:cubicBezTo>
                      <a:pt x="3931" y="9565"/>
                      <a:pt x="7501" y="12701"/>
                      <a:pt x="11082" y="14887"/>
                    </a:cubicBezTo>
                    <a:cubicBezTo>
                      <a:pt x="12923" y="16007"/>
                      <a:pt x="14768" y="16842"/>
                      <a:pt x="16612" y="17251"/>
                    </a:cubicBezTo>
                    <a:cubicBezTo>
                      <a:pt x="18160" y="17597"/>
                      <a:pt x="19544" y="21178"/>
                      <a:pt x="21030" y="15802"/>
                    </a:cubicBezTo>
                    <a:cubicBezTo>
                      <a:pt x="21477" y="14185"/>
                      <a:pt x="21091" y="8739"/>
                      <a:pt x="20647" y="10347"/>
                    </a:cubicBezTo>
                    <a:cubicBezTo>
                      <a:pt x="19189" y="15634"/>
                      <a:pt x="17444" y="11191"/>
                      <a:pt x="15915" y="10765"/>
                    </a:cubicBezTo>
                    <a:cubicBezTo>
                      <a:pt x="14178" y="10285"/>
                      <a:pt x="12444" y="9405"/>
                      <a:pt x="10712" y="8348"/>
                    </a:cubicBezTo>
                    <a:cubicBezTo>
                      <a:pt x="7255" y="6233"/>
                      <a:pt x="3808" y="3141"/>
                      <a:pt x="363" y="22"/>
                    </a:cubicBezTo>
                    <a:cubicBezTo>
                      <a:pt x="-123" y="-422"/>
                      <a:pt x="-118" y="5904"/>
                      <a:pt x="363" y="6331"/>
                    </a:cubicBezTo>
                    <a:cubicBezTo>
                      <a:pt x="363" y="6331"/>
                      <a:pt x="363" y="6331"/>
                      <a:pt x="363" y="6331"/>
                    </a:cubicBezTo>
                    <a:close/>
                    <a:moveTo>
                      <a:pt x="363" y="633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38" name="AutoShape 358"/>
              <p:cNvSpPr>
                <a:spLocks/>
              </p:cNvSpPr>
              <p:nvPr/>
            </p:nvSpPr>
            <p:spPr bwMode="auto">
              <a:xfrm>
                <a:off x="359" y="105"/>
                <a:ext cx="368" cy="32"/>
              </a:xfrm>
              <a:custGeom>
                <a:avLst/>
                <a:gdLst/>
                <a:ahLst/>
                <a:cxnLst/>
                <a:rect l="0" t="0" r="r" b="b"/>
                <a:pathLst>
                  <a:path w="21365" h="20953">
                    <a:moveTo>
                      <a:pt x="350" y="8132"/>
                    </a:moveTo>
                    <a:cubicBezTo>
                      <a:pt x="3753" y="9115"/>
                      <a:pt x="7154" y="8864"/>
                      <a:pt x="10555" y="10888"/>
                    </a:cubicBezTo>
                    <a:cubicBezTo>
                      <a:pt x="14050" y="12934"/>
                      <a:pt x="17537" y="16788"/>
                      <a:pt x="21019" y="20927"/>
                    </a:cubicBezTo>
                    <a:cubicBezTo>
                      <a:pt x="21483" y="21476"/>
                      <a:pt x="21478" y="13346"/>
                      <a:pt x="21019" y="12797"/>
                    </a:cubicBezTo>
                    <a:cubicBezTo>
                      <a:pt x="17653" y="8806"/>
                      <a:pt x="14284" y="5170"/>
                      <a:pt x="10905" y="2975"/>
                    </a:cubicBezTo>
                    <a:cubicBezTo>
                      <a:pt x="7388" y="665"/>
                      <a:pt x="3870" y="1008"/>
                      <a:pt x="350" y="2"/>
                    </a:cubicBezTo>
                    <a:cubicBezTo>
                      <a:pt x="-117" y="-124"/>
                      <a:pt x="-116" y="8006"/>
                      <a:pt x="350" y="8132"/>
                    </a:cubicBezTo>
                    <a:cubicBezTo>
                      <a:pt x="350" y="8132"/>
                      <a:pt x="350" y="8132"/>
                      <a:pt x="350" y="8132"/>
                    </a:cubicBezTo>
                    <a:close/>
                    <a:moveTo>
                      <a:pt x="350" y="813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39" name="AutoShape 359"/>
              <p:cNvSpPr>
                <a:spLocks/>
              </p:cNvSpPr>
              <p:nvPr/>
            </p:nvSpPr>
            <p:spPr bwMode="auto">
              <a:xfrm>
                <a:off x="125" y="87"/>
                <a:ext cx="188" cy="27"/>
              </a:xfrm>
              <a:custGeom>
                <a:avLst/>
                <a:gdLst/>
                <a:ahLst/>
                <a:cxnLst/>
                <a:rect l="0" t="0" r="r" b="b"/>
                <a:pathLst>
                  <a:path w="21007" h="15032">
                    <a:moveTo>
                      <a:pt x="852" y="10835"/>
                    </a:moveTo>
                    <a:cubicBezTo>
                      <a:pt x="4186" y="5407"/>
                      <a:pt x="7493" y="6429"/>
                      <a:pt x="10910" y="9090"/>
                    </a:cubicBezTo>
                    <a:cubicBezTo>
                      <a:pt x="14057" y="11539"/>
                      <a:pt x="17157" y="13825"/>
                      <a:pt x="20337" y="15020"/>
                    </a:cubicBezTo>
                    <a:cubicBezTo>
                      <a:pt x="21234" y="15358"/>
                      <a:pt x="21227" y="8512"/>
                      <a:pt x="20337" y="8174"/>
                    </a:cubicBezTo>
                    <a:cubicBezTo>
                      <a:pt x="13828" y="5725"/>
                      <a:pt x="6900" y="-6242"/>
                      <a:pt x="483" y="4230"/>
                    </a:cubicBezTo>
                    <a:cubicBezTo>
                      <a:pt x="-366" y="5619"/>
                      <a:pt x="-2" y="12224"/>
                      <a:pt x="852" y="10835"/>
                    </a:cubicBezTo>
                    <a:cubicBezTo>
                      <a:pt x="852" y="10835"/>
                      <a:pt x="852" y="10835"/>
                      <a:pt x="852" y="10835"/>
                    </a:cubicBezTo>
                    <a:close/>
                    <a:moveTo>
                      <a:pt x="852" y="1083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0" name="AutoShape 360"/>
              <p:cNvSpPr>
                <a:spLocks/>
              </p:cNvSpPr>
              <p:nvPr/>
            </p:nvSpPr>
            <p:spPr bwMode="auto">
              <a:xfrm>
                <a:off x="1114" y="87"/>
                <a:ext cx="227" cy="280"/>
              </a:xfrm>
              <a:custGeom>
                <a:avLst/>
                <a:gdLst/>
                <a:ahLst/>
                <a:cxnLst/>
                <a:rect l="0" t="0" r="r" b="b"/>
                <a:pathLst>
                  <a:path w="20234" h="19941">
                    <a:moveTo>
                      <a:pt x="18852" y="3898"/>
                    </a:moveTo>
                    <a:cubicBezTo>
                      <a:pt x="15814" y="-151"/>
                      <a:pt x="8705" y="-1296"/>
                      <a:pt x="3977" y="1656"/>
                    </a:cubicBezTo>
                    <a:cubicBezTo>
                      <a:pt x="-859" y="4674"/>
                      <a:pt x="-272" y="9781"/>
                      <a:pt x="567" y="14096"/>
                    </a:cubicBezTo>
                    <a:cubicBezTo>
                      <a:pt x="1041" y="16531"/>
                      <a:pt x="2584" y="18363"/>
                      <a:pt x="5594" y="19264"/>
                    </a:cubicBezTo>
                    <a:cubicBezTo>
                      <a:pt x="8365" y="20093"/>
                      <a:pt x="11575" y="20304"/>
                      <a:pt x="14202" y="19074"/>
                    </a:cubicBezTo>
                    <a:cubicBezTo>
                      <a:pt x="18981" y="16842"/>
                      <a:pt x="20741" y="11093"/>
                      <a:pt x="20111" y="7064"/>
                    </a:cubicBezTo>
                    <a:cubicBezTo>
                      <a:pt x="19937" y="5953"/>
                      <a:pt x="19517" y="4890"/>
                      <a:pt x="18852" y="3898"/>
                    </a:cubicBezTo>
                    <a:cubicBezTo>
                      <a:pt x="18520" y="3402"/>
                      <a:pt x="17562" y="3843"/>
                      <a:pt x="17895" y="4339"/>
                    </a:cubicBezTo>
                    <a:cubicBezTo>
                      <a:pt x="20390" y="8065"/>
                      <a:pt x="19005" y="13114"/>
                      <a:pt x="16078" y="16452"/>
                    </a:cubicBezTo>
                    <a:cubicBezTo>
                      <a:pt x="14487" y="18264"/>
                      <a:pt x="12218" y="19150"/>
                      <a:pt x="9426" y="19061"/>
                    </a:cubicBezTo>
                    <a:cubicBezTo>
                      <a:pt x="6119" y="18953"/>
                      <a:pt x="2886" y="17640"/>
                      <a:pt x="1933" y="15045"/>
                    </a:cubicBezTo>
                    <a:cubicBezTo>
                      <a:pt x="1227" y="13126"/>
                      <a:pt x="1131" y="10796"/>
                      <a:pt x="1116" y="8806"/>
                    </a:cubicBezTo>
                    <a:cubicBezTo>
                      <a:pt x="1102" y="6774"/>
                      <a:pt x="1724" y="4771"/>
                      <a:pt x="3454" y="3214"/>
                    </a:cubicBezTo>
                    <a:cubicBezTo>
                      <a:pt x="7431" y="-372"/>
                      <a:pt x="14866" y="301"/>
                      <a:pt x="17895" y="4339"/>
                    </a:cubicBezTo>
                    <a:cubicBezTo>
                      <a:pt x="18257" y="4822"/>
                      <a:pt x="19217" y="4385"/>
                      <a:pt x="18852" y="3898"/>
                    </a:cubicBezTo>
                    <a:close/>
                    <a:moveTo>
                      <a:pt x="18852" y="389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1" name="AutoShape 361"/>
              <p:cNvSpPr>
                <a:spLocks/>
              </p:cNvSpPr>
              <p:nvPr/>
            </p:nvSpPr>
            <p:spPr bwMode="auto">
              <a:xfrm>
                <a:off x="772" y="246"/>
                <a:ext cx="375" cy="55"/>
              </a:xfrm>
              <a:custGeom>
                <a:avLst/>
                <a:gdLst/>
                <a:ahLst/>
                <a:cxnLst/>
                <a:rect l="0" t="0" r="r" b="b"/>
                <a:pathLst>
                  <a:path w="21294" h="20235">
                    <a:moveTo>
                      <a:pt x="337" y="4513"/>
                    </a:moveTo>
                    <a:cubicBezTo>
                      <a:pt x="3892" y="7313"/>
                      <a:pt x="7431" y="10889"/>
                      <a:pt x="10982" y="13904"/>
                    </a:cubicBezTo>
                    <a:cubicBezTo>
                      <a:pt x="12816" y="15471"/>
                      <a:pt x="14661" y="16564"/>
                      <a:pt x="16488" y="18448"/>
                    </a:cubicBezTo>
                    <a:cubicBezTo>
                      <a:pt x="18005" y="19996"/>
                      <a:pt x="19524" y="21266"/>
                      <a:pt x="21040" y="19016"/>
                    </a:cubicBezTo>
                    <a:cubicBezTo>
                      <a:pt x="21485" y="18359"/>
                      <a:pt x="21296" y="14030"/>
                      <a:pt x="20852" y="14687"/>
                    </a:cubicBezTo>
                    <a:cubicBezTo>
                      <a:pt x="19151" y="17209"/>
                      <a:pt x="17432" y="14833"/>
                      <a:pt x="15740" y="13171"/>
                    </a:cubicBezTo>
                    <a:cubicBezTo>
                      <a:pt x="14162" y="11610"/>
                      <a:pt x="12565" y="10750"/>
                      <a:pt x="10982" y="9417"/>
                    </a:cubicBezTo>
                    <a:cubicBezTo>
                      <a:pt x="7430" y="6434"/>
                      <a:pt x="3893" y="2826"/>
                      <a:pt x="337" y="20"/>
                    </a:cubicBezTo>
                    <a:cubicBezTo>
                      <a:pt x="-115" y="-334"/>
                      <a:pt x="-110" y="4159"/>
                      <a:pt x="337" y="4513"/>
                    </a:cubicBezTo>
                    <a:cubicBezTo>
                      <a:pt x="337" y="4513"/>
                      <a:pt x="337" y="4513"/>
                      <a:pt x="337" y="4513"/>
                    </a:cubicBezTo>
                    <a:close/>
                    <a:moveTo>
                      <a:pt x="337" y="451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2" name="AutoShape 362"/>
              <p:cNvSpPr>
                <a:spLocks/>
              </p:cNvSpPr>
              <p:nvPr/>
            </p:nvSpPr>
            <p:spPr bwMode="auto">
              <a:xfrm>
                <a:off x="359" y="228"/>
                <a:ext cx="369" cy="24"/>
              </a:xfrm>
              <a:custGeom>
                <a:avLst/>
                <a:gdLst/>
                <a:ahLst/>
                <a:cxnLst/>
                <a:rect l="0" t="0" r="r" b="b"/>
                <a:pathLst>
                  <a:path w="21366" h="20658">
                    <a:moveTo>
                      <a:pt x="349" y="10618"/>
                    </a:moveTo>
                    <a:cubicBezTo>
                      <a:pt x="3789" y="10231"/>
                      <a:pt x="7228" y="11509"/>
                      <a:pt x="10666" y="13202"/>
                    </a:cubicBezTo>
                    <a:cubicBezTo>
                      <a:pt x="14119" y="14911"/>
                      <a:pt x="17581" y="15802"/>
                      <a:pt x="21021" y="20630"/>
                    </a:cubicBezTo>
                    <a:cubicBezTo>
                      <a:pt x="21484" y="21269"/>
                      <a:pt x="21479" y="10692"/>
                      <a:pt x="21021" y="10068"/>
                    </a:cubicBezTo>
                    <a:cubicBezTo>
                      <a:pt x="17697" y="5418"/>
                      <a:pt x="14356" y="4527"/>
                      <a:pt x="11021" y="2833"/>
                    </a:cubicBezTo>
                    <a:cubicBezTo>
                      <a:pt x="7464" y="1051"/>
                      <a:pt x="3908" y="-331"/>
                      <a:pt x="349" y="70"/>
                    </a:cubicBezTo>
                    <a:cubicBezTo>
                      <a:pt x="-116" y="115"/>
                      <a:pt x="-116" y="10677"/>
                      <a:pt x="349" y="10618"/>
                    </a:cubicBezTo>
                    <a:cubicBezTo>
                      <a:pt x="349" y="10618"/>
                      <a:pt x="349" y="10618"/>
                      <a:pt x="349" y="10618"/>
                    </a:cubicBezTo>
                    <a:close/>
                    <a:moveTo>
                      <a:pt x="349" y="1061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3" name="AutoShape 363"/>
              <p:cNvSpPr>
                <a:spLocks/>
              </p:cNvSpPr>
              <p:nvPr/>
            </p:nvSpPr>
            <p:spPr bwMode="auto">
              <a:xfrm>
                <a:off x="143" y="228"/>
                <a:ext cx="182" cy="33"/>
              </a:xfrm>
              <a:custGeom>
                <a:avLst/>
                <a:gdLst/>
                <a:ahLst/>
                <a:cxnLst/>
                <a:rect l="0" t="0" r="r" b="b"/>
                <a:pathLst>
                  <a:path w="21133" h="20558">
                    <a:moveTo>
                      <a:pt x="698" y="20523"/>
                    </a:moveTo>
                    <a:cubicBezTo>
                      <a:pt x="7387" y="21253"/>
                      <a:pt x="13805" y="10262"/>
                      <a:pt x="20437" y="7746"/>
                    </a:cubicBezTo>
                    <a:cubicBezTo>
                      <a:pt x="21362" y="7398"/>
                      <a:pt x="21367" y="-347"/>
                      <a:pt x="20437" y="12"/>
                    </a:cubicBezTo>
                    <a:cubicBezTo>
                      <a:pt x="13806" y="2518"/>
                      <a:pt x="7379" y="13519"/>
                      <a:pt x="698" y="12779"/>
                    </a:cubicBezTo>
                    <a:cubicBezTo>
                      <a:pt x="-233" y="12681"/>
                      <a:pt x="-233" y="20414"/>
                      <a:pt x="698" y="20523"/>
                    </a:cubicBezTo>
                    <a:cubicBezTo>
                      <a:pt x="698" y="20523"/>
                      <a:pt x="698" y="20523"/>
                      <a:pt x="698" y="20523"/>
                    </a:cubicBezTo>
                    <a:close/>
                    <a:moveTo>
                      <a:pt x="698" y="205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4" name="AutoShape 364"/>
              <p:cNvSpPr>
                <a:spLocks/>
              </p:cNvSpPr>
              <p:nvPr/>
            </p:nvSpPr>
            <p:spPr bwMode="auto">
              <a:xfrm>
                <a:off x="1329" y="211"/>
                <a:ext cx="105" cy="60"/>
              </a:xfrm>
              <a:custGeom>
                <a:avLst/>
                <a:gdLst/>
                <a:ahLst/>
                <a:cxnLst/>
                <a:rect l="0" t="0" r="r" b="b"/>
                <a:pathLst>
                  <a:path w="20162" h="20307">
                    <a:moveTo>
                      <a:pt x="1506" y="20269"/>
                    </a:moveTo>
                    <a:cubicBezTo>
                      <a:pt x="8456" y="18112"/>
                      <a:pt x="13252" y="8494"/>
                      <a:pt x="19535" y="3732"/>
                    </a:cubicBezTo>
                    <a:cubicBezTo>
                      <a:pt x="20947" y="2665"/>
                      <a:pt x="19726" y="-864"/>
                      <a:pt x="18323" y="197"/>
                    </a:cubicBezTo>
                    <a:cubicBezTo>
                      <a:pt x="12247" y="4798"/>
                      <a:pt x="7567" y="14238"/>
                      <a:pt x="869" y="16319"/>
                    </a:cubicBezTo>
                    <a:cubicBezTo>
                      <a:pt x="-653" y="16786"/>
                      <a:pt x="-7" y="20736"/>
                      <a:pt x="1506" y="20269"/>
                    </a:cubicBezTo>
                    <a:cubicBezTo>
                      <a:pt x="1506" y="20269"/>
                      <a:pt x="1506" y="20269"/>
                      <a:pt x="1506" y="20269"/>
                    </a:cubicBezTo>
                    <a:close/>
                    <a:moveTo>
                      <a:pt x="1506" y="2026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5" name="AutoShape 365"/>
              <p:cNvSpPr>
                <a:spLocks/>
              </p:cNvSpPr>
              <p:nvPr/>
            </p:nvSpPr>
            <p:spPr bwMode="auto">
              <a:xfrm>
                <a:off x="1311" y="105"/>
                <a:ext cx="96" cy="38"/>
              </a:xfrm>
              <a:custGeom>
                <a:avLst/>
                <a:gdLst/>
                <a:ahLst/>
                <a:cxnLst/>
                <a:rect l="0" t="0" r="r" b="b"/>
                <a:pathLst>
                  <a:path w="20086" h="19103">
                    <a:moveTo>
                      <a:pt x="1938" y="18623"/>
                    </a:moveTo>
                    <a:cubicBezTo>
                      <a:pt x="7157" y="11004"/>
                      <a:pt x="13316" y="9541"/>
                      <a:pt x="19155" y="6002"/>
                    </a:cubicBezTo>
                    <a:cubicBezTo>
                      <a:pt x="20787" y="5012"/>
                      <a:pt x="20095" y="-885"/>
                      <a:pt x="18459" y="114"/>
                    </a:cubicBezTo>
                    <a:cubicBezTo>
                      <a:pt x="12385" y="3790"/>
                      <a:pt x="6044" y="5417"/>
                      <a:pt x="616" y="13337"/>
                    </a:cubicBezTo>
                    <a:cubicBezTo>
                      <a:pt x="-813" y="15412"/>
                      <a:pt x="504" y="20715"/>
                      <a:pt x="1938" y="18623"/>
                    </a:cubicBezTo>
                    <a:cubicBezTo>
                      <a:pt x="1938" y="18623"/>
                      <a:pt x="1938" y="18623"/>
                      <a:pt x="1938" y="18623"/>
                    </a:cubicBezTo>
                    <a:close/>
                    <a:moveTo>
                      <a:pt x="1938" y="1862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6" name="AutoShape 366"/>
              <p:cNvSpPr>
                <a:spLocks/>
              </p:cNvSpPr>
              <p:nvPr/>
            </p:nvSpPr>
            <p:spPr bwMode="auto">
              <a:xfrm>
                <a:off x="107" y="246"/>
                <a:ext cx="530" cy="219"/>
              </a:xfrm>
              <a:custGeom>
                <a:avLst/>
                <a:gdLst/>
                <a:ahLst/>
                <a:cxnLst/>
                <a:rect l="0" t="0" r="r" b="b"/>
                <a:pathLst>
                  <a:path w="21302" h="21174">
                    <a:moveTo>
                      <a:pt x="129" y="19601"/>
                    </a:moveTo>
                    <a:cubicBezTo>
                      <a:pt x="1429" y="21051"/>
                      <a:pt x="2808" y="21298"/>
                      <a:pt x="4229" y="21126"/>
                    </a:cubicBezTo>
                    <a:cubicBezTo>
                      <a:pt x="5691" y="20947"/>
                      <a:pt x="7161" y="20595"/>
                      <a:pt x="8621" y="20305"/>
                    </a:cubicBezTo>
                    <a:cubicBezTo>
                      <a:pt x="9984" y="20037"/>
                      <a:pt x="11343" y="19531"/>
                      <a:pt x="12636" y="18453"/>
                    </a:cubicBezTo>
                    <a:cubicBezTo>
                      <a:pt x="13577" y="17667"/>
                      <a:pt x="14393" y="16436"/>
                      <a:pt x="15198" y="15083"/>
                    </a:cubicBezTo>
                    <a:cubicBezTo>
                      <a:pt x="16558" y="12802"/>
                      <a:pt x="17885" y="10385"/>
                      <a:pt x="19130" y="7767"/>
                    </a:cubicBezTo>
                    <a:cubicBezTo>
                      <a:pt x="19736" y="6491"/>
                      <a:pt x="20321" y="5149"/>
                      <a:pt x="20813" y="3624"/>
                    </a:cubicBezTo>
                    <a:cubicBezTo>
                      <a:pt x="21085" y="2780"/>
                      <a:pt x="21437" y="1496"/>
                      <a:pt x="21248" y="392"/>
                    </a:cubicBezTo>
                    <a:cubicBezTo>
                      <a:pt x="21129" y="-302"/>
                      <a:pt x="20644" y="1"/>
                      <a:pt x="20765" y="706"/>
                    </a:cubicBezTo>
                    <a:cubicBezTo>
                      <a:pt x="20921" y="1622"/>
                      <a:pt x="20455" y="2827"/>
                      <a:pt x="20233" y="3465"/>
                    </a:cubicBezTo>
                    <a:cubicBezTo>
                      <a:pt x="19742" y="4892"/>
                      <a:pt x="19156" y="6145"/>
                      <a:pt x="18574" y="7358"/>
                    </a:cubicBezTo>
                    <a:cubicBezTo>
                      <a:pt x="17422" y="9757"/>
                      <a:pt x="16195" y="11961"/>
                      <a:pt x="14945" y="14066"/>
                    </a:cubicBezTo>
                    <a:cubicBezTo>
                      <a:pt x="14173" y="15370"/>
                      <a:pt x="13399" y="16522"/>
                      <a:pt x="12503" y="17317"/>
                    </a:cubicBezTo>
                    <a:cubicBezTo>
                      <a:pt x="11266" y="18418"/>
                      <a:pt x="9931" y="18850"/>
                      <a:pt x="8621" y="19129"/>
                    </a:cubicBezTo>
                    <a:cubicBezTo>
                      <a:pt x="7302" y="19409"/>
                      <a:pt x="5980" y="19629"/>
                      <a:pt x="4661" y="19878"/>
                    </a:cubicBezTo>
                    <a:cubicBezTo>
                      <a:pt x="3204" y="20156"/>
                      <a:pt x="1726" y="20085"/>
                      <a:pt x="382" y="18585"/>
                    </a:cubicBezTo>
                    <a:cubicBezTo>
                      <a:pt x="92" y="18262"/>
                      <a:pt x="-163" y="19276"/>
                      <a:pt x="129" y="19601"/>
                    </a:cubicBezTo>
                    <a:cubicBezTo>
                      <a:pt x="129" y="19601"/>
                      <a:pt x="129" y="19601"/>
                      <a:pt x="129" y="19601"/>
                    </a:cubicBezTo>
                    <a:close/>
                    <a:moveTo>
                      <a:pt x="129" y="1960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7" name="AutoShape 367"/>
              <p:cNvSpPr>
                <a:spLocks/>
              </p:cNvSpPr>
              <p:nvPr/>
            </p:nvSpPr>
            <p:spPr bwMode="auto">
              <a:xfrm>
                <a:off x="1383" y="228"/>
                <a:ext cx="102" cy="52"/>
              </a:xfrm>
              <a:custGeom>
                <a:avLst/>
                <a:gdLst/>
                <a:ahLst/>
                <a:cxnLst/>
                <a:rect l="0" t="0" r="r" b="b"/>
                <a:pathLst>
                  <a:path w="21337" h="21125">
                    <a:moveTo>
                      <a:pt x="1" y="1198"/>
                    </a:moveTo>
                    <a:cubicBezTo>
                      <a:pt x="-49" y="6379"/>
                      <a:pt x="5043" y="10796"/>
                      <a:pt x="6915" y="12920"/>
                    </a:cubicBezTo>
                    <a:cubicBezTo>
                      <a:pt x="11413" y="18017"/>
                      <a:pt x="15450" y="20639"/>
                      <a:pt x="20706" y="21123"/>
                    </a:cubicBezTo>
                    <a:cubicBezTo>
                      <a:pt x="21551" y="21200"/>
                      <a:pt x="21545" y="18711"/>
                      <a:pt x="20706" y="18634"/>
                    </a:cubicBezTo>
                    <a:cubicBezTo>
                      <a:pt x="16441" y="18248"/>
                      <a:pt x="13080" y="16629"/>
                      <a:pt x="9340" y="12696"/>
                    </a:cubicBezTo>
                    <a:cubicBezTo>
                      <a:pt x="7643" y="10908"/>
                      <a:pt x="1271" y="5538"/>
                      <a:pt x="1312" y="1198"/>
                    </a:cubicBezTo>
                    <a:cubicBezTo>
                      <a:pt x="1327" y="-400"/>
                      <a:pt x="17" y="-400"/>
                      <a:pt x="1" y="1198"/>
                    </a:cubicBezTo>
                    <a:cubicBezTo>
                      <a:pt x="1" y="1198"/>
                      <a:pt x="1" y="1198"/>
                      <a:pt x="1" y="1198"/>
                    </a:cubicBezTo>
                    <a:close/>
                    <a:moveTo>
                      <a:pt x="1" y="119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8" name="AutoShape 368"/>
              <p:cNvSpPr>
                <a:spLocks/>
              </p:cNvSpPr>
              <p:nvPr/>
            </p:nvSpPr>
            <p:spPr bwMode="auto">
              <a:xfrm>
                <a:off x="988" y="615"/>
                <a:ext cx="389" cy="144"/>
              </a:xfrm>
              <a:custGeom>
                <a:avLst/>
                <a:gdLst/>
                <a:ahLst/>
                <a:cxnLst/>
                <a:rect l="0" t="0" r="r" b="b"/>
                <a:pathLst>
                  <a:path w="21407" h="21077">
                    <a:moveTo>
                      <a:pt x="21085" y="214"/>
                    </a:moveTo>
                    <a:cubicBezTo>
                      <a:pt x="20920" y="933"/>
                      <a:pt x="19379" y="734"/>
                      <a:pt x="19078" y="822"/>
                    </a:cubicBezTo>
                    <a:cubicBezTo>
                      <a:pt x="18111" y="1102"/>
                      <a:pt x="17152" y="1541"/>
                      <a:pt x="16199" y="2046"/>
                    </a:cubicBezTo>
                    <a:cubicBezTo>
                      <a:pt x="14228" y="3091"/>
                      <a:pt x="12300" y="4641"/>
                      <a:pt x="10414" y="6443"/>
                    </a:cubicBezTo>
                    <a:cubicBezTo>
                      <a:pt x="6771" y="9923"/>
                      <a:pt x="3323" y="14689"/>
                      <a:pt x="79" y="20231"/>
                    </a:cubicBezTo>
                    <a:cubicBezTo>
                      <a:pt x="-105" y="20542"/>
                      <a:pt x="66" y="21319"/>
                      <a:pt x="252" y="21004"/>
                    </a:cubicBezTo>
                    <a:cubicBezTo>
                      <a:pt x="3738" y="15047"/>
                      <a:pt x="7444" y="10095"/>
                      <a:pt x="11377" y="6493"/>
                    </a:cubicBezTo>
                    <a:cubicBezTo>
                      <a:pt x="13385" y="4648"/>
                      <a:pt x="15449" y="3245"/>
                      <a:pt x="17545" y="2291"/>
                    </a:cubicBezTo>
                    <a:cubicBezTo>
                      <a:pt x="18502" y="1859"/>
                      <a:pt x="19462" y="1556"/>
                      <a:pt x="20432" y="1468"/>
                    </a:cubicBezTo>
                    <a:cubicBezTo>
                      <a:pt x="20748" y="1438"/>
                      <a:pt x="21196" y="1466"/>
                      <a:pt x="21381" y="665"/>
                    </a:cubicBezTo>
                    <a:cubicBezTo>
                      <a:pt x="21495" y="173"/>
                      <a:pt x="21199" y="-281"/>
                      <a:pt x="21085" y="214"/>
                    </a:cubicBezTo>
                    <a:cubicBezTo>
                      <a:pt x="21085" y="214"/>
                      <a:pt x="21085" y="214"/>
                      <a:pt x="21085" y="214"/>
                    </a:cubicBezTo>
                    <a:close/>
                    <a:moveTo>
                      <a:pt x="21085" y="2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49" name="AutoShape 369"/>
              <p:cNvSpPr>
                <a:spLocks/>
              </p:cNvSpPr>
              <p:nvPr/>
            </p:nvSpPr>
            <p:spPr bwMode="auto">
              <a:xfrm>
                <a:off x="1006" y="668"/>
                <a:ext cx="365" cy="103"/>
              </a:xfrm>
              <a:custGeom>
                <a:avLst/>
                <a:gdLst/>
                <a:ahLst/>
                <a:cxnLst/>
                <a:rect l="0" t="0" r="r" b="b"/>
                <a:pathLst>
                  <a:path w="21402" h="20841">
                    <a:moveTo>
                      <a:pt x="345" y="20554"/>
                    </a:moveTo>
                    <a:cubicBezTo>
                      <a:pt x="1516" y="14320"/>
                      <a:pt x="4131" y="11659"/>
                      <a:pt x="6088" y="9558"/>
                    </a:cubicBezTo>
                    <a:cubicBezTo>
                      <a:pt x="8045" y="7449"/>
                      <a:pt x="10086" y="5679"/>
                      <a:pt x="12106" y="4423"/>
                    </a:cubicBezTo>
                    <a:cubicBezTo>
                      <a:pt x="13913" y="3303"/>
                      <a:pt x="15836" y="3546"/>
                      <a:pt x="17664" y="3150"/>
                    </a:cubicBezTo>
                    <a:cubicBezTo>
                      <a:pt x="18529" y="2965"/>
                      <a:pt x="19395" y="2739"/>
                      <a:pt x="20251" y="2304"/>
                    </a:cubicBezTo>
                    <a:cubicBezTo>
                      <a:pt x="20596" y="2134"/>
                      <a:pt x="21150" y="1991"/>
                      <a:pt x="21370" y="902"/>
                    </a:cubicBezTo>
                    <a:cubicBezTo>
                      <a:pt x="21503" y="245"/>
                      <a:pt x="21187" y="-378"/>
                      <a:pt x="21056" y="279"/>
                    </a:cubicBezTo>
                    <a:cubicBezTo>
                      <a:pt x="20826" y="1414"/>
                      <a:pt x="19639" y="1354"/>
                      <a:pt x="19309" y="1473"/>
                    </a:cubicBezTo>
                    <a:cubicBezTo>
                      <a:pt x="18297" y="1828"/>
                      <a:pt x="17279" y="2002"/>
                      <a:pt x="16264" y="2193"/>
                    </a:cubicBezTo>
                    <a:cubicBezTo>
                      <a:pt x="14654" y="2496"/>
                      <a:pt x="13005" y="2454"/>
                      <a:pt x="11428" y="3664"/>
                    </a:cubicBezTo>
                    <a:cubicBezTo>
                      <a:pt x="9223" y="5348"/>
                      <a:pt x="7021" y="7074"/>
                      <a:pt x="4885" y="9613"/>
                    </a:cubicBezTo>
                    <a:cubicBezTo>
                      <a:pt x="3148" y="11680"/>
                      <a:pt x="1062" y="14431"/>
                      <a:pt x="30" y="19928"/>
                    </a:cubicBezTo>
                    <a:cubicBezTo>
                      <a:pt x="-97" y="20603"/>
                      <a:pt x="219" y="21222"/>
                      <a:pt x="345" y="20554"/>
                    </a:cubicBezTo>
                    <a:cubicBezTo>
                      <a:pt x="345" y="20554"/>
                      <a:pt x="345" y="20554"/>
                      <a:pt x="345" y="20554"/>
                    </a:cubicBezTo>
                    <a:close/>
                    <a:moveTo>
                      <a:pt x="345" y="2055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0" name="AutoShape 370"/>
              <p:cNvSpPr>
                <a:spLocks/>
              </p:cNvSpPr>
              <p:nvPr/>
            </p:nvSpPr>
            <p:spPr bwMode="auto">
              <a:xfrm>
                <a:off x="1060" y="527"/>
                <a:ext cx="335" cy="133"/>
              </a:xfrm>
              <a:custGeom>
                <a:avLst/>
                <a:gdLst/>
                <a:ahLst/>
                <a:cxnLst/>
                <a:rect l="0" t="0" r="r" b="b"/>
                <a:pathLst>
                  <a:path w="21406" h="20957">
                    <a:moveTo>
                      <a:pt x="347" y="20834"/>
                    </a:moveTo>
                    <a:cubicBezTo>
                      <a:pt x="3520" y="14239"/>
                      <a:pt x="7529" y="10566"/>
                      <a:pt x="11437" y="7319"/>
                    </a:cubicBezTo>
                    <a:cubicBezTo>
                      <a:pt x="13056" y="5980"/>
                      <a:pt x="14684" y="4723"/>
                      <a:pt x="16318" y="3484"/>
                    </a:cubicBezTo>
                    <a:cubicBezTo>
                      <a:pt x="17820" y="2340"/>
                      <a:pt x="19615" y="565"/>
                      <a:pt x="21216" y="1042"/>
                    </a:cubicBezTo>
                    <a:cubicBezTo>
                      <a:pt x="21470" y="1118"/>
                      <a:pt x="21467" y="155"/>
                      <a:pt x="21216" y="80"/>
                    </a:cubicBezTo>
                    <a:cubicBezTo>
                      <a:pt x="19734" y="-365"/>
                      <a:pt x="18113" y="1145"/>
                      <a:pt x="16721" y="2175"/>
                    </a:cubicBezTo>
                    <a:cubicBezTo>
                      <a:pt x="14915" y="3503"/>
                      <a:pt x="13120" y="4920"/>
                      <a:pt x="11331" y="6395"/>
                    </a:cubicBezTo>
                    <a:cubicBezTo>
                      <a:pt x="7356" y="9669"/>
                      <a:pt x="3290" y="13456"/>
                      <a:pt x="65" y="20154"/>
                    </a:cubicBezTo>
                    <a:cubicBezTo>
                      <a:pt x="-130" y="20557"/>
                      <a:pt x="153" y="21235"/>
                      <a:pt x="347" y="20834"/>
                    </a:cubicBezTo>
                    <a:cubicBezTo>
                      <a:pt x="347" y="20834"/>
                      <a:pt x="347" y="20834"/>
                      <a:pt x="347" y="20834"/>
                    </a:cubicBezTo>
                    <a:close/>
                    <a:moveTo>
                      <a:pt x="347" y="2083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1" name="AutoShape 371"/>
              <p:cNvSpPr>
                <a:spLocks/>
              </p:cNvSpPr>
              <p:nvPr/>
            </p:nvSpPr>
            <p:spPr bwMode="auto">
              <a:xfrm>
                <a:off x="1132" y="369"/>
                <a:ext cx="275" cy="147"/>
              </a:xfrm>
              <a:custGeom>
                <a:avLst/>
                <a:gdLst/>
                <a:ahLst/>
                <a:cxnLst/>
                <a:rect l="0" t="0" r="r" b="b"/>
                <a:pathLst>
                  <a:path w="21293" h="21185">
                    <a:moveTo>
                      <a:pt x="355" y="21116"/>
                    </a:moveTo>
                    <a:cubicBezTo>
                      <a:pt x="3656" y="17339"/>
                      <a:pt x="6677" y="12848"/>
                      <a:pt x="10126" y="9501"/>
                    </a:cubicBezTo>
                    <a:cubicBezTo>
                      <a:pt x="13669" y="6062"/>
                      <a:pt x="17502" y="3747"/>
                      <a:pt x="21168" y="799"/>
                    </a:cubicBezTo>
                    <a:cubicBezTo>
                      <a:pt x="21451" y="571"/>
                      <a:pt x="21206" y="-184"/>
                      <a:pt x="20924" y="41"/>
                    </a:cubicBezTo>
                    <a:cubicBezTo>
                      <a:pt x="17253" y="2992"/>
                      <a:pt x="13452" y="5374"/>
                      <a:pt x="9883" y="8741"/>
                    </a:cubicBezTo>
                    <a:cubicBezTo>
                      <a:pt x="6415" y="12014"/>
                      <a:pt x="3409" y="16584"/>
                      <a:pt x="114" y="20356"/>
                    </a:cubicBezTo>
                    <a:cubicBezTo>
                      <a:pt x="-149" y="20656"/>
                      <a:pt x="92" y="21416"/>
                      <a:pt x="355" y="21116"/>
                    </a:cubicBezTo>
                    <a:cubicBezTo>
                      <a:pt x="355" y="21116"/>
                      <a:pt x="355" y="21116"/>
                      <a:pt x="355" y="21116"/>
                    </a:cubicBezTo>
                    <a:close/>
                    <a:moveTo>
                      <a:pt x="355" y="2111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2" name="AutoShape 372"/>
              <p:cNvSpPr>
                <a:spLocks/>
              </p:cNvSpPr>
              <p:nvPr/>
            </p:nvSpPr>
            <p:spPr bwMode="auto">
              <a:xfrm>
                <a:off x="521" y="545"/>
                <a:ext cx="457" cy="52"/>
              </a:xfrm>
              <a:custGeom>
                <a:avLst/>
                <a:gdLst/>
                <a:ahLst/>
                <a:cxnLst/>
                <a:rect l="0" t="0" r="r" b="b"/>
                <a:pathLst>
                  <a:path w="21415" h="20582">
                    <a:moveTo>
                      <a:pt x="21371" y="10651"/>
                    </a:moveTo>
                    <a:cubicBezTo>
                      <a:pt x="20383" y="2511"/>
                      <a:pt x="18957" y="1276"/>
                      <a:pt x="17625" y="580"/>
                    </a:cubicBezTo>
                    <a:cubicBezTo>
                      <a:pt x="15575" y="-486"/>
                      <a:pt x="13534" y="-34"/>
                      <a:pt x="11488" y="1526"/>
                    </a:cubicBezTo>
                    <a:cubicBezTo>
                      <a:pt x="9419" y="3112"/>
                      <a:pt x="7378" y="6149"/>
                      <a:pt x="5319" y="8357"/>
                    </a:cubicBezTo>
                    <a:cubicBezTo>
                      <a:pt x="3534" y="10260"/>
                      <a:pt x="1718" y="11920"/>
                      <a:pt x="75" y="18373"/>
                    </a:cubicBezTo>
                    <a:cubicBezTo>
                      <a:pt x="-95" y="19048"/>
                      <a:pt x="53" y="21114"/>
                      <a:pt x="222" y="20452"/>
                    </a:cubicBezTo>
                    <a:cubicBezTo>
                      <a:pt x="1814" y="14195"/>
                      <a:pt x="3589" y="12575"/>
                      <a:pt x="5319" y="10753"/>
                    </a:cubicBezTo>
                    <a:cubicBezTo>
                      <a:pt x="7190" y="8761"/>
                      <a:pt x="9047" y="6075"/>
                      <a:pt x="10923" y="4401"/>
                    </a:cubicBezTo>
                    <a:cubicBezTo>
                      <a:pt x="12903" y="2612"/>
                      <a:pt x="14896" y="1870"/>
                      <a:pt x="16887" y="2626"/>
                    </a:cubicBezTo>
                    <a:cubicBezTo>
                      <a:pt x="18348" y="3179"/>
                      <a:pt x="20065" y="3267"/>
                      <a:pt x="21166" y="12352"/>
                    </a:cubicBezTo>
                    <a:cubicBezTo>
                      <a:pt x="21298" y="13453"/>
                      <a:pt x="21505" y="11752"/>
                      <a:pt x="21371" y="10651"/>
                    </a:cubicBezTo>
                    <a:cubicBezTo>
                      <a:pt x="21371" y="10651"/>
                      <a:pt x="21371" y="10651"/>
                      <a:pt x="21371" y="10651"/>
                    </a:cubicBezTo>
                    <a:close/>
                    <a:moveTo>
                      <a:pt x="21371" y="1065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3" name="AutoShape 373"/>
              <p:cNvSpPr>
                <a:spLocks/>
              </p:cNvSpPr>
              <p:nvPr/>
            </p:nvSpPr>
            <p:spPr bwMode="auto">
              <a:xfrm>
                <a:off x="593" y="668"/>
                <a:ext cx="338" cy="45"/>
              </a:xfrm>
              <a:custGeom>
                <a:avLst/>
                <a:gdLst/>
                <a:ahLst/>
                <a:cxnLst/>
                <a:rect l="0" t="0" r="r" b="b"/>
                <a:pathLst>
                  <a:path w="21435" h="19664">
                    <a:moveTo>
                      <a:pt x="21245" y="28"/>
                    </a:moveTo>
                    <a:cubicBezTo>
                      <a:pt x="14209" y="20"/>
                      <a:pt x="6769" y="-1384"/>
                      <a:pt x="132" y="16970"/>
                    </a:cubicBezTo>
                    <a:cubicBezTo>
                      <a:pt x="-101" y="17619"/>
                      <a:pt x="1" y="20216"/>
                      <a:pt x="237" y="19559"/>
                    </a:cubicBezTo>
                    <a:cubicBezTo>
                      <a:pt x="6843" y="1274"/>
                      <a:pt x="14240" y="2700"/>
                      <a:pt x="21245" y="2708"/>
                    </a:cubicBezTo>
                    <a:cubicBezTo>
                      <a:pt x="21499" y="2708"/>
                      <a:pt x="21499" y="28"/>
                      <a:pt x="21245" y="28"/>
                    </a:cubicBezTo>
                    <a:cubicBezTo>
                      <a:pt x="21245" y="28"/>
                      <a:pt x="21245" y="28"/>
                      <a:pt x="21245" y="28"/>
                    </a:cubicBezTo>
                    <a:close/>
                    <a:moveTo>
                      <a:pt x="21245" y="2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4" name="AutoShape 374"/>
              <p:cNvSpPr>
                <a:spLocks/>
              </p:cNvSpPr>
              <p:nvPr/>
            </p:nvSpPr>
            <p:spPr bwMode="auto">
              <a:xfrm>
                <a:off x="377" y="422"/>
                <a:ext cx="623" cy="66"/>
              </a:xfrm>
              <a:custGeom>
                <a:avLst/>
                <a:gdLst/>
                <a:ahLst/>
                <a:cxnLst/>
                <a:rect l="0" t="0" r="r" b="b"/>
                <a:pathLst>
                  <a:path w="21509" h="20880">
                    <a:moveTo>
                      <a:pt x="21405" y="4475"/>
                    </a:moveTo>
                    <a:cubicBezTo>
                      <a:pt x="19612" y="4362"/>
                      <a:pt x="17844" y="1367"/>
                      <a:pt x="16055" y="505"/>
                    </a:cubicBezTo>
                    <a:cubicBezTo>
                      <a:pt x="14238" y="-374"/>
                      <a:pt x="12405" y="-27"/>
                      <a:pt x="10590" y="950"/>
                    </a:cubicBezTo>
                    <a:cubicBezTo>
                      <a:pt x="7015" y="2870"/>
                      <a:pt x="3468" y="8674"/>
                      <a:pt x="74" y="18964"/>
                    </a:cubicBezTo>
                    <a:cubicBezTo>
                      <a:pt x="-56" y="19365"/>
                      <a:pt x="0" y="21226"/>
                      <a:pt x="131" y="20825"/>
                    </a:cubicBezTo>
                    <a:cubicBezTo>
                      <a:pt x="3513" y="10567"/>
                      <a:pt x="7030" y="4926"/>
                      <a:pt x="10590" y="2870"/>
                    </a:cubicBezTo>
                    <a:cubicBezTo>
                      <a:pt x="12342" y="1866"/>
                      <a:pt x="14100" y="1817"/>
                      <a:pt x="15854" y="2354"/>
                    </a:cubicBezTo>
                    <a:cubicBezTo>
                      <a:pt x="17712" y="2924"/>
                      <a:pt x="19543" y="6282"/>
                      <a:pt x="21405" y="6401"/>
                    </a:cubicBezTo>
                    <a:cubicBezTo>
                      <a:pt x="21544" y="6412"/>
                      <a:pt x="21544" y="4486"/>
                      <a:pt x="21405" y="4475"/>
                    </a:cubicBezTo>
                    <a:cubicBezTo>
                      <a:pt x="21405" y="4475"/>
                      <a:pt x="21405" y="4475"/>
                      <a:pt x="21405" y="4475"/>
                    </a:cubicBezTo>
                    <a:close/>
                    <a:moveTo>
                      <a:pt x="21405" y="447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5" name="AutoShape 375"/>
              <p:cNvSpPr>
                <a:spLocks/>
              </p:cNvSpPr>
              <p:nvPr/>
            </p:nvSpPr>
            <p:spPr bwMode="auto">
              <a:xfrm>
                <a:off x="107" y="246"/>
                <a:ext cx="498" cy="182"/>
              </a:xfrm>
              <a:custGeom>
                <a:avLst/>
                <a:gdLst/>
                <a:ahLst/>
                <a:cxnLst/>
                <a:rect l="0" t="0" r="r" b="b"/>
                <a:pathLst>
                  <a:path w="21486" h="20672">
                    <a:moveTo>
                      <a:pt x="66" y="19143"/>
                    </a:moveTo>
                    <a:cubicBezTo>
                      <a:pt x="1692" y="21600"/>
                      <a:pt x="3740" y="20447"/>
                      <a:pt x="5513" y="20079"/>
                    </a:cubicBezTo>
                    <a:cubicBezTo>
                      <a:pt x="6712" y="19827"/>
                      <a:pt x="7918" y="19983"/>
                      <a:pt x="9120" y="19683"/>
                    </a:cubicBezTo>
                    <a:cubicBezTo>
                      <a:pt x="10275" y="19396"/>
                      <a:pt x="11432" y="18807"/>
                      <a:pt x="12522" y="17770"/>
                    </a:cubicBezTo>
                    <a:cubicBezTo>
                      <a:pt x="15949" y="14507"/>
                      <a:pt x="19731" y="9207"/>
                      <a:pt x="21470" y="519"/>
                    </a:cubicBezTo>
                    <a:cubicBezTo>
                      <a:pt x="21516" y="293"/>
                      <a:pt x="21460" y="0"/>
                      <a:pt x="21354" y="0"/>
                    </a:cubicBezTo>
                    <a:cubicBezTo>
                      <a:pt x="21273" y="0"/>
                      <a:pt x="21193" y="0"/>
                      <a:pt x="21112" y="0"/>
                    </a:cubicBezTo>
                    <a:cubicBezTo>
                      <a:pt x="20938" y="0"/>
                      <a:pt x="20938" y="692"/>
                      <a:pt x="21112" y="692"/>
                    </a:cubicBezTo>
                    <a:cubicBezTo>
                      <a:pt x="21193" y="692"/>
                      <a:pt x="21273" y="692"/>
                      <a:pt x="21354" y="692"/>
                    </a:cubicBezTo>
                    <a:cubicBezTo>
                      <a:pt x="21315" y="517"/>
                      <a:pt x="21277" y="343"/>
                      <a:pt x="21238" y="172"/>
                    </a:cubicBezTo>
                    <a:cubicBezTo>
                      <a:pt x="19551" y="8596"/>
                      <a:pt x="15927" y="13653"/>
                      <a:pt x="12620" y="16937"/>
                    </a:cubicBezTo>
                    <a:cubicBezTo>
                      <a:pt x="10466" y="19075"/>
                      <a:pt x="8145" y="19320"/>
                      <a:pt x="5862" y="19328"/>
                    </a:cubicBezTo>
                    <a:cubicBezTo>
                      <a:pt x="3989" y="19336"/>
                      <a:pt x="1941" y="21175"/>
                      <a:pt x="201" y="18546"/>
                    </a:cubicBezTo>
                    <a:cubicBezTo>
                      <a:pt x="51" y="18316"/>
                      <a:pt x="-84" y="18917"/>
                      <a:pt x="66" y="19143"/>
                    </a:cubicBezTo>
                    <a:cubicBezTo>
                      <a:pt x="66" y="19143"/>
                      <a:pt x="66" y="19143"/>
                      <a:pt x="66" y="19143"/>
                    </a:cubicBezTo>
                    <a:close/>
                    <a:moveTo>
                      <a:pt x="66" y="1914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6" name="AutoShape 376"/>
              <p:cNvSpPr>
                <a:spLocks/>
              </p:cNvSpPr>
              <p:nvPr/>
            </p:nvSpPr>
            <p:spPr bwMode="auto">
              <a:xfrm>
                <a:off x="718" y="105"/>
                <a:ext cx="78" cy="253"/>
              </a:xfrm>
              <a:custGeom>
                <a:avLst/>
                <a:gdLst/>
                <a:ahLst/>
                <a:cxnLst/>
                <a:rect l="0" t="0" r="r" b="b"/>
                <a:pathLst>
                  <a:path w="20755" h="21353">
                    <a:moveTo>
                      <a:pt x="747" y="246"/>
                    </a:moveTo>
                    <a:cubicBezTo>
                      <a:pt x="-748" y="4926"/>
                      <a:pt x="324" y="9625"/>
                      <a:pt x="1156" y="14309"/>
                    </a:cubicBezTo>
                    <a:cubicBezTo>
                      <a:pt x="1492" y="16182"/>
                      <a:pt x="1679" y="18013"/>
                      <a:pt x="1392" y="19883"/>
                    </a:cubicBezTo>
                    <a:cubicBezTo>
                      <a:pt x="1252" y="20788"/>
                      <a:pt x="3123" y="21516"/>
                      <a:pt x="6279" y="21321"/>
                    </a:cubicBezTo>
                    <a:cubicBezTo>
                      <a:pt x="12512" y="20934"/>
                      <a:pt x="12680" y="16997"/>
                      <a:pt x="13575" y="15533"/>
                    </a:cubicBezTo>
                    <a:cubicBezTo>
                      <a:pt x="15009" y="13183"/>
                      <a:pt x="16668" y="10849"/>
                      <a:pt x="17943" y="8484"/>
                    </a:cubicBezTo>
                    <a:cubicBezTo>
                      <a:pt x="19294" y="5985"/>
                      <a:pt x="19198" y="3432"/>
                      <a:pt x="20738" y="950"/>
                    </a:cubicBezTo>
                    <a:cubicBezTo>
                      <a:pt x="20852" y="763"/>
                      <a:pt x="20364" y="573"/>
                      <a:pt x="19719" y="633"/>
                    </a:cubicBezTo>
                    <a:cubicBezTo>
                      <a:pt x="19238" y="676"/>
                      <a:pt x="18759" y="721"/>
                      <a:pt x="18287" y="769"/>
                    </a:cubicBezTo>
                    <a:cubicBezTo>
                      <a:pt x="17271" y="868"/>
                      <a:pt x="17705" y="1365"/>
                      <a:pt x="18726" y="1265"/>
                    </a:cubicBezTo>
                    <a:cubicBezTo>
                      <a:pt x="19203" y="1217"/>
                      <a:pt x="19679" y="1172"/>
                      <a:pt x="20158" y="1129"/>
                    </a:cubicBezTo>
                    <a:cubicBezTo>
                      <a:pt x="19815" y="1023"/>
                      <a:pt x="19478" y="919"/>
                      <a:pt x="19140" y="812"/>
                    </a:cubicBezTo>
                    <a:cubicBezTo>
                      <a:pt x="18074" y="2527"/>
                      <a:pt x="18028" y="4266"/>
                      <a:pt x="17504" y="6001"/>
                    </a:cubicBezTo>
                    <a:cubicBezTo>
                      <a:pt x="16815" y="8274"/>
                      <a:pt x="15175" y="10565"/>
                      <a:pt x="13762" y="12805"/>
                    </a:cubicBezTo>
                    <a:cubicBezTo>
                      <a:pt x="12960" y="14077"/>
                      <a:pt x="11989" y="15334"/>
                      <a:pt x="11316" y="16613"/>
                    </a:cubicBezTo>
                    <a:cubicBezTo>
                      <a:pt x="10692" y="17806"/>
                      <a:pt x="10047" y="19057"/>
                      <a:pt x="8286" y="20145"/>
                    </a:cubicBezTo>
                    <a:cubicBezTo>
                      <a:pt x="6922" y="20992"/>
                      <a:pt x="3111" y="21134"/>
                      <a:pt x="3051" y="19883"/>
                    </a:cubicBezTo>
                    <a:cubicBezTo>
                      <a:pt x="3027" y="19407"/>
                      <a:pt x="3350" y="18926"/>
                      <a:pt x="3401" y="18449"/>
                    </a:cubicBezTo>
                    <a:cubicBezTo>
                      <a:pt x="3614" y="16457"/>
                      <a:pt x="2843" y="14416"/>
                      <a:pt x="2478" y="12427"/>
                    </a:cubicBezTo>
                    <a:cubicBezTo>
                      <a:pt x="1745" y="8371"/>
                      <a:pt x="1112" y="4299"/>
                      <a:pt x="2406" y="246"/>
                    </a:cubicBezTo>
                    <a:cubicBezTo>
                      <a:pt x="2509" y="-84"/>
                      <a:pt x="850" y="-81"/>
                      <a:pt x="747" y="246"/>
                    </a:cubicBezTo>
                    <a:cubicBezTo>
                      <a:pt x="747" y="246"/>
                      <a:pt x="747" y="246"/>
                      <a:pt x="747" y="246"/>
                    </a:cubicBezTo>
                    <a:close/>
                    <a:moveTo>
                      <a:pt x="747" y="24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7" name="AutoShape 377"/>
              <p:cNvSpPr>
                <a:spLocks/>
              </p:cNvSpPr>
              <p:nvPr/>
            </p:nvSpPr>
            <p:spPr bwMode="auto">
              <a:xfrm>
                <a:off x="1365" y="35"/>
                <a:ext cx="95" cy="196"/>
              </a:xfrm>
              <a:custGeom>
                <a:avLst/>
                <a:gdLst/>
                <a:ahLst/>
                <a:cxnLst/>
                <a:rect l="0" t="0" r="r" b="b"/>
                <a:pathLst>
                  <a:path w="21034" h="21215">
                    <a:moveTo>
                      <a:pt x="161" y="581"/>
                    </a:moveTo>
                    <a:cubicBezTo>
                      <a:pt x="4086" y="2950"/>
                      <a:pt x="5114" y="6246"/>
                      <a:pt x="6339" y="9128"/>
                    </a:cubicBezTo>
                    <a:cubicBezTo>
                      <a:pt x="7334" y="11465"/>
                      <a:pt x="8107" y="13826"/>
                      <a:pt x="9185" y="16152"/>
                    </a:cubicBezTo>
                    <a:cubicBezTo>
                      <a:pt x="9986" y="17877"/>
                      <a:pt x="11096" y="20074"/>
                      <a:pt x="14611" y="20981"/>
                    </a:cubicBezTo>
                    <a:cubicBezTo>
                      <a:pt x="16158" y="21382"/>
                      <a:pt x="17977" y="21282"/>
                      <a:pt x="19027" y="20571"/>
                    </a:cubicBezTo>
                    <a:cubicBezTo>
                      <a:pt x="20462" y="19607"/>
                      <a:pt x="20691" y="18301"/>
                      <a:pt x="20883" y="17159"/>
                    </a:cubicBezTo>
                    <a:cubicBezTo>
                      <a:pt x="21216" y="15171"/>
                      <a:pt x="20941" y="13151"/>
                      <a:pt x="20605" y="11168"/>
                    </a:cubicBezTo>
                    <a:cubicBezTo>
                      <a:pt x="20055" y="7917"/>
                      <a:pt x="19161" y="4647"/>
                      <a:pt x="17839" y="1446"/>
                    </a:cubicBezTo>
                    <a:cubicBezTo>
                      <a:pt x="17794" y="1334"/>
                      <a:pt x="17577" y="1249"/>
                      <a:pt x="17360" y="1216"/>
                    </a:cubicBezTo>
                    <a:cubicBezTo>
                      <a:pt x="17242" y="1201"/>
                      <a:pt x="17127" y="1184"/>
                      <a:pt x="17011" y="1166"/>
                    </a:cubicBezTo>
                    <a:cubicBezTo>
                      <a:pt x="16472" y="1090"/>
                      <a:pt x="16071" y="1334"/>
                      <a:pt x="16164" y="1572"/>
                    </a:cubicBezTo>
                    <a:cubicBezTo>
                      <a:pt x="16232" y="1739"/>
                      <a:pt x="16397" y="1846"/>
                      <a:pt x="16513" y="2015"/>
                    </a:cubicBezTo>
                    <a:cubicBezTo>
                      <a:pt x="16780" y="2419"/>
                      <a:pt x="18112" y="2245"/>
                      <a:pt x="17839" y="1841"/>
                    </a:cubicBezTo>
                    <a:cubicBezTo>
                      <a:pt x="17758" y="1718"/>
                      <a:pt x="17540" y="1518"/>
                      <a:pt x="17490" y="1397"/>
                    </a:cubicBezTo>
                    <a:cubicBezTo>
                      <a:pt x="17209" y="1529"/>
                      <a:pt x="16926" y="1666"/>
                      <a:pt x="16645" y="1802"/>
                    </a:cubicBezTo>
                    <a:cubicBezTo>
                      <a:pt x="16848" y="1831"/>
                      <a:pt x="17467" y="4265"/>
                      <a:pt x="17606" y="4699"/>
                    </a:cubicBezTo>
                    <a:cubicBezTo>
                      <a:pt x="18159" y="6420"/>
                      <a:pt x="18616" y="8152"/>
                      <a:pt x="18983" y="9886"/>
                    </a:cubicBezTo>
                    <a:cubicBezTo>
                      <a:pt x="19630" y="12939"/>
                      <a:pt x="20770" y="16675"/>
                      <a:pt x="18531" y="19635"/>
                    </a:cubicBezTo>
                    <a:cubicBezTo>
                      <a:pt x="17356" y="21191"/>
                      <a:pt x="14410" y="20410"/>
                      <a:pt x="12987" y="19351"/>
                    </a:cubicBezTo>
                    <a:cubicBezTo>
                      <a:pt x="10571" y="17558"/>
                      <a:pt x="10044" y="15048"/>
                      <a:pt x="9336" y="12988"/>
                    </a:cubicBezTo>
                    <a:cubicBezTo>
                      <a:pt x="8615" y="10884"/>
                      <a:pt x="7644" y="8796"/>
                      <a:pt x="6684" y="6715"/>
                    </a:cubicBezTo>
                    <a:cubicBezTo>
                      <a:pt x="5616" y="4400"/>
                      <a:pt x="4261" y="2000"/>
                      <a:pt x="1136" y="114"/>
                    </a:cubicBezTo>
                    <a:cubicBezTo>
                      <a:pt x="583" y="-218"/>
                      <a:pt x="-384" y="249"/>
                      <a:pt x="161" y="581"/>
                    </a:cubicBezTo>
                    <a:cubicBezTo>
                      <a:pt x="161" y="581"/>
                      <a:pt x="161" y="581"/>
                      <a:pt x="161" y="581"/>
                    </a:cubicBezTo>
                    <a:close/>
                    <a:moveTo>
                      <a:pt x="161" y="58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8" name="AutoShape 378"/>
              <p:cNvSpPr>
                <a:spLocks/>
              </p:cNvSpPr>
              <p:nvPr/>
            </p:nvSpPr>
            <p:spPr bwMode="auto">
              <a:xfrm>
                <a:off x="305" y="35"/>
                <a:ext cx="65" cy="279"/>
              </a:xfrm>
              <a:custGeom>
                <a:avLst/>
                <a:gdLst/>
                <a:ahLst/>
                <a:cxnLst/>
                <a:rect l="0" t="0" r="r" b="b"/>
                <a:pathLst>
                  <a:path w="19619" h="21447">
                    <a:moveTo>
                      <a:pt x="3932" y="941"/>
                    </a:moveTo>
                    <a:cubicBezTo>
                      <a:pt x="4074" y="745"/>
                      <a:pt x="4219" y="548"/>
                      <a:pt x="4366" y="353"/>
                    </a:cubicBezTo>
                    <a:cubicBezTo>
                      <a:pt x="3796" y="293"/>
                      <a:pt x="3225" y="234"/>
                      <a:pt x="2660" y="175"/>
                    </a:cubicBezTo>
                    <a:cubicBezTo>
                      <a:pt x="-1348" y="4562"/>
                      <a:pt x="707" y="9019"/>
                      <a:pt x="360" y="13473"/>
                    </a:cubicBezTo>
                    <a:cubicBezTo>
                      <a:pt x="168" y="15956"/>
                      <a:pt x="-1950" y="19601"/>
                      <a:pt x="6821" y="21381"/>
                    </a:cubicBezTo>
                    <a:cubicBezTo>
                      <a:pt x="7223" y="21463"/>
                      <a:pt x="7743" y="21476"/>
                      <a:pt x="8140" y="21381"/>
                    </a:cubicBezTo>
                    <a:cubicBezTo>
                      <a:pt x="16619" y="19345"/>
                      <a:pt x="17058" y="15929"/>
                      <a:pt x="17282" y="13178"/>
                    </a:cubicBezTo>
                    <a:cubicBezTo>
                      <a:pt x="17608" y="9229"/>
                      <a:pt x="16517" y="5179"/>
                      <a:pt x="19584" y="1284"/>
                    </a:cubicBezTo>
                    <a:cubicBezTo>
                      <a:pt x="18972" y="1263"/>
                      <a:pt x="18359" y="1242"/>
                      <a:pt x="17752" y="1221"/>
                    </a:cubicBezTo>
                    <a:cubicBezTo>
                      <a:pt x="17792" y="1448"/>
                      <a:pt x="17616" y="1661"/>
                      <a:pt x="17224" y="1863"/>
                    </a:cubicBezTo>
                    <a:cubicBezTo>
                      <a:pt x="16819" y="2148"/>
                      <a:pt x="18622" y="2270"/>
                      <a:pt x="19024" y="1987"/>
                    </a:cubicBezTo>
                    <a:cubicBezTo>
                      <a:pt x="19400" y="1726"/>
                      <a:pt x="19590" y="1497"/>
                      <a:pt x="19618" y="1221"/>
                    </a:cubicBezTo>
                    <a:cubicBezTo>
                      <a:pt x="19650" y="959"/>
                      <a:pt x="17989" y="897"/>
                      <a:pt x="17784" y="1160"/>
                    </a:cubicBezTo>
                    <a:cubicBezTo>
                      <a:pt x="15161" y="4493"/>
                      <a:pt x="15376" y="8005"/>
                      <a:pt x="15445" y="11395"/>
                    </a:cubicBezTo>
                    <a:cubicBezTo>
                      <a:pt x="15500" y="14333"/>
                      <a:pt x="16073" y="17806"/>
                      <a:pt x="9289" y="20350"/>
                    </a:cubicBezTo>
                    <a:cubicBezTo>
                      <a:pt x="7023" y="21201"/>
                      <a:pt x="6164" y="20685"/>
                      <a:pt x="4595" y="19949"/>
                    </a:cubicBezTo>
                    <a:cubicBezTo>
                      <a:pt x="2936" y="19169"/>
                      <a:pt x="2487" y="18206"/>
                      <a:pt x="2179" y="17342"/>
                    </a:cubicBezTo>
                    <a:cubicBezTo>
                      <a:pt x="1701" y="15983"/>
                      <a:pt x="2140" y="14614"/>
                      <a:pt x="2245" y="13253"/>
                    </a:cubicBezTo>
                    <a:cubicBezTo>
                      <a:pt x="2584" y="8912"/>
                      <a:pt x="552" y="4582"/>
                      <a:pt x="4461" y="297"/>
                    </a:cubicBezTo>
                    <a:cubicBezTo>
                      <a:pt x="4692" y="44"/>
                      <a:pt x="3273" y="-124"/>
                      <a:pt x="2752" y="118"/>
                    </a:cubicBezTo>
                    <a:cubicBezTo>
                      <a:pt x="2156" y="393"/>
                      <a:pt x="2087" y="626"/>
                      <a:pt x="2066" y="941"/>
                    </a:cubicBezTo>
                    <a:cubicBezTo>
                      <a:pt x="2043" y="1242"/>
                      <a:pt x="3909" y="1242"/>
                      <a:pt x="3932" y="941"/>
                    </a:cubicBezTo>
                    <a:cubicBezTo>
                      <a:pt x="3932" y="941"/>
                      <a:pt x="3932" y="941"/>
                      <a:pt x="3932" y="941"/>
                    </a:cubicBezTo>
                    <a:close/>
                    <a:moveTo>
                      <a:pt x="3932" y="94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59" name="AutoShape 379"/>
              <p:cNvSpPr>
                <a:spLocks/>
              </p:cNvSpPr>
              <p:nvPr/>
            </p:nvSpPr>
            <p:spPr bwMode="auto">
              <a:xfrm>
                <a:off x="17" y="650"/>
                <a:ext cx="1546" cy="371"/>
              </a:xfrm>
              <a:custGeom>
                <a:avLst/>
                <a:gdLst/>
                <a:ahLst/>
                <a:cxnLst/>
                <a:rect l="0" t="0" r="r" b="b"/>
                <a:pathLst>
                  <a:path w="21576" h="21095">
                    <a:moveTo>
                      <a:pt x="1" y="18756"/>
                    </a:moveTo>
                    <a:cubicBezTo>
                      <a:pt x="1" y="18760"/>
                      <a:pt x="1" y="18764"/>
                      <a:pt x="1" y="18767"/>
                    </a:cubicBezTo>
                    <a:cubicBezTo>
                      <a:pt x="-5" y="18917"/>
                      <a:pt x="29" y="19035"/>
                      <a:pt x="65" y="18963"/>
                    </a:cubicBezTo>
                    <a:cubicBezTo>
                      <a:pt x="159" y="18772"/>
                      <a:pt x="244" y="18506"/>
                      <a:pt x="342" y="18345"/>
                    </a:cubicBezTo>
                    <a:cubicBezTo>
                      <a:pt x="324" y="18302"/>
                      <a:pt x="307" y="18263"/>
                      <a:pt x="289" y="18223"/>
                    </a:cubicBezTo>
                    <a:cubicBezTo>
                      <a:pt x="479" y="21174"/>
                      <a:pt x="1655" y="21506"/>
                      <a:pt x="2248" y="20748"/>
                    </a:cubicBezTo>
                    <a:cubicBezTo>
                      <a:pt x="2707" y="20163"/>
                      <a:pt x="3059" y="18687"/>
                      <a:pt x="3421" y="17500"/>
                    </a:cubicBezTo>
                    <a:cubicBezTo>
                      <a:pt x="3909" y="15901"/>
                      <a:pt x="4453" y="15270"/>
                      <a:pt x="5075" y="15064"/>
                    </a:cubicBezTo>
                    <a:cubicBezTo>
                      <a:pt x="5656" y="14872"/>
                      <a:pt x="6239" y="14945"/>
                      <a:pt x="6821" y="14755"/>
                    </a:cubicBezTo>
                    <a:cubicBezTo>
                      <a:pt x="7532" y="14525"/>
                      <a:pt x="8242" y="14294"/>
                      <a:pt x="8953" y="14083"/>
                    </a:cubicBezTo>
                    <a:cubicBezTo>
                      <a:pt x="9658" y="13873"/>
                      <a:pt x="10362" y="13711"/>
                      <a:pt x="11067" y="13530"/>
                    </a:cubicBezTo>
                    <a:cubicBezTo>
                      <a:pt x="11402" y="13442"/>
                      <a:pt x="11757" y="13307"/>
                      <a:pt x="12088" y="13574"/>
                    </a:cubicBezTo>
                    <a:cubicBezTo>
                      <a:pt x="12384" y="13814"/>
                      <a:pt x="12652" y="14422"/>
                      <a:pt x="12949" y="14661"/>
                    </a:cubicBezTo>
                    <a:cubicBezTo>
                      <a:pt x="13638" y="15215"/>
                      <a:pt x="13925" y="12585"/>
                      <a:pt x="14129" y="10483"/>
                    </a:cubicBezTo>
                    <a:cubicBezTo>
                      <a:pt x="14261" y="9123"/>
                      <a:pt x="14384" y="7763"/>
                      <a:pt x="14686" y="6862"/>
                    </a:cubicBezTo>
                    <a:cubicBezTo>
                      <a:pt x="15044" y="5796"/>
                      <a:pt x="15525" y="5444"/>
                      <a:pt x="15959" y="5249"/>
                    </a:cubicBezTo>
                    <a:cubicBezTo>
                      <a:pt x="16345" y="5074"/>
                      <a:pt x="16736" y="5081"/>
                      <a:pt x="17123" y="5144"/>
                    </a:cubicBezTo>
                    <a:cubicBezTo>
                      <a:pt x="17692" y="5236"/>
                      <a:pt x="18258" y="4911"/>
                      <a:pt x="18813" y="4458"/>
                    </a:cubicBezTo>
                    <a:cubicBezTo>
                      <a:pt x="19397" y="3984"/>
                      <a:pt x="19975" y="3361"/>
                      <a:pt x="20538" y="2581"/>
                    </a:cubicBezTo>
                    <a:cubicBezTo>
                      <a:pt x="20859" y="2136"/>
                      <a:pt x="21416" y="1663"/>
                      <a:pt x="21568" y="264"/>
                    </a:cubicBezTo>
                    <a:cubicBezTo>
                      <a:pt x="21587" y="93"/>
                      <a:pt x="21537" y="-94"/>
                      <a:pt x="21500" y="55"/>
                    </a:cubicBezTo>
                    <a:cubicBezTo>
                      <a:pt x="21415" y="386"/>
                      <a:pt x="21454" y="587"/>
                      <a:pt x="21497" y="981"/>
                    </a:cubicBezTo>
                    <a:cubicBezTo>
                      <a:pt x="21520" y="1185"/>
                      <a:pt x="21595" y="1007"/>
                      <a:pt x="21573" y="805"/>
                    </a:cubicBezTo>
                    <a:cubicBezTo>
                      <a:pt x="21547" y="650"/>
                      <a:pt x="21543" y="482"/>
                      <a:pt x="21561" y="299"/>
                    </a:cubicBezTo>
                    <a:cubicBezTo>
                      <a:pt x="21538" y="229"/>
                      <a:pt x="21516" y="158"/>
                      <a:pt x="21493" y="89"/>
                    </a:cubicBezTo>
                    <a:cubicBezTo>
                      <a:pt x="21381" y="1117"/>
                      <a:pt x="21063" y="1418"/>
                      <a:pt x="20823" y="1793"/>
                    </a:cubicBezTo>
                    <a:cubicBezTo>
                      <a:pt x="20491" y="2312"/>
                      <a:pt x="20150" y="2746"/>
                      <a:pt x="19807" y="3136"/>
                    </a:cubicBezTo>
                    <a:cubicBezTo>
                      <a:pt x="19139" y="3894"/>
                      <a:pt x="18451" y="4504"/>
                      <a:pt x="17759" y="4741"/>
                    </a:cubicBezTo>
                    <a:cubicBezTo>
                      <a:pt x="16785" y="5076"/>
                      <a:pt x="15791" y="4273"/>
                      <a:pt x="14870" y="6021"/>
                    </a:cubicBezTo>
                    <a:cubicBezTo>
                      <a:pt x="14101" y="7481"/>
                      <a:pt x="14153" y="10992"/>
                      <a:pt x="13666" y="13362"/>
                    </a:cubicBezTo>
                    <a:cubicBezTo>
                      <a:pt x="13282" y="15226"/>
                      <a:pt x="12707" y="13980"/>
                      <a:pt x="12245" y="13385"/>
                    </a:cubicBezTo>
                    <a:cubicBezTo>
                      <a:pt x="11971" y="13031"/>
                      <a:pt x="11682" y="13074"/>
                      <a:pt x="11398" y="13112"/>
                    </a:cubicBezTo>
                    <a:cubicBezTo>
                      <a:pt x="11038" y="13160"/>
                      <a:pt x="10678" y="13271"/>
                      <a:pt x="10318" y="13360"/>
                    </a:cubicBezTo>
                    <a:cubicBezTo>
                      <a:pt x="9208" y="13637"/>
                      <a:pt x="8100" y="13993"/>
                      <a:pt x="6991" y="14353"/>
                    </a:cubicBezTo>
                    <a:cubicBezTo>
                      <a:pt x="6110" y="14638"/>
                      <a:pt x="5184" y="14313"/>
                      <a:pt x="4323" y="15191"/>
                    </a:cubicBezTo>
                    <a:cubicBezTo>
                      <a:pt x="3498" y="16032"/>
                      <a:pt x="3046" y="19082"/>
                      <a:pt x="2283" y="20329"/>
                    </a:cubicBezTo>
                    <a:cubicBezTo>
                      <a:pt x="1739" y="21218"/>
                      <a:pt x="551" y="20892"/>
                      <a:pt x="373" y="18132"/>
                    </a:cubicBezTo>
                    <a:cubicBezTo>
                      <a:pt x="367" y="18047"/>
                      <a:pt x="341" y="17974"/>
                      <a:pt x="319" y="18009"/>
                    </a:cubicBezTo>
                    <a:cubicBezTo>
                      <a:pt x="214" y="18183"/>
                      <a:pt x="123" y="18459"/>
                      <a:pt x="21" y="18662"/>
                    </a:cubicBezTo>
                    <a:cubicBezTo>
                      <a:pt x="42" y="18728"/>
                      <a:pt x="64" y="18793"/>
                      <a:pt x="85" y="18858"/>
                    </a:cubicBezTo>
                    <a:cubicBezTo>
                      <a:pt x="85" y="18854"/>
                      <a:pt x="85" y="18852"/>
                      <a:pt x="85" y="18848"/>
                    </a:cubicBezTo>
                    <a:cubicBezTo>
                      <a:pt x="94" y="18630"/>
                      <a:pt x="10" y="18535"/>
                      <a:pt x="1" y="18756"/>
                    </a:cubicBezTo>
                    <a:cubicBezTo>
                      <a:pt x="1" y="18756"/>
                      <a:pt x="1" y="18756"/>
                      <a:pt x="1" y="18756"/>
                    </a:cubicBezTo>
                    <a:close/>
                    <a:moveTo>
                      <a:pt x="1" y="1875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60" name="AutoShape 380"/>
              <p:cNvSpPr>
                <a:spLocks/>
              </p:cNvSpPr>
              <p:nvPr/>
            </p:nvSpPr>
            <p:spPr bwMode="auto">
              <a:xfrm>
                <a:off x="1150" y="123"/>
                <a:ext cx="89" cy="205"/>
              </a:xfrm>
              <a:custGeom>
                <a:avLst/>
                <a:gdLst/>
                <a:ahLst/>
                <a:cxnLst/>
                <a:rect l="0" t="0" r="r" b="b"/>
                <a:pathLst>
                  <a:path w="19760" h="21368">
                    <a:moveTo>
                      <a:pt x="17494" y="45"/>
                    </a:moveTo>
                    <a:cubicBezTo>
                      <a:pt x="8247" y="2478"/>
                      <a:pt x="-1466" y="6286"/>
                      <a:pt x="185" y="11718"/>
                    </a:cubicBezTo>
                    <a:cubicBezTo>
                      <a:pt x="1570" y="16263"/>
                      <a:pt x="8858" y="20472"/>
                      <a:pt x="18896" y="21361"/>
                    </a:cubicBezTo>
                    <a:cubicBezTo>
                      <a:pt x="19763" y="21440"/>
                      <a:pt x="20134" y="20828"/>
                      <a:pt x="19263" y="20749"/>
                    </a:cubicBezTo>
                    <a:cubicBezTo>
                      <a:pt x="9927" y="19923"/>
                      <a:pt x="3281" y="16136"/>
                      <a:pt x="1636" y="11947"/>
                    </a:cubicBezTo>
                    <a:cubicBezTo>
                      <a:pt x="-440" y="6665"/>
                      <a:pt x="9281" y="2937"/>
                      <a:pt x="18186" y="592"/>
                    </a:cubicBezTo>
                    <a:cubicBezTo>
                      <a:pt x="18955" y="390"/>
                      <a:pt x="18266" y="-160"/>
                      <a:pt x="17494" y="45"/>
                    </a:cubicBezTo>
                    <a:cubicBezTo>
                      <a:pt x="17494" y="45"/>
                      <a:pt x="17494" y="45"/>
                      <a:pt x="17494" y="45"/>
                    </a:cubicBezTo>
                    <a:close/>
                    <a:moveTo>
                      <a:pt x="17494" y="4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61" name="AutoShape 381"/>
              <p:cNvSpPr>
                <a:spLocks/>
              </p:cNvSpPr>
              <p:nvPr/>
            </p:nvSpPr>
            <p:spPr bwMode="auto">
              <a:xfrm>
                <a:off x="1203" y="175"/>
                <a:ext cx="46" cy="142"/>
              </a:xfrm>
              <a:custGeom>
                <a:avLst/>
                <a:gdLst/>
                <a:ahLst/>
                <a:cxnLst/>
                <a:rect l="0" t="0" r="r" b="b"/>
                <a:pathLst>
                  <a:path w="19826" h="20795">
                    <a:moveTo>
                      <a:pt x="10573" y="44"/>
                    </a:moveTo>
                    <a:cubicBezTo>
                      <a:pt x="-882" y="-609"/>
                      <a:pt x="-211" y="6235"/>
                      <a:pt x="159" y="8354"/>
                    </a:cubicBezTo>
                    <a:cubicBezTo>
                      <a:pt x="883" y="12538"/>
                      <a:pt x="4680" y="18792"/>
                      <a:pt x="17735" y="20749"/>
                    </a:cubicBezTo>
                    <a:cubicBezTo>
                      <a:pt x="19323" y="20991"/>
                      <a:pt x="20718" y="20222"/>
                      <a:pt x="19118" y="19980"/>
                    </a:cubicBezTo>
                    <a:cubicBezTo>
                      <a:pt x="8002" y="18308"/>
                      <a:pt x="4641" y="13251"/>
                      <a:pt x="3265" y="9673"/>
                    </a:cubicBezTo>
                    <a:cubicBezTo>
                      <a:pt x="2699" y="8200"/>
                      <a:pt x="818" y="395"/>
                      <a:pt x="9849" y="909"/>
                    </a:cubicBezTo>
                    <a:cubicBezTo>
                      <a:pt x="11568" y="1008"/>
                      <a:pt x="12312" y="143"/>
                      <a:pt x="10573" y="44"/>
                    </a:cubicBezTo>
                    <a:cubicBezTo>
                      <a:pt x="10573" y="44"/>
                      <a:pt x="10573" y="44"/>
                      <a:pt x="10573" y="44"/>
                    </a:cubicBezTo>
                    <a:close/>
                    <a:moveTo>
                      <a:pt x="10573" y="4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62" name="AutoShape 382"/>
              <p:cNvSpPr>
                <a:spLocks/>
              </p:cNvSpPr>
              <p:nvPr/>
            </p:nvSpPr>
            <p:spPr bwMode="auto">
              <a:xfrm>
                <a:off x="1239" y="193"/>
                <a:ext cx="26" cy="72"/>
              </a:xfrm>
              <a:custGeom>
                <a:avLst/>
                <a:gdLst/>
                <a:ahLst/>
                <a:cxnLst/>
                <a:rect l="0" t="0" r="r" b="b"/>
                <a:pathLst>
                  <a:path w="12856" h="20943">
                    <a:moveTo>
                      <a:pt x="6598" y="4"/>
                    </a:moveTo>
                    <a:cubicBezTo>
                      <a:pt x="-7808" y="682"/>
                      <a:pt x="5119" y="17522"/>
                      <a:pt x="10206" y="20661"/>
                    </a:cubicBezTo>
                    <a:cubicBezTo>
                      <a:pt x="11574" y="21509"/>
                      <a:pt x="13792" y="20252"/>
                      <a:pt x="12428" y="19413"/>
                    </a:cubicBezTo>
                    <a:cubicBezTo>
                      <a:pt x="9179" y="17408"/>
                      <a:pt x="-2566" y="2214"/>
                      <a:pt x="6598" y="1775"/>
                    </a:cubicBezTo>
                    <a:cubicBezTo>
                      <a:pt x="8599" y="1680"/>
                      <a:pt x="8617" y="-91"/>
                      <a:pt x="6598" y="4"/>
                    </a:cubicBezTo>
                    <a:cubicBezTo>
                      <a:pt x="6598" y="4"/>
                      <a:pt x="6598" y="4"/>
                      <a:pt x="6598" y="4"/>
                    </a:cubicBezTo>
                    <a:close/>
                    <a:moveTo>
                      <a:pt x="6598" y="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63" name="AutoShape 383"/>
              <p:cNvSpPr>
                <a:spLocks/>
              </p:cNvSpPr>
              <p:nvPr/>
            </p:nvSpPr>
            <p:spPr bwMode="auto">
              <a:xfrm>
                <a:off x="1257" y="140"/>
                <a:ext cx="54" cy="164"/>
              </a:xfrm>
              <a:custGeom>
                <a:avLst/>
                <a:gdLst/>
                <a:ahLst/>
                <a:cxnLst/>
                <a:rect l="0" t="0" r="r" b="b"/>
                <a:pathLst>
                  <a:path w="17085" h="21237">
                    <a:moveTo>
                      <a:pt x="698" y="783"/>
                    </a:moveTo>
                    <a:cubicBezTo>
                      <a:pt x="18937" y="2904"/>
                      <a:pt x="18565" y="16081"/>
                      <a:pt x="6785" y="20567"/>
                    </a:cubicBezTo>
                    <a:cubicBezTo>
                      <a:pt x="5859" y="20919"/>
                      <a:pt x="7255" y="21477"/>
                      <a:pt x="8182" y="21125"/>
                    </a:cubicBezTo>
                    <a:cubicBezTo>
                      <a:pt x="21074" y="16217"/>
                      <a:pt x="20966" y="2315"/>
                      <a:pt x="1221" y="18"/>
                    </a:cubicBezTo>
                    <a:cubicBezTo>
                      <a:pt x="-6" y="-123"/>
                      <a:pt x="-526" y="642"/>
                      <a:pt x="698" y="783"/>
                    </a:cubicBezTo>
                    <a:cubicBezTo>
                      <a:pt x="698" y="783"/>
                      <a:pt x="698" y="783"/>
                      <a:pt x="698" y="783"/>
                    </a:cubicBezTo>
                    <a:close/>
                    <a:moveTo>
                      <a:pt x="698" y="78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64" name="AutoShape 384"/>
              <p:cNvSpPr>
                <a:spLocks/>
              </p:cNvSpPr>
              <p:nvPr/>
            </p:nvSpPr>
            <p:spPr bwMode="auto">
              <a:xfrm>
                <a:off x="1006" y="211"/>
                <a:ext cx="18" cy="18"/>
              </a:xfrm>
              <a:custGeom>
                <a:avLst/>
                <a:gdLst/>
                <a:ahLst/>
                <a:cxnLst/>
                <a:rect l="0" t="0" r="r" b="b"/>
                <a:pathLst>
                  <a:path w="19271" h="19848">
                    <a:moveTo>
                      <a:pt x="12310" y="6140"/>
                    </a:moveTo>
                    <a:cubicBezTo>
                      <a:pt x="14541" y="6557"/>
                      <a:pt x="14058" y="9609"/>
                      <a:pt x="14132" y="7593"/>
                    </a:cubicBezTo>
                    <a:cubicBezTo>
                      <a:pt x="14141" y="7175"/>
                      <a:pt x="14188" y="6739"/>
                      <a:pt x="14225" y="6303"/>
                    </a:cubicBezTo>
                    <a:cubicBezTo>
                      <a:pt x="14290" y="4995"/>
                      <a:pt x="14141" y="3760"/>
                      <a:pt x="13593" y="2579"/>
                    </a:cubicBezTo>
                    <a:cubicBezTo>
                      <a:pt x="12328" y="-146"/>
                      <a:pt x="9204" y="-364"/>
                      <a:pt x="6600" y="344"/>
                    </a:cubicBezTo>
                    <a:cubicBezTo>
                      <a:pt x="5522" y="635"/>
                      <a:pt x="4564" y="1525"/>
                      <a:pt x="4285" y="2597"/>
                    </a:cubicBezTo>
                    <a:cubicBezTo>
                      <a:pt x="3095" y="7429"/>
                      <a:pt x="1049" y="15296"/>
                      <a:pt x="6015" y="18856"/>
                    </a:cubicBezTo>
                    <a:cubicBezTo>
                      <a:pt x="9343" y="21236"/>
                      <a:pt x="13751" y="18893"/>
                      <a:pt x="16196" y="16422"/>
                    </a:cubicBezTo>
                    <a:cubicBezTo>
                      <a:pt x="18800" y="13806"/>
                      <a:pt x="20678" y="9500"/>
                      <a:pt x="17889" y="6339"/>
                    </a:cubicBezTo>
                    <a:cubicBezTo>
                      <a:pt x="14290" y="2270"/>
                      <a:pt x="6526" y="4922"/>
                      <a:pt x="2435" y="6176"/>
                    </a:cubicBezTo>
                    <a:cubicBezTo>
                      <a:pt x="166" y="6884"/>
                      <a:pt x="-922" y="9846"/>
                      <a:pt x="966" y="11571"/>
                    </a:cubicBezTo>
                    <a:cubicBezTo>
                      <a:pt x="2639" y="13061"/>
                      <a:pt x="5726" y="13025"/>
                      <a:pt x="7837" y="13334"/>
                    </a:cubicBezTo>
                    <a:cubicBezTo>
                      <a:pt x="10050" y="13679"/>
                      <a:pt x="12291" y="13988"/>
                      <a:pt x="14532" y="14315"/>
                    </a:cubicBezTo>
                    <a:cubicBezTo>
                      <a:pt x="15099" y="12244"/>
                      <a:pt x="15694" y="10173"/>
                      <a:pt x="16271" y="8083"/>
                    </a:cubicBezTo>
                    <a:cubicBezTo>
                      <a:pt x="12402" y="7557"/>
                      <a:pt x="8135" y="6666"/>
                      <a:pt x="4229" y="7302"/>
                    </a:cubicBezTo>
                    <a:cubicBezTo>
                      <a:pt x="1365" y="7775"/>
                      <a:pt x="770" y="11317"/>
                      <a:pt x="2611" y="13170"/>
                    </a:cubicBezTo>
                    <a:cubicBezTo>
                      <a:pt x="4871" y="15441"/>
                      <a:pt x="9446" y="14424"/>
                      <a:pt x="12384" y="14424"/>
                    </a:cubicBezTo>
                    <a:cubicBezTo>
                      <a:pt x="16643" y="14424"/>
                      <a:pt x="16643" y="7974"/>
                      <a:pt x="12384" y="7974"/>
                    </a:cubicBezTo>
                    <a:cubicBezTo>
                      <a:pt x="11408" y="7974"/>
                      <a:pt x="10431" y="7974"/>
                      <a:pt x="9446" y="7974"/>
                    </a:cubicBezTo>
                    <a:cubicBezTo>
                      <a:pt x="5196" y="7974"/>
                      <a:pt x="5196" y="14424"/>
                      <a:pt x="9446" y="14424"/>
                    </a:cubicBezTo>
                    <a:cubicBezTo>
                      <a:pt x="10431" y="14424"/>
                      <a:pt x="11408" y="14424"/>
                      <a:pt x="12384" y="14424"/>
                    </a:cubicBezTo>
                    <a:cubicBezTo>
                      <a:pt x="16643" y="14424"/>
                      <a:pt x="16643" y="7974"/>
                      <a:pt x="12384" y="7974"/>
                    </a:cubicBezTo>
                    <a:cubicBezTo>
                      <a:pt x="11566" y="7974"/>
                      <a:pt x="10729" y="7974"/>
                      <a:pt x="9920" y="7974"/>
                    </a:cubicBezTo>
                    <a:cubicBezTo>
                      <a:pt x="9241" y="7974"/>
                      <a:pt x="8562" y="7974"/>
                      <a:pt x="7884" y="7974"/>
                    </a:cubicBezTo>
                    <a:cubicBezTo>
                      <a:pt x="5671" y="7974"/>
                      <a:pt x="7344" y="8138"/>
                      <a:pt x="7967" y="9773"/>
                    </a:cubicBezTo>
                    <a:cubicBezTo>
                      <a:pt x="7846" y="10609"/>
                      <a:pt x="7735" y="11444"/>
                      <a:pt x="7632" y="12280"/>
                    </a:cubicBezTo>
                    <a:cubicBezTo>
                      <a:pt x="7195" y="13225"/>
                      <a:pt x="5206" y="13606"/>
                      <a:pt x="6033" y="13570"/>
                    </a:cubicBezTo>
                    <a:cubicBezTo>
                      <a:pt x="6470" y="13533"/>
                      <a:pt x="6916" y="13570"/>
                      <a:pt x="7363" y="13588"/>
                    </a:cubicBezTo>
                    <a:cubicBezTo>
                      <a:pt x="8460" y="13624"/>
                      <a:pt x="9567" y="13733"/>
                      <a:pt x="10645" y="13842"/>
                    </a:cubicBezTo>
                    <a:cubicBezTo>
                      <a:pt x="12086" y="13988"/>
                      <a:pt x="13695" y="14187"/>
                      <a:pt x="14532" y="14315"/>
                    </a:cubicBezTo>
                    <a:cubicBezTo>
                      <a:pt x="18688" y="14878"/>
                      <a:pt x="20483" y="8683"/>
                      <a:pt x="16271" y="8083"/>
                    </a:cubicBezTo>
                    <a:cubicBezTo>
                      <a:pt x="14448" y="7847"/>
                      <a:pt x="12626" y="7557"/>
                      <a:pt x="10803" y="7284"/>
                    </a:cubicBezTo>
                    <a:cubicBezTo>
                      <a:pt x="9446" y="7084"/>
                      <a:pt x="8097" y="6884"/>
                      <a:pt x="6740" y="6666"/>
                    </a:cubicBezTo>
                    <a:cubicBezTo>
                      <a:pt x="6191" y="6594"/>
                      <a:pt x="5615" y="6485"/>
                      <a:pt x="5048" y="6376"/>
                    </a:cubicBezTo>
                    <a:cubicBezTo>
                      <a:pt x="3895" y="6176"/>
                      <a:pt x="4378" y="5867"/>
                      <a:pt x="5633" y="6993"/>
                    </a:cubicBezTo>
                    <a:cubicBezTo>
                      <a:pt x="5159" y="8792"/>
                      <a:pt x="4676" y="10590"/>
                      <a:pt x="4192" y="12389"/>
                    </a:cubicBezTo>
                    <a:cubicBezTo>
                      <a:pt x="2537" y="12898"/>
                      <a:pt x="6117" y="11826"/>
                      <a:pt x="6628" y="11699"/>
                    </a:cubicBezTo>
                    <a:cubicBezTo>
                      <a:pt x="7865" y="11317"/>
                      <a:pt x="9120" y="11063"/>
                      <a:pt x="10385" y="10827"/>
                    </a:cubicBezTo>
                    <a:cubicBezTo>
                      <a:pt x="11129" y="10718"/>
                      <a:pt x="11910" y="10718"/>
                      <a:pt x="12663" y="10736"/>
                    </a:cubicBezTo>
                    <a:cubicBezTo>
                      <a:pt x="13072" y="10754"/>
                      <a:pt x="13184" y="10827"/>
                      <a:pt x="13239" y="10863"/>
                    </a:cubicBezTo>
                    <a:cubicBezTo>
                      <a:pt x="12598" y="10518"/>
                      <a:pt x="12812" y="9609"/>
                      <a:pt x="12626" y="10263"/>
                    </a:cubicBezTo>
                    <a:cubicBezTo>
                      <a:pt x="12402" y="11008"/>
                      <a:pt x="12951" y="9609"/>
                      <a:pt x="12588" y="10372"/>
                    </a:cubicBezTo>
                    <a:cubicBezTo>
                      <a:pt x="12468" y="10590"/>
                      <a:pt x="12337" y="10808"/>
                      <a:pt x="12198" y="11026"/>
                    </a:cubicBezTo>
                    <a:cubicBezTo>
                      <a:pt x="11798" y="11662"/>
                      <a:pt x="12226" y="11135"/>
                      <a:pt x="11519" y="11862"/>
                    </a:cubicBezTo>
                    <a:cubicBezTo>
                      <a:pt x="10599" y="12861"/>
                      <a:pt x="10775" y="12680"/>
                      <a:pt x="9594" y="13279"/>
                    </a:cubicBezTo>
                    <a:cubicBezTo>
                      <a:pt x="10450" y="12861"/>
                      <a:pt x="8246" y="13479"/>
                      <a:pt x="9446" y="13334"/>
                    </a:cubicBezTo>
                    <a:cubicBezTo>
                      <a:pt x="8637" y="13424"/>
                      <a:pt x="9799" y="13570"/>
                      <a:pt x="9520" y="13406"/>
                    </a:cubicBezTo>
                    <a:cubicBezTo>
                      <a:pt x="9929" y="13642"/>
                      <a:pt x="9901" y="13842"/>
                      <a:pt x="9799" y="13533"/>
                    </a:cubicBezTo>
                    <a:cubicBezTo>
                      <a:pt x="9520" y="12770"/>
                      <a:pt x="9548" y="12480"/>
                      <a:pt x="9520" y="11735"/>
                    </a:cubicBezTo>
                    <a:cubicBezTo>
                      <a:pt x="9446" y="9246"/>
                      <a:pt x="10050" y="6739"/>
                      <a:pt x="10645" y="4287"/>
                    </a:cubicBezTo>
                    <a:cubicBezTo>
                      <a:pt x="9883" y="5068"/>
                      <a:pt x="9120" y="5813"/>
                      <a:pt x="8348" y="6557"/>
                    </a:cubicBezTo>
                    <a:cubicBezTo>
                      <a:pt x="9976" y="6121"/>
                      <a:pt x="7632" y="4759"/>
                      <a:pt x="7632" y="5831"/>
                    </a:cubicBezTo>
                    <a:cubicBezTo>
                      <a:pt x="7632" y="6557"/>
                      <a:pt x="7530" y="7266"/>
                      <a:pt x="7521" y="7993"/>
                    </a:cubicBezTo>
                    <a:cubicBezTo>
                      <a:pt x="7437" y="9900"/>
                      <a:pt x="8479" y="11989"/>
                      <a:pt x="10561" y="12371"/>
                    </a:cubicBezTo>
                    <a:cubicBezTo>
                      <a:pt x="14708" y="13170"/>
                      <a:pt x="16494" y="6939"/>
                      <a:pt x="12310" y="6140"/>
                    </a:cubicBezTo>
                    <a:cubicBezTo>
                      <a:pt x="12310" y="6140"/>
                      <a:pt x="12310" y="6140"/>
                      <a:pt x="12310" y="6140"/>
                    </a:cubicBezTo>
                    <a:close/>
                    <a:moveTo>
                      <a:pt x="12310" y="614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65" name="AutoShape 385"/>
              <p:cNvSpPr>
                <a:spLocks/>
              </p:cNvSpPr>
              <p:nvPr/>
            </p:nvSpPr>
            <p:spPr bwMode="auto">
              <a:xfrm>
                <a:off x="916" y="211"/>
                <a:ext cx="20" cy="20"/>
              </a:xfrm>
              <a:custGeom>
                <a:avLst/>
                <a:gdLst/>
                <a:ahLst/>
                <a:cxnLst/>
                <a:rect l="0" t="0" r="r" b="b"/>
                <a:pathLst>
                  <a:path w="20892" h="19858">
                    <a:moveTo>
                      <a:pt x="4899" y="5029"/>
                    </a:moveTo>
                    <a:cubicBezTo>
                      <a:pt x="3873" y="6670"/>
                      <a:pt x="2144" y="7770"/>
                      <a:pt x="988" y="9329"/>
                    </a:cubicBezTo>
                    <a:cubicBezTo>
                      <a:pt x="-473" y="11331"/>
                      <a:pt x="-66" y="13892"/>
                      <a:pt x="627" y="16026"/>
                    </a:cubicBezTo>
                    <a:cubicBezTo>
                      <a:pt x="1090" y="17421"/>
                      <a:pt x="2976" y="18635"/>
                      <a:pt x="4659" y="18061"/>
                    </a:cubicBezTo>
                    <a:cubicBezTo>
                      <a:pt x="7904" y="16945"/>
                      <a:pt x="11880" y="16633"/>
                      <a:pt x="14849" y="14992"/>
                    </a:cubicBezTo>
                    <a:cubicBezTo>
                      <a:pt x="18353" y="13071"/>
                      <a:pt x="19527" y="8722"/>
                      <a:pt x="20757" y="5505"/>
                    </a:cubicBezTo>
                    <a:cubicBezTo>
                      <a:pt x="21127" y="4553"/>
                      <a:pt x="20702" y="3404"/>
                      <a:pt x="19906" y="2682"/>
                    </a:cubicBezTo>
                    <a:cubicBezTo>
                      <a:pt x="18002" y="991"/>
                      <a:pt x="15672" y="-519"/>
                      <a:pt x="12777" y="170"/>
                    </a:cubicBezTo>
                    <a:cubicBezTo>
                      <a:pt x="10567" y="745"/>
                      <a:pt x="7923" y="3158"/>
                      <a:pt x="6471" y="4733"/>
                    </a:cubicBezTo>
                    <a:cubicBezTo>
                      <a:pt x="3244" y="8213"/>
                      <a:pt x="4428" y="12809"/>
                      <a:pt x="4446" y="16994"/>
                    </a:cubicBezTo>
                    <a:cubicBezTo>
                      <a:pt x="4465" y="20178"/>
                      <a:pt x="10327" y="21081"/>
                      <a:pt x="10900" y="17765"/>
                    </a:cubicBezTo>
                    <a:cubicBezTo>
                      <a:pt x="11076" y="16748"/>
                      <a:pt x="13730" y="14942"/>
                      <a:pt x="14765" y="13990"/>
                    </a:cubicBezTo>
                    <a:cubicBezTo>
                      <a:pt x="16245" y="12694"/>
                      <a:pt x="18436" y="10987"/>
                      <a:pt x="18788" y="9034"/>
                    </a:cubicBezTo>
                    <a:cubicBezTo>
                      <a:pt x="19176" y="6785"/>
                      <a:pt x="17364" y="4979"/>
                      <a:pt x="14747" y="5439"/>
                    </a:cubicBezTo>
                    <a:cubicBezTo>
                      <a:pt x="12130" y="5899"/>
                      <a:pt x="7044" y="6030"/>
                      <a:pt x="5149" y="7901"/>
                    </a:cubicBezTo>
                    <a:cubicBezTo>
                      <a:pt x="3873" y="9165"/>
                      <a:pt x="3780" y="11660"/>
                      <a:pt x="5815" y="12480"/>
                    </a:cubicBezTo>
                    <a:cubicBezTo>
                      <a:pt x="6499" y="12759"/>
                      <a:pt x="6989" y="12874"/>
                      <a:pt x="7729" y="12907"/>
                    </a:cubicBezTo>
                    <a:cubicBezTo>
                      <a:pt x="6795" y="11446"/>
                      <a:pt x="5852" y="9986"/>
                      <a:pt x="4899" y="8541"/>
                    </a:cubicBezTo>
                    <a:cubicBezTo>
                      <a:pt x="2976" y="12513"/>
                      <a:pt x="6841" y="14713"/>
                      <a:pt x="10910" y="13367"/>
                    </a:cubicBezTo>
                    <a:cubicBezTo>
                      <a:pt x="13776" y="12431"/>
                      <a:pt x="18455" y="10576"/>
                      <a:pt x="19453" y="7737"/>
                    </a:cubicBezTo>
                    <a:cubicBezTo>
                      <a:pt x="20073" y="5948"/>
                      <a:pt x="18797" y="4126"/>
                      <a:pt x="16781" y="3716"/>
                    </a:cubicBezTo>
                    <a:cubicBezTo>
                      <a:pt x="15255" y="3387"/>
                      <a:pt x="13979" y="3913"/>
                      <a:pt x="12583" y="4356"/>
                    </a:cubicBezTo>
                    <a:cubicBezTo>
                      <a:pt x="9569" y="5259"/>
                      <a:pt x="3559" y="6145"/>
                      <a:pt x="2375" y="9165"/>
                    </a:cubicBezTo>
                    <a:cubicBezTo>
                      <a:pt x="1885" y="10429"/>
                      <a:pt x="2699" y="11807"/>
                      <a:pt x="3882" y="12464"/>
                    </a:cubicBezTo>
                    <a:cubicBezTo>
                      <a:pt x="6212" y="13761"/>
                      <a:pt x="10345" y="13498"/>
                      <a:pt x="12666" y="12316"/>
                    </a:cubicBezTo>
                    <a:cubicBezTo>
                      <a:pt x="13674" y="11775"/>
                      <a:pt x="14488" y="10888"/>
                      <a:pt x="15024" y="9936"/>
                    </a:cubicBezTo>
                    <a:cubicBezTo>
                      <a:pt x="15246" y="9526"/>
                      <a:pt x="15431" y="9099"/>
                      <a:pt x="15607" y="8656"/>
                    </a:cubicBezTo>
                    <a:cubicBezTo>
                      <a:pt x="15764" y="8311"/>
                      <a:pt x="15764" y="8295"/>
                      <a:pt x="15616" y="8590"/>
                    </a:cubicBezTo>
                    <a:cubicBezTo>
                      <a:pt x="16023" y="7983"/>
                      <a:pt x="15662" y="8213"/>
                      <a:pt x="14516" y="9313"/>
                    </a:cubicBezTo>
                    <a:cubicBezTo>
                      <a:pt x="13277" y="7885"/>
                      <a:pt x="12047" y="6440"/>
                      <a:pt x="10808" y="5029"/>
                    </a:cubicBezTo>
                    <a:cubicBezTo>
                      <a:pt x="9883" y="6440"/>
                      <a:pt x="7988" y="6900"/>
                      <a:pt x="6897" y="8229"/>
                    </a:cubicBezTo>
                    <a:cubicBezTo>
                      <a:pt x="5426" y="10035"/>
                      <a:pt x="5870" y="12300"/>
                      <a:pt x="6536" y="14269"/>
                    </a:cubicBezTo>
                    <a:cubicBezTo>
                      <a:pt x="7377" y="16764"/>
                      <a:pt x="10974" y="17076"/>
                      <a:pt x="12537" y="14959"/>
                    </a:cubicBezTo>
                    <a:cubicBezTo>
                      <a:pt x="14423" y="12431"/>
                      <a:pt x="16587" y="9592"/>
                      <a:pt x="16920" y="6506"/>
                    </a:cubicBezTo>
                    <a:cubicBezTo>
                      <a:pt x="17132" y="4750"/>
                      <a:pt x="14654" y="3010"/>
                      <a:pt x="12777" y="3683"/>
                    </a:cubicBezTo>
                    <a:cubicBezTo>
                      <a:pt x="9828" y="4799"/>
                      <a:pt x="5399" y="6227"/>
                      <a:pt x="4779" y="9493"/>
                    </a:cubicBezTo>
                    <a:cubicBezTo>
                      <a:pt x="4557" y="10691"/>
                      <a:pt x="4816" y="11660"/>
                      <a:pt x="5426" y="12759"/>
                    </a:cubicBezTo>
                    <a:cubicBezTo>
                      <a:pt x="5602" y="13088"/>
                      <a:pt x="5898" y="13400"/>
                      <a:pt x="6157" y="13679"/>
                    </a:cubicBezTo>
                    <a:cubicBezTo>
                      <a:pt x="6647" y="14269"/>
                      <a:pt x="6582" y="14811"/>
                      <a:pt x="6425" y="13498"/>
                    </a:cubicBezTo>
                    <a:cubicBezTo>
                      <a:pt x="6897" y="17175"/>
                      <a:pt x="13462" y="17224"/>
                      <a:pt x="12999" y="13498"/>
                    </a:cubicBezTo>
                    <a:cubicBezTo>
                      <a:pt x="12824" y="12201"/>
                      <a:pt x="12306" y="11331"/>
                      <a:pt x="11437" y="10281"/>
                    </a:cubicBezTo>
                    <a:cubicBezTo>
                      <a:pt x="10688" y="9395"/>
                      <a:pt x="11529" y="10445"/>
                      <a:pt x="10928" y="11134"/>
                    </a:cubicBezTo>
                    <a:cubicBezTo>
                      <a:pt x="11714" y="10232"/>
                      <a:pt x="13406" y="9723"/>
                      <a:pt x="14516" y="9313"/>
                    </a:cubicBezTo>
                    <a:cubicBezTo>
                      <a:pt x="13138" y="8377"/>
                      <a:pt x="11751" y="7441"/>
                      <a:pt x="10355" y="6506"/>
                    </a:cubicBezTo>
                    <a:cubicBezTo>
                      <a:pt x="10170" y="8180"/>
                      <a:pt x="7978" y="10544"/>
                      <a:pt x="6878" y="12021"/>
                    </a:cubicBezTo>
                    <a:cubicBezTo>
                      <a:pt x="8875" y="12267"/>
                      <a:pt x="10873" y="12480"/>
                      <a:pt x="12879" y="12727"/>
                    </a:cubicBezTo>
                    <a:cubicBezTo>
                      <a:pt x="12861" y="12694"/>
                      <a:pt x="12592" y="10954"/>
                      <a:pt x="12324" y="11496"/>
                    </a:cubicBezTo>
                    <a:cubicBezTo>
                      <a:pt x="12001" y="12119"/>
                      <a:pt x="12805" y="11315"/>
                      <a:pt x="13258" y="11069"/>
                    </a:cubicBezTo>
                    <a:cubicBezTo>
                      <a:pt x="14636" y="10265"/>
                      <a:pt x="15672" y="9231"/>
                      <a:pt x="16485" y="7967"/>
                    </a:cubicBezTo>
                    <a:cubicBezTo>
                      <a:pt x="18066" y="5538"/>
                      <a:pt x="15487" y="3355"/>
                      <a:pt x="12777" y="3683"/>
                    </a:cubicBezTo>
                    <a:cubicBezTo>
                      <a:pt x="10900" y="3913"/>
                      <a:pt x="9976" y="5439"/>
                      <a:pt x="9393" y="6818"/>
                    </a:cubicBezTo>
                    <a:cubicBezTo>
                      <a:pt x="9282" y="7080"/>
                      <a:pt x="8644" y="7589"/>
                      <a:pt x="9291" y="7343"/>
                    </a:cubicBezTo>
                    <a:cubicBezTo>
                      <a:pt x="8783" y="7524"/>
                      <a:pt x="8136" y="7441"/>
                      <a:pt x="7618" y="7392"/>
                    </a:cubicBezTo>
                    <a:cubicBezTo>
                      <a:pt x="7285" y="7310"/>
                      <a:pt x="6961" y="7261"/>
                      <a:pt x="6647" y="7179"/>
                    </a:cubicBezTo>
                    <a:cubicBezTo>
                      <a:pt x="5288" y="6998"/>
                      <a:pt x="5473" y="7064"/>
                      <a:pt x="7211" y="7441"/>
                    </a:cubicBezTo>
                    <a:cubicBezTo>
                      <a:pt x="7701" y="8541"/>
                      <a:pt x="8210" y="9624"/>
                      <a:pt x="8718" y="10724"/>
                    </a:cubicBezTo>
                    <a:cubicBezTo>
                      <a:pt x="7978" y="12612"/>
                      <a:pt x="6961" y="12398"/>
                      <a:pt x="8478" y="11840"/>
                    </a:cubicBezTo>
                    <a:cubicBezTo>
                      <a:pt x="9338" y="11528"/>
                      <a:pt x="10225" y="11266"/>
                      <a:pt x="11104" y="10954"/>
                    </a:cubicBezTo>
                    <a:cubicBezTo>
                      <a:pt x="12777" y="10429"/>
                      <a:pt x="14451" y="9936"/>
                      <a:pt x="16143" y="9411"/>
                    </a:cubicBezTo>
                    <a:cubicBezTo>
                      <a:pt x="18224" y="8804"/>
                      <a:pt x="15034" y="4175"/>
                      <a:pt x="13277" y="5620"/>
                    </a:cubicBezTo>
                    <a:cubicBezTo>
                      <a:pt x="12759" y="6046"/>
                      <a:pt x="12056" y="6375"/>
                      <a:pt x="11418" y="6719"/>
                    </a:cubicBezTo>
                    <a:cubicBezTo>
                      <a:pt x="10706" y="7080"/>
                      <a:pt x="9966" y="7425"/>
                      <a:pt x="9227" y="7737"/>
                    </a:cubicBezTo>
                    <a:cubicBezTo>
                      <a:pt x="8968" y="7852"/>
                      <a:pt x="8672" y="7917"/>
                      <a:pt x="8413" y="7983"/>
                    </a:cubicBezTo>
                    <a:cubicBezTo>
                      <a:pt x="8284" y="8016"/>
                      <a:pt x="8163" y="8032"/>
                      <a:pt x="8052" y="8082"/>
                    </a:cubicBezTo>
                    <a:cubicBezTo>
                      <a:pt x="9670" y="7934"/>
                      <a:pt x="10512" y="9066"/>
                      <a:pt x="10567" y="11446"/>
                    </a:cubicBezTo>
                    <a:cubicBezTo>
                      <a:pt x="11566" y="9411"/>
                      <a:pt x="10429" y="7212"/>
                      <a:pt x="7729" y="7064"/>
                    </a:cubicBezTo>
                    <a:cubicBezTo>
                      <a:pt x="8210" y="7212"/>
                      <a:pt x="8672" y="7327"/>
                      <a:pt x="9134" y="7441"/>
                    </a:cubicBezTo>
                    <a:cubicBezTo>
                      <a:pt x="9356" y="8984"/>
                      <a:pt x="9569" y="10494"/>
                      <a:pt x="9800" y="12021"/>
                    </a:cubicBezTo>
                    <a:cubicBezTo>
                      <a:pt x="8783" y="13038"/>
                      <a:pt x="8653" y="12612"/>
                      <a:pt x="9929" y="12316"/>
                    </a:cubicBezTo>
                    <a:cubicBezTo>
                      <a:pt x="10854" y="12119"/>
                      <a:pt x="11760" y="11955"/>
                      <a:pt x="12676" y="11775"/>
                    </a:cubicBezTo>
                    <a:cubicBezTo>
                      <a:pt x="13952" y="11528"/>
                      <a:pt x="15228" y="11282"/>
                      <a:pt x="16485" y="11069"/>
                    </a:cubicBezTo>
                    <a:cubicBezTo>
                      <a:pt x="15144" y="9871"/>
                      <a:pt x="13794" y="8656"/>
                      <a:pt x="12463" y="7474"/>
                    </a:cubicBezTo>
                    <a:cubicBezTo>
                      <a:pt x="12278" y="8492"/>
                      <a:pt x="9624" y="10314"/>
                      <a:pt x="8589" y="11233"/>
                    </a:cubicBezTo>
                    <a:cubicBezTo>
                      <a:pt x="7100" y="12546"/>
                      <a:pt x="4909" y="14269"/>
                      <a:pt x="4566" y="16206"/>
                    </a:cubicBezTo>
                    <a:cubicBezTo>
                      <a:pt x="6721" y="16469"/>
                      <a:pt x="8875" y="16748"/>
                      <a:pt x="11011" y="16994"/>
                    </a:cubicBezTo>
                    <a:cubicBezTo>
                      <a:pt x="11002" y="14565"/>
                      <a:pt x="10290" y="11627"/>
                      <a:pt x="10956" y="9296"/>
                    </a:cubicBezTo>
                    <a:cubicBezTo>
                      <a:pt x="11159" y="8558"/>
                      <a:pt x="12075" y="7901"/>
                      <a:pt x="12703" y="7392"/>
                    </a:cubicBezTo>
                    <a:cubicBezTo>
                      <a:pt x="13277" y="6900"/>
                      <a:pt x="13878" y="6506"/>
                      <a:pt x="14469" y="6079"/>
                    </a:cubicBezTo>
                    <a:cubicBezTo>
                      <a:pt x="14451" y="5931"/>
                      <a:pt x="14340" y="5866"/>
                      <a:pt x="14174" y="5849"/>
                    </a:cubicBezTo>
                    <a:cubicBezTo>
                      <a:pt x="14534" y="6178"/>
                      <a:pt x="14913" y="6490"/>
                      <a:pt x="15255" y="6818"/>
                    </a:cubicBezTo>
                    <a:cubicBezTo>
                      <a:pt x="14978" y="5866"/>
                      <a:pt x="14701" y="4914"/>
                      <a:pt x="14423" y="3978"/>
                    </a:cubicBezTo>
                    <a:cubicBezTo>
                      <a:pt x="13794" y="5620"/>
                      <a:pt x="13193" y="7277"/>
                      <a:pt x="12324" y="8869"/>
                    </a:cubicBezTo>
                    <a:cubicBezTo>
                      <a:pt x="11788" y="9805"/>
                      <a:pt x="11649" y="9903"/>
                      <a:pt x="10956" y="10248"/>
                    </a:cubicBezTo>
                    <a:cubicBezTo>
                      <a:pt x="9208" y="11069"/>
                      <a:pt x="5288" y="11627"/>
                      <a:pt x="2920" y="12431"/>
                    </a:cubicBezTo>
                    <a:cubicBezTo>
                      <a:pt x="4270" y="13121"/>
                      <a:pt x="5611" y="13810"/>
                      <a:pt x="6961" y="14483"/>
                    </a:cubicBezTo>
                    <a:cubicBezTo>
                      <a:pt x="6462" y="12940"/>
                      <a:pt x="6360" y="12448"/>
                      <a:pt x="7581" y="11348"/>
                    </a:cubicBezTo>
                    <a:cubicBezTo>
                      <a:pt x="8727" y="10314"/>
                      <a:pt x="9772" y="9247"/>
                      <a:pt x="10567" y="7967"/>
                    </a:cubicBezTo>
                    <a:cubicBezTo>
                      <a:pt x="12639" y="4700"/>
                      <a:pt x="6961" y="1762"/>
                      <a:pt x="4899" y="5029"/>
                    </a:cubicBezTo>
                    <a:cubicBezTo>
                      <a:pt x="4899" y="5029"/>
                      <a:pt x="4899" y="5029"/>
                      <a:pt x="4899" y="5029"/>
                    </a:cubicBezTo>
                    <a:close/>
                    <a:moveTo>
                      <a:pt x="4899" y="502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66" name="AutoShape 386"/>
              <p:cNvSpPr>
                <a:spLocks/>
              </p:cNvSpPr>
              <p:nvPr/>
            </p:nvSpPr>
            <p:spPr bwMode="auto">
              <a:xfrm>
                <a:off x="1365" y="246"/>
                <a:ext cx="124" cy="68"/>
              </a:xfrm>
              <a:custGeom>
                <a:avLst/>
                <a:gdLst/>
                <a:ahLst/>
                <a:cxnLst/>
                <a:rect l="0" t="0" r="r" b="b"/>
                <a:pathLst>
                  <a:path w="20986" h="17425">
                    <a:moveTo>
                      <a:pt x="272" y="1433"/>
                    </a:moveTo>
                    <a:cubicBezTo>
                      <a:pt x="6467" y="5834"/>
                      <a:pt x="12700" y="21249"/>
                      <a:pt x="20634" y="16540"/>
                    </a:cubicBezTo>
                    <a:cubicBezTo>
                      <a:pt x="21258" y="16170"/>
                      <a:pt x="20985" y="14654"/>
                      <a:pt x="20355" y="15033"/>
                    </a:cubicBezTo>
                    <a:cubicBezTo>
                      <a:pt x="12899" y="19465"/>
                      <a:pt x="6755" y="4310"/>
                      <a:pt x="805" y="85"/>
                    </a:cubicBezTo>
                    <a:cubicBezTo>
                      <a:pt x="194" y="-351"/>
                      <a:pt x="-342" y="1001"/>
                      <a:pt x="272" y="1433"/>
                    </a:cubicBezTo>
                    <a:cubicBezTo>
                      <a:pt x="272" y="1433"/>
                      <a:pt x="272" y="1433"/>
                      <a:pt x="272" y="1433"/>
                    </a:cubicBezTo>
                    <a:close/>
                    <a:moveTo>
                      <a:pt x="272" y="143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nvGrpSpPr>
            <p:cNvPr id="46481" name="Group 401"/>
            <p:cNvGrpSpPr>
              <a:grpSpLocks/>
            </p:cNvGrpSpPr>
            <p:nvPr/>
          </p:nvGrpSpPr>
          <p:grpSpPr bwMode="auto">
            <a:xfrm rot="2165652">
              <a:off x="19962813" y="3606800"/>
              <a:ext cx="1689100" cy="2925763"/>
              <a:chOff x="0" y="0"/>
              <a:chExt cx="1064" cy="1843"/>
            </a:xfrm>
            <a:grpFill/>
          </p:grpSpPr>
          <p:sp>
            <p:nvSpPr>
              <p:cNvPr id="46468" name="AutoShape 388"/>
              <p:cNvSpPr>
                <a:spLocks/>
              </p:cNvSpPr>
              <p:nvPr/>
            </p:nvSpPr>
            <p:spPr bwMode="auto">
              <a:xfrm>
                <a:off x="0" y="140"/>
                <a:ext cx="1064" cy="1703"/>
              </a:xfrm>
              <a:custGeom>
                <a:avLst/>
                <a:gdLst/>
                <a:ahLst/>
                <a:cxnLst/>
                <a:rect l="0" t="0" r="r" b="b"/>
                <a:pathLst>
                  <a:path w="21414" h="21479">
                    <a:moveTo>
                      <a:pt x="5095" y="1373"/>
                    </a:moveTo>
                    <a:cubicBezTo>
                      <a:pt x="4910" y="2572"/>
                      <a:pt x="5368" y="3757"/>
                      <a:pt x="5358" y="4954"/>
                    </a:cubicBezTo>
                    <a:cubicBezTo>
                      <a:pt x="5352" y="5587"/>
                      <a:pt x="5143" y="6217"/>
                      <a:pt x="5002" y="6843"/>
                    </a:cubicBezTo>
                    <a:cubicBezTo>
                      <a:pt x="4866" y="7446"/>
                      <a:pt x="4737" y="8050"/>
                      <a:pt x="4607" y="8653"/>
                    </a:cubicBezTo>
                    <a:cubicBezTo>
                      <a:pt x="4335" y="9917"/>
                      <a:pt x="4058" y="11181"/>
                      <a:pt x="3714" y="12439"/>
                    </a:cubicBezTo>
                    <a:cubicBezTo>
                      <a:pt x="3382" y="13655"/>
                      <a:pt x="3000" y="14857"/>
                      <a:pt x="2351" y="16027"/>
                    </a:cubicBezTo>
                    <a:cubicBezTo>
                      <a:pt x="1920" y="16804"/>
                      <a:pt x="1430" y="17568"/>
                      <a:pt x="1026" y="18350"/>
                    </a:cubicBezTo>
                    <a:cubicBezTo>
                      <a:pt x="824" y="18740"/>
                      <a:pt x="596" y="19128"/>
                      <a:pt x="301" y="19496"/>
                    </a:cubicBezTo>
                    <a:cubicBezTo>
                      <a:pt x="108" y="19735"/>
                      <a:pt x="-167" y="19994"/>
                      <a:pt x="133" y="20246"/>
                    </a:cubicBezTo>
                    <a:cubicBezTo>
                      <a:pt x="355" y="20431"/>
                      <a:pt x="793" y="20515"/>
                      <a:pt x="1133" y="20579"/>
                    </a:cubicBezTo>
                    <a:cubicBezTo>
                      <a:pt x="1570" y="20661"/>
                      <a:pt x="2027" y="20704"/>
                      <a:pt x="2476" y="20755"/>
                    </a:cubicBezTo>
                    <a:cubicBezTo>
                      <a:pt x="3119" y="20827"/>
                      <a:pt x="3777" y="20850"/>
                      <a:pt x="4431" y="20862"/>
                    </a:cubicBezTo>
                    <a:cubicBezTo>
                      <a:pt x="4747" y="20868"/>
                      <a:pt x="5056" y="20874"/>
                      <a:pt x="5369" y="20841"/>
                    </a:cubicBezTo>
                    <a:cubicBezTo>
                      <a:pt x="5708" y="20805"/>
                      <a:pt x="6029" y="20737"/>
                      <a:pt x="6377" y="20732"/>
                    </a:cubicBezTo>
                    <a:cubicBezTo>
                      <a:pt x="6335" y="20706"/>
                      <a:pt x="6293" y="20681"/>
                      <a:pt x="6251" y="20655"/>
                    </a:cubicBezTo>
                    <a:cubicBezTo>
                      <a:pt x="6204" y="20927"/>
                      <a:pt x="6211" y="21247"/>
                      <a:pt x="6657" y="21390"/>
                    </a:cubicBezTo>
                    <a:cubicBezTo>
                      <a:pt x="7210" y="21567"/>
                      <a:pt x="8045" y="21435"/>
                      <a:pt x="8616" y="21375"/>
                    </a:cubicBezTo>
                    <a:cubicBezTo>
                      <a:pt x="10582" y="21170"/>
                      <a:pt x="12484" y="20656"/>
                      <a:pt x="14504" y="20732"/>
                    </a:cubicBezTo>
                    <a:cubicBezTo>
                      <a:pt x="15510" y="20769"/>
                      <a:pt x="16505" y="20868"/>
                      <a:pt x="17511" y="20903"/>
                    </a:cubicBezTo>
                    <a:cubicBezTo>
                      <a:pt x="18098" y="20923"/>
                      <a:pt x="18678" y="20991"/>
                      <a:pt x="19268" y="21002"/>
                    </a:cubicBezTo>
                    <a:cubicBezTo>
                      <a:pt x="19778" y="21012"/>
                      <a:pt x="20392" y="20992"/>
                      <a:pt x="20809" y="20787"/>
                    </a:cubicBezTo>
                    <a:cubicBezTo>
                      <a:pt x="21360" y="20515"/>
                      <a:pt x="21433" y="19989"/>
                      <a:pt x="21410" y="19588"/>
                    </a:cubicBezTo>
                    <a:cubicBezTo>
                      <a:pt x="21380" y="19041"/>
                      <a:pt x="21151" y="18501"/>
                      <a:pt x="20971" y="17969"/>
                    </a:cubicBezTo>
                    <a:cubicBezTo>
                      <a:pt x="20768" y="17369"/>
                      <a:pt x="20665" y="16751"/>
                      <a:pt x="20507" y="16146"/>
                    </a:cubicBezTo>
                    <a:cubicBezTo>
                      <a:pt x="20188" y="14928"/>
                      <a:pt x="19822" y="13713"/>
                      <a:pt x="19343" y="12515"/>
                    </a:cubicBezTo>
                    <a:cubicBezTo>
                      <a:pt x="18864" y="11312"/>
                      <a:pt x="18226" y="10149"/>
                      <a:pt x="17498" y="8996"/>
                    </a:cubicBezTo>
                    <a:cubicBezTo>
                      <a:pt x="16795" y="7882"/>
                      <a:pt x="15935" y="6731"/>
                      <a:pt x="16007" y="5511"/>
                    </a:cubicBezTo>
                    <a:cubicBezTo>
                      <a:pt x="16038" y="4976"/>
                      <a:pt x="16304" y="4457"/>
                      <a:pt x="16410" y="3928"/>
                    </a:cubicBezTo>
                    <a:cubicBezTo>
                      <a:pt x="16513" y="3406"/>
                      <a:pt x="16419" y="2934"/>
                      <a:pt x="16139" y="2438"/>
                    </a:cubicBezTo>
                    <a:cubicBezTo>
                      <a:pt x="15634" y="1540"/>
                      <a:pt x="14691" y="683"/>
                      <a:pt x="13236" y="297"/>
                    </a:cubicBezTo>
                    <a:cubicBezTo>
                      <a:pt x="12592" y="126"/>
                      <a:pt x="11893" y="50"/>
                      <a:pt x="11196" y="15"/>
                    </a:cubicBezTo>
                    <a:cubicBezTo>
                      <a:pt x="10246" y="-33"/>
                      <a:pt x="9308" y="50"/>
                      <a:pt x="8359" y="45"/>
                    </a:cubicBezTo>
                    <a:cubicBezTo>
                      <a:pt x="7567" y="41"/>
                      <a:pt x="6854" y="56"/>
                      <a:pt x="6191" y="349"/>
                    </a:cubicBezTo>
                    <a:cubicBezTo>
                      <a:pt x="5644" y="591"/>
                      <a:pt x="5186" y="956"/>
                      <a:pt x="5095" y="1373"/>
                    </a:cubicBezTo>
                    <a:cubicBezTo>
                      <a:pt x="5073" y="1471"/>
                      <a:pt x="5324" y="1470"/>
                      <a:pt x="5346" y="1373"/>
                    </a:cubicBezTo>
                    <a:cubicBezTo>
                      <a:pt x="5454" y="877"/>
                      <a:pt x="6219" y="422"/>
                      <a:pt x="6969" y="268"/>
                    </a:cubicBezTo>
                    <a:cubicBezTo>
                      <a:pt x="7409" y="177"/>
                      <a:pt x="7902" y="196"/>
                      <a:pt x="8359" y="199"/>
                    </a:cubicBezTo>
                    <a:cubicBezTo>
                      <a:pt x="8862" y="202"/>
                      <a:pt x="9361" y="170"/>
                      <a:pt x="9864" y="157"/>
                    </a:cubicBezTo>
                    <a:cubicBezTo>
                      <a:pt x="11547" y="113"/>
                      <a:pt x="13371" y="257"/>
                      <a:pt x="14568" y="1058"/>
                    </a:cubicBezTo>
                    <a:cubicBezTo>
                      <a:pt x="15184" y="1470"/>
                      <a:pt x="15636" y="2016"/>
                      <a:pt x="15932" y="2541"/>
                    </a:cubicBezTo>
                    <a:cubicBezTo>
                      <a:pt x="16252" y="3110"/>
                      <a:pt x="16245" y="3650"/>
                      <a:pt x="16079" y="4237"/>
                    </a:cubicBezTo>
                    <a:cubicBezTo>
                      <a:pt x="15927" y="4780"/>
                      <a:pt x="15724" y="5306"/>
                      <a:pt x="15756" y="5861"/>
                    </a:cubicBezTo>
                    <a:cubicBezTo>
                      <a:pt x="15789" y="6428"/>
                      <a:pt x="16031" y="6985"/>
                      <a:pt x="16329" y="7519"/>
                    </a:cubicBezTo>
                    <a:cubicBezTo>
                      <a:pt x="16979" y="8682"/>
                      <a:pt x="17794" y="9807"/>
                      <a:pt x="18391" y="10982"/>
                    </a:cubicBezTo>
                    <a:cubicBezTo>
                      <a:pt x="18991" y="12161"/>
                      <a:pt x="19437" y="13368"/>
                      <a:pt x="19811" y="14581"/>
                    </a:cubicBezTo>
                    <a:cubicBezTo>
                      <a:pt x="19998" y="15188"/>
                      <a:pt x="20164" y="15797"/>
                      <a:pt x="20321" y="16407"/>
                    </a:cubicBezTo>
                    <a:cubicBezTo>
                      <a:pt x="20478" y="17009"/>
                      <a:pt x="20585" y="17621"/>
                      <a:pt x="20802" y="18217"/>
                    </a:cubicBezTo>
                    <a:cubicBezTo>
                      <a:pt x="21002" y="18768"/>
                      <a:pt x="21215" y="19346"/>
                      <a:pt x="21152" y="19914"/>
                    </a:cubicBezTo>
                    <a:cubicBezTo>
                      <a:pt x="21124" y="20158"/>
                      <a:pt x="21009" y="20450"/>
                      <a:pt x="20722" y="20630"/>
                    </a:cubicBezTo>
                    <a:cubicBezTo>
                      <a:pt x="20504" y="20767"/>
                      <a:pt x="20160" y="20813"/>
                      <a:pt x="19863" y="20835"/>
                    </a:cubicBezTo>
                    <a:cubicBezTo>
                      <a:pt x="18987" y="20901"/>
                      <a:pt x="18085" y="20772"/>
                      <a:pt x="17211" y="20738"/>
                    </a:cubicBezTo>
                    <a:cubicBezTo>
                      <a:pt x="15743" y="20682"/>
                      <a:pt x="14290" y="20478"/>
                      <a:pt x="12819" y="20624"/>
                    </a:cubicBezTo>
                    <a:cubicBezTo>
                      <a:pt x="11419" y="20764"/>
                      <a:pt x="10062" y="21052"/>
                      <a:pt x="8667" y="21214"/>
                    </a:cubicBezTo>
                    <a:cubicBezTo>
                      <a:pt x="8116" y="21278"/>
                      <a:pt x="7461" y="21364"/>
                      <a:pt x="6900" y="21282"/>
                    </a:cubicBezTo>
                    <a:cubicBezTo>
                      <a:pt x="6431" y="21213"/>
                      <a:pt x="6462" y="20889"/>
                      <a:pt x="6502" y="20655"/>
                    </a:cubicBezTo>
                    <a:cubicBezTo>
                      <a:pt x="6509" y="20614"/>
                      <a:pt x="6440" y="20577"/>
                      <a:pt x="6377" y="20578"/>
                    </a:cubicBezTo>
                    <a:cubicBezTo>
                      <a:pt x="5948" y="20584"/>
                      <a:pt x="5548" y="20675"/>
                      <a:pt x="5126" y="20709"/>
                    </a:cubicBezTo>
                    <a:cubicBezTo>
                      <a:pt x="4631" y="20748"/>
                      <a:pt x="4083" y="20704"/>
                      <a:pt x="3587" y="20683"/>
                    </a:cubicBezTo>
                    <a:cubicBezTo>
                      <a:pt x="2790" y="20649"/>
                      <a:pt x="1970" y="20566"/>
                      <a:pt x="1200" y="20430"/>
                    </a:cubicBezTo>
                    <a:cubicBezTo>
                      <a:pt x="877" y="20373"/>
                      <a:pt x="500" y="20294"/>
                      <a:pt x="293" y="20121"/>
                    </a:cubicBezTo>
                    <a:cubicBezTo>
                      <a:pt x="138" y="19991"/>
                      <a:pt x="333" y="19790"/>
                      <a:pt x="431" y="19674"/>
                    </a:cubicBezTo>
                    <a:cubicBezTo>
                      <a:pt x="544" y="19541"/>
                      <a:pt x="647" y="19406"/>
                      <a:pt x="744" y="19268"/>
                    </a:cubicBezTo>
                    <a:cubicBezTo>
                      <a:pt x="1115" y="18738"/>
                      <a:pt x="1369" y="18181"/>
                      <a:pt x="1680" y="17638"/>
                    </a:cubicBezTo>
                    <a:cubicBezTo>
                      <a:pt x="2332" y="16498"/>
                      <a:pt x="3035" y="15379"/>
                      <a:pt x="3436" y="14193"/>
                    </a:cubicBezTo>
                    <a:cubicBezTo>
                      <a:pt x="3854" y="12959"/>
                      <a:pt x="4172" y="11713"/>
                      <a:pt x="4459" y="10465"/>
                    </a:cubicBezTo>
                    <a:cubicBezTo>
                      <a:pt x="4813" y="8925"/>
                      <a:pt x="5115" y="7381"/>
                      <a:pt x="5486" y="5842"/>
                    </a:cubicBezTo>
                    <a:cubicBezTo>
                      <a:pt x="5847" y="4347"/>
                      <a:pt x="5115" y="2868"/>
                      <a:pt x="5346" y="1373"/>
                    </a:cubicBezTo>
                    <a:cubicBezTo>
                      <a:pt x="5361" y="1274"/>
                      <a:pt x="5110" y="1275"/>
                      <a:pt x="5095" y="1373"/>
                    </a:cubicBezTo>
                    <a:close/>
                    <a:moveTo>
                      <a:pt x="5095" y="13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69" name="AutoShape 389"/>
              <p:cNvSpPr>
                <a:spLocks/>
              </p:cNvSpPr>
              <p:nvPr/>
            </p:nvSpPr>
            <p:spPr bwMode="auto">
              <a:xfrm>
                <a:off x="287" y="457"/>
                <a:ext cx="106" cy="1333"/>
              </a:xfrm>
              <a:custGeom>
                <a:avLst/>
                <a:gdLst/>
                <a:ahLst/>
                <a:cxnLst/>
                <a:rect l="0" t="0" r="r" b="b"/>
                <a:pathLst>
                  <a:path w="20262" h="21543">
                    <a:moveTo>
                      <a:pt x="19390" y="8"/>
                    </a:moveTo>
                    <a:cubicBezTo>
                      <a:pt x="15702" y="212"/>
                      <a:pt x="15524" y="733"/>
                      <a:pt x="15134" y="1059"/>
                    </a:cubicBezTo>
                    <a:cubicBezTo>
                      <a:pt x="14333" y="1726"/>
                      <a:pt x="13162" y="2389"/>
                      <a:pt x="12220" y="3055"/>
                    </a:cubicBezTo>
                    <a:cubicBezTo>
                      <a:pt x="11107" y="3848"/>
                      <a:pt x="11312" y="4642"/>
                      <a:pt x="11490" y="5439"/>
                    </a:cubicBezTo>
                    <a:cubicBezTo>
                      <a:pt x="11668" y="6241"/>
                      <a:pt x="11978" y="7043"/>
                      <a:pt x="12197" y="7845"/>
                    </a:cubicBezTo>
                    <a:cubicBezTo>
                      <a:pt x="12631" y="9447"/>
                      <a:pt x="12806" y="11064"/>
                      <a:pt x="10551" y="12658"/>
                    </a:cubicBezTo>
                    <a:cubicBezTo>
                      <a:pt x="8301" y="14251"/>
                      <a:pt x="4798" y="15829"/>
                      <a:pt x="2487" y="17420"/>
                    </a:cubicBezTo>
                    <a:cubicBezTo>
                      <a:pt x="1312" y="18229"/>
                      <a:pt x="697" y="19037"/>
                      <a:pt x="310" y="19850"/>
                    </a:cubicBezTo>
                    <a:cubicBezTo>
                      <a:pt x="68" y="20365"/>
                      <a:pt x="-972" y="21073"/>
                      <a:pt x="2877" y="21522"/>
                    </a:cubicBezTo>
                    <a:cubicBezTo>
                      <a:pt x="3314" y="21573"/>
                      <a:pt x="4351" y="21524"/>
                      <a:pt x="3910" y="21472"/>
                    </a:cubicBezTo>
                    <a:cubicBezTo>
                      <a:pt x="323" y="21054"/>
                      <a:pt x="1265" y="20395"/>
                      <a:pt x="1481" y="19912"/>
                    </a:cubicBezTo>
                    <a:cubicBezTo>
                      <a:pt x="1773" y="19238"/>
                      <a:pt x="2204" y="18568"/>
                      <a:pt x="3038" y="17896"/>
                    </a:cubicBezTo>
                    <a:cubicBezTo>
                      <a:pt x="5024" y="16302"/>
                      <a:pt x="8516" y="14722"/>
                      <a:pt x="11032" y="13133"/>
                    </a:cubicBezTo>
                    <a:cubicBezTo>
                      <a:pt x="13556" y="11538"/>
                      <a:pt x="13825" y="9931"/>
                      <a:pt x="13505" y="8325"/>
                    </a:cubicBezTo>
                    <a:cubicBezTo>
                      <a:pt x="13344" y="7524"/>
                      <a:pt x="13038" y="6723"/>
                      <a:pt x="12809" y="5921"/>
                    </a:cubicBezTo>
                    <a:cubicBezTo>
                      <a:pt x="12584" y="5125"/>
                      <a:pt x="12143" y="4321"/>
                      <a:pt x="12859" y="3526"/>
                    </a:cubicBezTo>
                    <a:cubicBezTo>
                      <a:pt x="13512" y="2801"/>
                      <a:pt x="15080" y="2085"/>
                      <a:pt x="16019" y="1363"/>
                    </a:cubicBezTo>
                    <a:cubicBezTo>
                      <a:pt x="16288" y="1152"/>
                      <a:pt x="16429" y="941"/>
                      <a:pt x="16823" y="731"/>
                    </a:cubicBezTo>
                    <a:cubicBezTo>
                      <a:pt x="17206" y="525"/>
                      <a:pt x="17724" y="219"/>
                      <a:pt x="19989" y="93"/>
                    </a:cubicBezTo>
                    <a:cubicBezTo>
                      <a:pt x="20628" y="58"/>
                      <a:pt x="20026" y="-27"/>
                      <a:pt x="19390" y="8"/>
                    </a:cubicBezTo>
                    <a:cubicBezTo>
                      <a:pt x="19390" y="8"/>
                      <a:pt x="19390" y="8"/>
                      <a:pt x="19390" y="8"/>
                    </a:cubicBezTo>
                    <a:close/>
                    <a:moveTo>
                      <a:pt x="19390" y="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0" name="AutoShape 390"/>
              <p:cNvSpPr>
                <a:spLocks/>
              </p:cNvSpPr>
              <p:nvPr/>
            </p:nvSpPr>
            <p:spPr bwMode="auto">
              <a:xfrm>
                <a:off x="521" y="457"/>
                <a:ext cx="103" cy="1333"/>
              </a:xfrm>
              <a:custGeom>
                <a:avLst/>
                <a:gdLst/>
                <a:ahLst/>
                <a:cxnLst/>
                <a:rect l="0" t="0" r="r" b="b"/>
                <a:pathLst>
                  <a:path w="21192" h="21538">
                    <a:moveTo>
                      <a:pt x="2" y="48"/>
                    </a:moveTo>
                    <a:cubicBezTo>
                      <a:pt x="-5" y="1669"/>
                      <a:pt x="-66" y="3291"/>
                      <a:pt x="1165" y="4911"/>
                    </a:cubicBezTo>
                    <a:cubicBezTo>
                      <a:pt x="2400" y="6530"/>
                      <a:pt x="3087" y="8148"/>
                      <a:pt x="3602" y="9771"/>
                    </a:cubicBezTo>
                    <a:cubicBezTo>
                      <a:pt x="4113" y="11385"/>
                      <a:pt x="4725" y="12999"/>
                      <a:pt x="6528" y="14607"/>
                    </a:cubicBezTo>
                    <a:cubicBezTo>
                      <a:pt x="8285" y="16175"/>
                      <a:pt x="11862" y="17723"/>
                      <a:pt x="14818" y="19278"/>
                    </a:cubicBezTo>
                    <a:cubicBezTo>
                      <a:pt x="15815" y="19804"/>
                      <a:pt x="16362" y="20334"/>
                      <a:pt x="17337" y="20859"/>
                    </a:cubicBezTo>
                    <a:cubicBezTo>
                      <a:pt x="17535" y="20965"/>
                      <a:pt x="18086" y="21584"/>
                      <a:pt x="20735" y="21535"/>
                    </a:cubicBezTo>
                    <a:cubicBezTo>
                      <a:pt x="21534" y="21520"/>
                      <a:pt x="21199" y="21425"/>
                      <a:pt x="20393" y="21440"/>
                    </a:cubicBezTo>
                    <a:cubicBezTo>
                      <a:pt x="19518" y="21456"/>
                      <a:pt x="17938" y="20424"/>
                      <a:pt x="17888" y="20327"/>
                    </a:cubicBezTo>
                    <a:cubicBezTo>
                      <a:pt x="17722" y="20002"/>
                      <a:pt x="16822" y="19668"/>
                      <a:pt x="16228" y="19347"/>
                    </a:cubicBezTo>
                    <a:cubicBezTo>
                      <a:pt x="15465" y="18937"/>
                      <a:pt x="14634" y="18527"/>
                      <a:pt x="13810" y="18118"/>
                    </a:cubicBezTo>
                    <a:cubicBezTo>
                      <a:pt x="10541" y="16503"/>
                      <a:pt x="7802" y="14893"/>
                      <a:pt x="6542" y="13260"/>
                    </a:cubicBezTo>
                    <a:cubicBezTo>
                      <a:pt x="5297" y="11645"/>
                      <a:pt x="4995" y="10026"/>
                      <a:pt x="4440" y="8409"/>
                    </a:cubicBezTo>
                    <a:cubicBezTo>
                      <a:pt x="3886" y="6787"/>
                      <a:pt x="2310" y="5170"/>
                      <a:pt x="1676" y="3550"/>
                    </a:cubicBezTo>
                    <a:cubicBezTo>
                      <a:pt x="1219" y="2383"/>
                      <a:pt x="1273" y="1215"/>
                      <a:pt x="1280" y="48"/>
                    </a:cubicBezTo>
                    <a:cubicBezTo>
                      <a:pt x="1280" y="-16"/>
                      <a:pt x="2" y="-16"/>
                      <a:pt x="2" y="48"/>
                    </a:cubicBezTo>
                    <a:cubicBezTo>
                      <a:pt x="2" y="48"/>
                      <a:pt x="2" y="48"/>
                      <a:pt x="2" y="48"/>
                    </a:cubicBezTo>
                    <a:close/>
                    <a:moveTo>
                      <a:pt x="2" y="4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1" name="AutoShape 391"/>
              <p:cNvSpPr>
                <a:spLocks/>
              </p:cNvSpPr>
              <p:nvPr/>
            </p:nvSpPr>
            <p:spPr bwMode="auto">
              <a:xfrm>
                <a:off x="646" y="474"/>
                <a:ext cx="210" cy="1321"/>
              </a:xfrm>
              <a:custGeom>
                <a:avLst/>
                <a:gdLst/>
                <a:ahLst/>
                <a:cxnLst/>
                <a:rect l="0" t="0" r="r" b="b"/>
                <a:pathLst>
                  <a:path w="20747" h="21526">
                    <a:moveTo>
                      <a:pt x="1271" y="34"/>
                    </a:moveTo>
                    <a:cubicBezTo>
                      <a:pt x="-129" y="669"/>
                      <a:pt x="-156" y="1347"/>
                      <a:pt x="174" y="2011"/>
                    </a:cubicBezTo>
                    <a:cubicBezTo>
                      <a:pt x="524" y="2710"/>
                      <a:pt x="1253" y="3408"/>
                      <a:pt x="2011" y="4098"/>
                    </a:cubicBezTo>
                    <a:cubicBezTo>
                      <a:pt x="3775" y="5706"/>
                      <a:pt x="5527" y="7312"/>
                      <a:pt x="7119" y="8925"/>
                    </a:cubicBezTo>
                    <a:cubicBezTo>
                      <a:pt x="8717" y="10547"/>
                      <a:pt x="10267" y="12169"/>
                      <a:pt x="11676" y="13795"/>
                    </a:cubicBezTo>
                    <a:cubicBezTo>
                      <a:pt x="12404" y="14636"/>
                      <a:pt x="13083" y="15478"/>
                      <a:pt x="13714" y="16320"/>
                    </a:cubicBezTo>
                    <a:cubicBezTo>
                      <a:pt x="14283" y="17078"/>
                      <a:pt x="15452" y="17826"/>
                      <a:pt x="16497" y="18569"/>
                    </a:cubicBezTo>
                    <a:cubicBezTo>
                      <a:pt x="17535" y="19308"/>
                      <a:pt x="18392" y="20049"/>
                      <a:pt x="19081" y="20799"/>
                    </a:cubicBezTo>
                    <a:cubicBezTo>
                      <a:pt x="19276" y="21012"/>
                      <a:pt x="19431" y="21234"/>
                      <a:pt x="19844" y="21440"/>
                    </a:cubicBezTo>
                    <a:cubicBezTo>
                      <a:pt x="19978" y="21507"/>
                      <a:pt x="20466" y="21574"/>
                      <a:pt x="20718" y="21479"/>
                    </a:cubicBezTo>
                    <a:cubicBezTo>
                      <a:pt x="20875" y="21421"/>
                      <a:pt x="20340" y="21370"/>
                      <a:pt x="20185" y="21429"/>
                    </a:cubicBezTo>
                    <a:cubicBezTo>
                      <a:pt x="20311" y="21381"/>
                      <a:pt x="20579" y="21483"/>
                      <a:pt x="20391" y="21389"/>
                    </a:cubicBezTo>
                    <a:cubicBezTo>
                      <a:pt x="20323" y="21356"/>
                      <a:pt x="20281" y="21323"/>
                      <a:pt x="20232" y="21290"/>
                    </a:cubicBezTo>
                    <a:cubicBezTo>
                      <a:pt x="20105" y="21201"/>
                      <a:pt x="20013" y="21111"/>
                      <a:pt x="19921" y="21021"/>
                    </a:cubicBezTo>
                    <a:cubicBezTo>
                      <a:pt x="19722" y="20832"/>
                      <a:pt x="19562" y="20643"/>
                      <a:pt x="19389" y="20453"/>
                    </a:cubicBezTo>
                    <a:cubicBezTo>
                      <a:pt x="18709" y="19717"/>
                      <a:pt x="17725" y="18991"/>
                      <a:pt x="16702" y="18265"/>
                    </a:cubicBezTo>
                    <a:cubicBezTo>
                      <a:pt x="14478" y="16683"/>
                      <a:pt x="13416" y="15081"/>
                      <a:pt x="12018" y="13476"/>
                    </a:cubicBezTo>
                    <a:cubicBezTo>
                      <a:pt x="10598" y="11850"/>
                      <a:pt x="9027" y="10228"/>
                      <a:pt x="7425" y="8607"/>
                    </a:cubicBezTo>
                    <a:cubicBezTo>
                      <a:pt x="5834" y="6995"/>
                      <a:pt x="3998" y="5392"/>
                      <a:pt x="2297" y="3784"/>
                    </a:cubicBezTo>
                    <a:cubicBezTo>
                      <a:pt x="1036" y="2593"/>
                      <a:pt x="-725" y="1234"/>
                      <a:pt x="1870" y="61"/>
                    </a:cubicBezTo>
                    <a:cubicBezTo>
                      <a:pt x="2004" y="0"/>
                      <a:pt x="1405" y="-26"/>
                      <a:pt x="1271" y="34"/>
                    </a:cubicBezTo>
                    <a:cubicBezTo>
                      <a:pt x="1271" y="34"/>
                      <a:pt x="1271" y="34"/>
                      <a:pt x="1271" y="34"/>
                    </a:cubicBezTo>
                    <a:close/>
                    <a:moveTo>
                      <a:pt x="1271" y="3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2" name="AutoShape 392"/>
              <p:cNvSpPr>
                <a:spLocks/>
              </p:cNvSpPr>
              <p:nvPr/>
            </p:nvSpPr>
            <p:spPr bwMode="auto">
              <a:xfrm>
                <a:off x="269" y="457"/>
                <a:ext cx="553" cy="54"/>
              </a:xfrm>
              <a:custGeom>
                <a:avLst/>
                <a:gdLst/>
                <a:ahLst/>
                <a:cxnLst/>
                <a:rect l="0" t="0" r="r" b="b"/>
                <a:pathLst>
                  <a:path w="21415" h="19952">
                    <a:moveTo>
                      <a:pt x="232" y="16286"/>
                    </a:moveTo>
                    <a:cubicBezTo>
                      <a:pt x="1718" y="15003"/>
                      <a:pt x="3066" y="7815"/>
                      <a:pt x="4545" y="6008"/>
                    </a:cubicBezTo>
                    <a:cubicBezTo>
                      <a:pt x="6447" y="3687"/>
                      <a:pt x="8300" y="4766"/>
                      <a:pt x="10197" y="7001"/>
                    </a:cubicBezTo>
                    <a:cubicBezTo>
                      <a:pt x="12007" y="9127"/>
                      <a:pt x="13805" y="11301"/>
                      <a:pt x="15625" y="12679"/>
                    </a:cubicBezTo>
                    <a:cubicBezTo>
                      <a:pt x="17466" y="14070"/>
                      <a:pt x="19312" y="15576"/>
                      <a:pt x="21109" y="19879"/>
                    </a:cubicBezTo>
                    <a:cubicBezTo>
                      <a:pt x="21339" y="20433"/>
                      <a:pt x="21521" y="17705"/>
                      <a:pt x="21344" y="16101"/>
                    </a:cubicBezTo>
                    <a:cubicBezTo>
                      <a:pt x="21230" y="15076"/>
                      <a:pt x="21118" y="14293"/>
                      <a:pt x="20982" y="13545"/>
                    </a:cubicBezTo>
                    <a:cubicBezTo>
                      <a:pt x="20712" y="12062"/>
                      <a:pt x="20469" y="15977"/>
                      <a:pt x="20737" y="17451"/>
                    </a:cubicBezTo>
                    <a:cubicBezTo>
                      <a:pt x="20839" y="17909"/>
                      <a:pt x="20927" y="18526"/>
                      <a:pt x="21002" y="19303"/>
                    </a:cubicBezTo>
                    <a:cubicBezTo>
                      <a:pt x="21080" y="18036"/>
                      <a:pt x="21159" y="16776"/>
                      <a:pt x="21237" y="15518"/>
                    </a:cubicBezTo>
                    <a:cubicBezTo>
                      <a:pt x="19542" y="11463"/>
                      <a:pt x="17800" y="9837"/>
                      <a:pt x="16061" y="8493"/>
                    </a:cubicBezTo>
                    <a:cubicBezTo>
                      <a:pt x="14248" y="7080"/>
                      <a:pt x="12451" y="5266"/>
                      <a:pt x="10647" y="3025"/>
                    </a:cubicBezTo>
                    <a:cubicBezTo>
                      <a:pt x="8771" y="686"/>
                      <a:pt x="6878" y="-1167"/>
                      <a:pt x="4987" y="886"/>
                    </a:cubicBezTo>
                    <a:cubicBezTo>
                      <a:pt x="4172" y="1761"/>
                      <a:pt x="3397" y="3518"/>
                      <a:pt x="2615" y="5836"/>
                    </a:cubicBezTo>
                    <a:cubicBezTo>
                      <a:pt x="1837" y="8147"/>
                      <a:pt x="1051" y="11062"/>
                      <a:pt x="232" y="11762"/>
                    </a:cubicBezTo>
                    <a:cubicBezTo>
                      <a:pt x="-76" y="12033"/>
                      <a:pt x="-79" y="16553"/>
                      <a:pt x="232" y="16286"/>
                    </a:cubicBezTo>
                    <a:cubicBezTo>
                      <a:pt x="232" y="16286"/>
                      <a:pt x="232" y="16286"/>
                      <a:pt x="232" y="16286"/>
                    </a:cubicBezTo>
                    <a:close/>
                    <a:moveTo>
                      <a:pt x="232" y="1628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3" name="AutoShape 393"/>
              <p:cNvSpPr>
                <a:spLocks/>
              </p:cNvSpPr>
              <p:nvPr/>
            </p:nvSpPr>
            <p:spPr bwMode="auto">
              <a:xfrm>
                <a:off x="251" y="263"/>
                <a:ext cx="512" cy="43"/>
              </a:xfrm>
              <a:custGeom>
                <a:avLst/>
                <a:gdLst/>
                <a:ahLst/>
                <a:cxnLst/>
                <a:rect l="0" t="0" r="r" b="b"/>
                <a:pathLst>
                  <a:path w="21463" h="20539">
                    <a:moveTo>
                      <a:pt x="157" y="20428"/>
                    </a:moveTo>
                    <a:cubicBezTo>
                      <a:pt x="3379" y="5929"/>
                      <a:pt x="6940" y="3857"/>
                      <a:pt x="10368" y="3260"/>
                    </a:cubicBezTo>
                    <a:cubicBezTo>
                      <a:pt x="12197" y="2934"/>
                      <a:pt x="14038" y="2684"/>
                      <a:pt x="15863" y="4246"/>
                    </a:cubicBezTo>
                    <a:cubicBezTo>
                      <a:pt x="16872" y="5102"/>
                      <a:pt x="17877" y="6928"/>
                      <a:pt x="18847" y="10265"/>
                    </a:cubicBezTo>
                    <a:cubicBezTo>
                      <a:pt x="19697" y="13197"/>
                      <a:pt x="20483" y="16556"/>
                      <a:pt x="21371" y="13682"/>
                    </a:cubicBezTo>
                    <a:cubicBezTo>
                      <a:pt x="21533" y="13156"/>
                      <a:pt x="21463" y="10294"/>
                      <a:pt x="21301" y="10816"/>
                    </a:cubicBezTo>
                    <a:cubicBezTo>
                      <a:pt x="20257" y="14192"/>
                      <a:pt x="19259" y="8189"/>
                      <a:pt x="18260" y="5365"/>
                    </a:cubicBezTo>
                    <a:cubicBezTo>
                      <a:pt x="17397" y="2917"/>
                      <a:pt x="16504" y="1827"/>
                      <a:pt x="15619" y="1075"/>
                    </a:cubicBezTo>
                    <a:cubicBezTo>
                      <a:pt x="13808" y="-466"/>
                      <a:pt x="11975" y="6"/>
                      <a:pt x="10161" y="332"/>
                    </a:cubicBezTo>
                    <a:cubicBezTo>
                      <a:pt x="6783" y="921"/>
                      <a:pt x="3261" y="3298"/>
                      <a:pt x="88" y="17563"/>
                    </a:cubicBezTo>
                    <a:cubicBezTo>
                      <a:pt x="-67" y="18260"/>
                      <a:pt x="0" y="21134"/>
                      <a:pt x="157" y="20428"/>
                    </a:cubicBezTo>
                    <a:cubicBezTo>
                      <a:pt x="157" y="20428"/>
                      <a:pt x="157" y="20428"/>
                      <a:pt x="157" y="20428"/>
                    </a:cubicBezTo>
                    <a:close/>
                    <a:moveTo>
                      <a:pt x="157" y="2042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4" name="AutoShape 394"/>
              <p:cNvSpPr>
                <a:spLocks/>
              </p:cNvSpPr>
              <p:nvPr/>
            </p:nvSpPr>
            <p:spPr bwMode="auto">
              <a:xfrm>
                <a:off x="251" y="211"/>
                <a:ext cx="482" cy="40"/>
              </a:xfrm>
              <a:custGeom>
                <a:avLst/>
                <a:gdLst/>
                <a:ahLst/>
                <a:cxnLst/>
                <a:rect l="0" t="0" r="r" b="b"/>
                <a:pathLst>
                  <a:path w="21483" h="13411">
                    <a:moveTo>
                      <a:pt x="168" y="13338"/>
                    </a:moveTo>
                    <a:cubicBezTo>
                      <a:pt x="7016" y="-5775"/>
                      <a:pt x="14281" y="4058"/>
                      <a:pt x="21350" y="8762"/>
                    </a:cubicBezTo>
                    <a:cubicBezTo>
                      <a:pt x="21528" y="8877"/>
                      <a:pt x="21527" y="6847"/>
                      <a:pt x="21350" y="6733"/>
                    </a:cubicBezTo>
                    <a:cubicBezTo>
                      <a:pt x="14255" y="2017"/>
                      <a:pt x="6964" y="-7790"/>
                      <a:pt x="94" y="11383"/>
                    </a:cubicBezTo>
                    <a:cubicBezTo>
                      <a:pt x="-72" y="11849"/>
                      <a:pt x="0" y="13810"/>
                      <a:pt x="168" y="13338"/>
                    </a:cubicBezTo>
                    <a:cubicBezTo>
                      <a:pt x="168" y="13338"/>
                      <a:pt x="168" y="13338"/>
                      <a:pt x="168" y="13338"/>
                    </a:cubicBezTo>
                    <a:close/>
                    <a:moveTo>
                      <a:pt x="168" y="1333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5" name="AutoShape 395"/>
              <p:cNvSpPr>
                <a:spLocks/>
              </p:cNvSpPr>
              <p:nvPr/>
            </p:nvSpPr>
            <p:spPr bwMode="auto">
              <a:xfrm>
                <a:off x="0" y="1723"/>
                <a:ext cx="301" cy="53"/>
              </a:xfrm>
              <a:custGeom>
                <a:avLst/>
                <a:gdLst/>
                <a:ahLst/>
                <a:cxnLst/>
                <a:rect l="0" t="0" r="r" b="b"/>
                <a:pathLst>
                  <a:path w="21362" h="19418">
                    <a:moveTo>
                      <a:pt x="54" y="1964"/>
                    </a:moveTo>
                    <a:cubicBezTo>
                      <a:pt x="995" y="7687"/>
                      <a:pt x="2496" y="10095"/>
                      <a:pt x="3872" y="11869"/>
                    </a:cubicBezTo>
                    <a:cubicBezTo>
                      <a:pt x="5766" y="14302"/>
                      <a:pt x="7742" y="15168"/>
                      <a:pt x="9682" y="16035"/>
                    </a:cubicBezTo>
                    <a:cubicBezTo>
                      <a:pt x="11423" y="16804"/>
                      <a:pt x="13162" y="17639"/>
                      <a:pt x="14903" y="18364"/>
                    </a:cubicBezTo>
                    <a:cubicBezTo>
                      <a:pt x="16920" y="19199"/>
                      <a:pt x="19291" y="20863"/>
                      <a:pt x="21215" y="16791"/>
                    </a:cubicBezTo>
                    <a:cubicBezTo>
                      <a:pt x="21475" y="16237"/>
                      <a:pt x="21361" y="14075"/>
                      <a:pt x="21099" y="14633"/>
                    </a:cubicBezTo>
                    <a:cubicBezTo>
                      <a:pt x="19306" y="18427"/>
                      <a:pt x="17112" y="16980"/>
                      <a:pt x="15225" y="16249"/>
                    </a:cubicBezTo>
                    <a:cubicBezTo>
                      <a:pt x="13549" y="15603"/>
                      <a:pt x="11878" y="14740"/>
                      <a:pt x="10201" y="14021"/>
                    </a:cubicBezTo>
                    <a:cubicBezTo>
                      <a:pt x="8385" y="13240"/>
                      <a:pt x="6569" y="12386"/>
                      <a:pt x="4779" y="10599"/>
                    </a:cubicBezTo>
                    <a:cubicBezTo>
                      <a:pt x="3232" y="9067"/>
                      <a:pt x="1418" y="6779"/>
                      <a:pt x="366" y="379"/>
                    </a:cubicBezTo>
                    <a:cubicBezTo>
                      <a:pt x="183" y="-737"/>
                      <a:pt x="-125" y="861"/>
                      <a:pt x="54" y="1964"/>
                    </a:cubicBezTo>
                    <a:cubicBezTo>
                      <a:pt x="54" y="1964"/>
                      <a:pt x="54" y="1964"/>
                      <a:pt x="54" y="1964"/>
                    </a:cubicBezTo>
                    <a:close/>
                    <a:moveTo>
                      <a:pt x="54" y="196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6" name="AutoShape 396"/>
              <p:cNvSpPr>
                <a:spLocks/>
              </p:cNvSpPr>
              <p:nvPr/>
            </p:nvSpPr>
            <p:spPr bwMode="auto">
              <a:xfrm>
                <a:off x="305" y="1723"/>
                <a:ext cx="755" cy="83"/>
              </a:xfrm>
              <a:custGeom>
                <a:avLst/>
                <a:gdLst/>
                <a:ahLst/>
                <a:cxnLst/>
                <a:rect l="0" t="0" r="r" b="b"/>
                <a:pathLst>
                  <a:path w="21485" h="19649">
                    <a:moveTo>
                      <a:pt x="45" y="15465"/>
                    </a:moveTo>
                    <a:cubicBezTo>
                      <a:pt x="1475" y="21294"/>
                      <a:pt x="3162" y="20291"/>
                      <a:pt x="4662" y="16953"/>
                    </a:cubicBezTo>
                    <a:cubicBezTo>
                      <a:pt x="5607" y="14852"/>
                      <a:pt x="6515" y="12116"/>
                      <a:pt x="7477" y="10513"/>
                    </a:cubicBezTo>
                    <a:cubicBezTo>
                      <a:pt x="8511" y="8789"/>
                      <a:pt x="9564" y="7801"/>
                      <a:pt x="10619" y="7787"/>
                    </a:cubicBezTo>
                    <a:cubicBezTo>
                      <a:pt x="12506" y="7758"/>
                      <a:pt x="14315" y="13291"/>
                      <a:pt x="16203" y="13732"/>
                    </a:cubicBezTo>
                    <a:cubicBezTo>
                      <a:pt x="17119" y="13945"/>
                      <a:pt x="18037" y="12870"/>
                      <a:pt x="18913" y="10734"/>
                    </a:cubicBezTo>
                    <a:cubicBezTo>
                      <a:pt x="19801" y="8574"/>
                      <a:pt x="20596" y="4384"/>
                      <a:pt x="21438" y="1325"/>
                    </a:cubicBezTo>
                    <a:cubicBezTo>
                      <a:pt x="21543" y="941"/>
                      <a:pt x="21453" y="-306"/>
                      <a:pt x="21349" y="70"/>
                    </a:cubicBezTo>
                    <a:cubicBezTo>
                      <a:pt x="20516" y="3097"/>
                      <a:pt x="19735" y="7000"/>
                      <a:pt x="18867" y="9332"/>
                    </a:cubicBezTo>
                    <a:cubicBezTo>
                      <a:pt x="17964" y="11764"/>
                      <a:pt x="16996" y="12467"/>
                      <a:pt x="16051" y="12244"/>
                    </a:cubicBezTo>
                    <a:cubicBezTo>
                      <a:pt x="14213" y="11815"/>
                      <a:pt x="12459" y="6514"/>
                      <a:pt x="10619" y="6334"/>
                    </a:cubicBezTo>
                    <a:cubicBezTo>
                      <a:pt x="8844" y="6162"/>
                      <a:pt x="7064" y="9175"/>
                      <a:pt x="5380" y="13563"/>
                    </a:cubicBezTo>
                    <a:cubicBezTo>
                      <a:pt x="3694" y="17961"/>
                      <a:pt x="1800" y="21000"/>
                      <a:pt x="135" y="14213"/>
                    </a:cubicBezTo>
                    <a:cubicBezTo>
                      <a:pt x="33" y="13796"/>
                      <a:pt x="-57" y="15046"/>
                      <a:pt x="45" y="15465"/>
                    </a:cubicBezTo>
                    <a:cubicBezTo>
                      <a:pt x="45" y="15465"/>
                      <a:pt x="45" y="15465"/>
                      <a:pt x="45" y="15465"/>
                    </a:cubicBezTo>
                    <a:close/>
                    <a:moveTo>
                      <a:pt x="45" y="1546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7" name="AutoShape 397"/>
              <p:cNvSpPr>
                <a:spLocks/>
              </p:cNvSpPr>
              <p:nvPr/>
            </p:nvSpPr>
            <p:spPr bwMode="auto">
              <a:xfrm>
                <a:off x="305" y="0"/>
                <a:ext cx="90" cy="194"/>
              </a:xfrm>
              <a:custGeom>
                <a:avLst/>
                <a:gdLst/>
                <a:ahLst/>
                <a:cxnLst/>
                <a:rect l="0" t="0" r="r" b="b"/>
                <a:pathLst>
                  <a:path w="20828" h="21400">
                    <a:moveTo>
                      <a:pt x="3945" y="20983"/>
                    </a:moveTo>
                    <a:cubicBezTo>
                      <a:pt x="1206" y="15987"/>
                      <a:pt x="-62" y="10012"/>
                      <a:pt x="3612" y="5063"/>
                    </a:cubicBezTo>
                    <a:cubicBezTo>
                      <a:pt x="4559" y="3792"/>
                      <a:pt x="6112" y="2639"/>
                      <a:pt x="8306" y="1763"/>
                    </a:cubicBezTo>
                    <a:cubicBezTo>
                      <a:pt x="9485" y="1291"/>
                      <a:pt x="10952" y="997"/>
                      <a:pt x="12427" y="791"/>
                    </a:cubicBezTo>
                    <a:cubicBezTo>
                      <a:pt x="14089" y="559"/>
                      <a:pt x="15040" y="2920"/>
                      <a:pt x="15463" y="3575"/>
                    </a:cubicBezTo>
                    <a:cubicBezTo>
                      <a:pt x="18429" y="8186"/>
                      <a:pt x="17995" y="13151"/>
                      <a:pt x="19429" y="17885"/>
                    </a:cubicBezTo>
                    <a:cubicBezTo>
                      <a:pt x="19555" y="18315"/>
                      <a:pt x="20945" y="18131"/>
                      <a:pt x="20819" y="17707"/>
                    </a:cubicBezTo>
                    <a:cubicBezTo>
                      <a:pt x="19035" y="11821"/>
                      <a:pt x="19819" y="5649"/>
                      <a:pt x="14183" y="163"/>
                    </a:cubicBezTo>
                    <a:cubicBezTo>
                      <a:pt x="14040" y="22"/>
                      <a:pt x="13666" y="-19"/>
                      <a:pt x="13370" y="8"/>
                    </a:cubicBezTo>
                    <a:cubicBezTo>
                      <a:pt x="4514" y="802"/>
                      <a:pt x="1454" y="4893"/>
                      <a:pt x="454" y="8601"/>
                    </a:cubicBezTo>
                    <a:cubicBezTo>
                      <a:pt x="-655" y="12723"/>
                      <a:pt x="349" y="17146"/>
                      <a:pt x="2556" y="21162"/>
                    </a:cubicBezTo>
                    <a:cubicBezTo>
                      <a:pt x="2787" y="21581"/>
                      <a:pt x="4177" y="21402"/>
                      <a:pt x="3945" y="20983"/>
                    </a:cubicBezTo>
                    <a:cubicBezTo>
                      <a:pt x="3945" y="20983"/>
                      <a:pt x="3945" y="20983"/>
                      <a:pt x="3945" y="20983"/>
                    </a:cubicBezTo>
                    <a:close/>
                    <a:moveTo>
                      <a:pt x="3945" y="2098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8" name="AutoShape 398"/>
              <p:cNvSpPr>
                <a:spLocks/>
              </p:cNvSpPr>
              <p:nvPr/>
            </p:nvSpPr>
            <p:spPr bwMode="auto">
              <a:xfrm>
                <a:off x="629" y="0"/>
                <a:ext cx="194" cy="267"/>
              </a:xfrm>
              <a:custGeom>
                <a:avLst/>
                <a:gdLst/>
                <a:ahLst/>
                <a:cxnLst/>
                <a:rect l="0" t="0" r="r" b="b"/>
                <a:pathLst>
                  <a:path w="19988" h="19821">
                    <a:moveTo>
                      <a:pt x="596" y="11800"/>
                    </a:moveTo>
                    <a:cubicBezTo>
                      <a:pt x="2781" y="8988"/>
                      <a:pt x="5458" y="6010"/>
                      <a:pt x="8563" y="3658"/>
                    </a:cubicBezTo>
                    <a:cubicBezTo>
                      <a:pt x="10334" y="2317"/>
                      <a:pt x="17803" y="-1706"/>
                      <a:pt x="19174" y="1888"/>
                    </a:cubicBezTo>
                    <a:cubicBezTo>
                      <a:pt x="19632" y="3099"/>
                      <a:pt x="18753" y="4586"/>
                      <a:pt x="18154" y="5699"/>
                    </a:cubicBezTo>
                    <a:cubicBezTo>
                      <a:pt x="17423" y="7049"/>
                      <a:pt x="16480" y="8344"/>
                      <a:pt x="15554" y="9631"/>
                    </a:cubicBezTo>
                    <a:cubicBezTo>
                      <a:pt x="13313" y="12737"/>
                      <a:pt x="12566" y="16147"/>
                      <a:pt x="12283" y="19604"/>
                    </a:cubicBezTo>
                    <a:cubicBezTo>
                      <a:pt x="12259" y="19894"/>
                      <a:pt x="12900" y="19893"/>
                      <a:pt x="12923" y="19604"/>
                    </a:cubicBezTo>
                    <a:cubicBezTo>
                      <a:pt x="13131" y="17087"/>
                      <a:pt x="13626" y="14593"/>
                      <a:pt x="14655" y="12175"/>
                    </a:cubicBezTo>
                    <a:cubicBezTo>
                      <a:pt x="15265" y="10741"/>
                      <a:pt x="16440" y="9425"/>
                      <a:pt x="17361" y="8081"/>
                    </a:cubicBezTo>
                    <a:cubicBezTo>
                      <a:pt x="18592" y="6287"/>
                      <a:pt x="21445" y="2675"/>
                      <a:pt x="19076" y="822"/>
                    </a:cubicBezTo>
                    <a:cubicBezTo>
                      <a:pt x="16296" y="-1358"/>
                      <a:pt x="11221" y="1335"/>
                      <a:pt x="9018" y="2715"/>
                    </a:cubicBezTo>
                    <a:cubicBezTo>
                      <a:pt x="7238" y="3833"/>
                      <a:pt x="5891" y="5291"/>
                      <a:pt x="4523" y="6652"/>
                    </a:cubicBezTo>
                    <a:cubicBezTo>
                      <a:pt x="2929" y="8238"/>
                      <a:pt x="1369" y="9864"/>
                      <a:pt x="42" y="11571"/>
                    </a:cubicBezTo>
                    <a:cubicBezTo>
                      <a:pt x="-155" y="11826"/>
                      <a:pt x="397" y="12054"/>
                      <a:pt x="596" y="11800"/>
                    </a:cubicBezTo>
                    <a:cubicBezTo>
                      <a:pt x="596" y="11800"/>
                      <a:pt x="596" y="11800"/>
                      <a:pt x="596" y="11800"/>
                    </a:cubicBezTo>
                    <a:close/>
                    <a:moveTo>
                      <a:pt x="596" y="1180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79" name="AutoShape 399"/>
              <p:cNvSpPr>
                <a:spLocks/>
              </p:cNvSpPr>
              <p:nvPr/>
            </p:nvSpPr>
            <p:spPr bwMode="auto">
              <a:xfrm>
                <a:off x="646" y="35"/>
                <a:ext cx="149" cy="210"/>
              </a:xfrm>
              <a:custGeom>
                <a:avLst/>
                <a:gdLst/>
                <a:ahLst/>
                <a:cxnLst/>
                <a:rect l="0" t="0" r="r" b="b"/>
                <a:pathLst>
                  <a:path w="20879" h="21461">
                    <a:moveTo>
                      <a:pt x="819" y="14233"/>
                    </a:moveTo>
                    <a:cubicBezTo>
                      <a:pt x="5152" y="8718"/>
                      <a:pt x="11152" y="2033"/>
                      <a:pt x="20473" y="611"/>
                    </a:cubicBezTo>
                    <a:cubicBezTo>
                      <a:pt x="20288" y="509"/>
                      <a:pt x="20105" y="409"/>
                      <a:pt x="19918" y="310"/>
                    </a:cubicBezTo>
                    <a:cubicBezTo>
                      <a:pt x="20561" y="3734"/>
                      <a:pt x="17248" y="7031"/>
                      <a:pt x="15366" y="10022"/>
                    </a:cubicBezTo>
                    <a:cubicBezTo>
                      <a:pt x="13232" y="13410"/>
                      <a:pt x="12595" y="17487"/>
                      <a:pt x="12237" y="21161"/>
                    </a:cubicBezTo>
                    <a:cubicBezTo>
                      <a:pt x="12198" y="21562"/>
                      <a:pt x="13074" y="21558"/>
                      <a:pt x="13113" y="21161"/>
                    </a:cubicBezTo>
                    <a:cubicBezTo>
                      <a:pt x="13515" y="17091"/>
                      <a:pt x="14408" y="12858"/>
                      <a:pt x="16895" y="9149"/>
                    </a:cubicBezTo>
                    <a:cubicBezTo>
                      <a:pt x="18706" y="6447"/>
                      <a:pt x="21383" y="3434"/>
                      <a:pt x="20796" y="310"/>
                    </a:cubicBezTo>
                    <a:cubicBezTo>
                      <a:pt x="20756" y="102"/>
                      <a:pt x="20547" y="-38"/>
                      <a:pt x="20238" y="9"/>
                    </a:cubicBezTo>
                    <a:cubicBezTo>
                      <a:pt x="10688" y="1469"/>
                      <a:pt x="4503" y="8267"/>
                      <a:pt x="59" y="13919"/>
                    </a:cubicBezTo>
                    <a:cubicBezTo>
                      <a:pt x="-217" y="14272"/>
                      <a:pt x="543" y="14583"/>
                      <a:pt x="819" y="14233"/>
                    </a:cubicBezTo>
                    <a:cubicBezTo>
                      <a:pt x="819" y="14233"/>
                      <a:pt x="819" y="14233"/>
                      <a:pt x="819" y="14233"/>
                    </a:cubicBezTo>
                    <a:close/>
                    <a:moveTo>
                      <a:pt x="819" y="1423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6480" name="AutoShape 400"/>
              <p:cNvSpPr>
                <a:spLocks/>
              </p:cNvSpPr>
              <p:nvPr/>
            </p:nvSpPr>
            <p:spPr bwMode="auto">
              <a:xfrm>
                <a:off x="323" y="17"/>
                <a:ext cx="57" cy="145"/>
              </a:xfrm>
              <a:custGeom>
                <a:avLst/>
                <a:gdLst/>
                <a:ahLst/>
                <a:cxnLst/>
                <a:rect l="0" t="0" r="r" b="b"/>
                <a:pathLst>
                  <a:path w="21516" h="21350">
                    <a:moveTo>
                      <a:pt x="2365" y="20913"/>
                    </a:moveTo>
                    <a:cubicBezTo>
                      <a:pt x="2365" y="17737"/>
                      <a:pt x="2631" y="14561"/>
                      <a:pt x="3475" y="11399"/>
                    </a:cubicBezTo>
                    <a:cubicBezTo>
                      <a:pt x="4332" y="8199"/>
                      <a:pt x="5448" y="2831"/>
                      <a:pt x="13262" y="844"/>
                    </a:cubicBezTo>
                    <a:cubicBezTo>
                      <a:pt x="12690" y="755"/>
                      <a:pt x="12106" y="665"/>
                      <a:pt x="11534" y="575"/>
                    </a:cubicBezTo>
                    <a:cubicBezTo>
                      <a:pt x="17594" y="6798"/>
                      <a:pt x="18238" y="13764"/>
                      <a:pt x="19148" y="20331"/>
                    </a:cubicBezTo>
                    <a:cubicBezTo>
                      <a:pt x="19235" y="20908"/>
                      <a:pt x="21600" y="20911"/>
                      <a:pt x="21514" y="20331"/>
                    </a:cubicBezTo>
                    <a:cubicBezTo>
                      <a:pt x="20583" y="13700"/>
                      <a:pt x="19926" y="6623"/>
                      <a:pt x="13806" y="335"/>
                    </a:cubicBezTo>
                    <a:cubicBezTo>
                      <a:pt x="13554" y="79"/>
                      <a:pt x="12757" y="-105"/>
                      <a:pt x="12079" y="67"/>
                    </a:cubicBezTo>
                    <a:cubicBezTo>
                      <a:pt x="4365" y="2026"/>
                      <a:pt x="2844" y="6525"/>
                      <a:pt x="1648" y="9716"/>
                    </a:cubicBezTo>
                    <a:cubicBezTo>
                      <a:pt x="272" y="13419"/>
                      <a:pt x="0" y="17177"/>
                      <a:pt x="0" y="20913"/>
                    </a:cubicBezTo>
                    <a:cubicBezTo>
                      <a:pt x="0" y="21495"/>
                      <a:pt x="2365" y="21495"/>
                      <a:pt x="2365" y="20913"/>
                    </a:cubicBezTo>
                    <a:cubicBezTo>
                      <a:pt x="2365" y="20913"/>
                      <a:pt x="2365" y="20913"/>
                      <a:pt x="2365" y="20913"/>
                    </a:cubicBezTo>
                    <a:close/>
                    <a:moveTo>
                      <a:pt x="2365" y="2091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grpSp>
      <p:sp>
        <p:nvSpPr>
          <p:cNvPr id="46482" name="Rectangle 402"/>
          <p:cNvSpPr>
            <a:spLocks/>
          </p:cNvSpPr>
          <p:nvPr/>
        </p:nvSpPr>
        <p:spPr bwMode="auto">
          <a:xfrm>
            <a:off x="107950" y="815975"/>
            <a:ext cx="5645150" cy="2406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457200">
              <a:lnSpc>
                <a:spcPct val="70000"/>
              </a:lnSpc>
            </a:pPr>
            <a:r>
              <a:rPr lang="en-US" sz="9000" b="1" kern="0" dirty="0">
                <a:solidFill>
                  <a:schemeClr val="bg1"/>
                </a:solidFill>
                <a:latin typeface="Roboto" panose="02000000000000000000" pitchFamily="2" charset="0"/>
                <a:ea typeface="Roboto" panose="02000000000000000000" pitchFamily="2" charset="0"/>
                <a:cs typeface="Helvetica Neue" charset="0"/>
                <a:sym typeface="Helvetica Neue" charset="0"/>
              </a:rPr>
              <a:t>Fashion </a:t>
            </a:r>
          </a:p>
          <a:p>
            <a:pPr algn="r" defTabSz="457200">
              <a:lnSpc>
                <a:spcPct val="70000"/>
              </a:lnSpc>
            </a:pPr>
            <a:r>
              <a:rPr lang="en-US" sz="9000" b="1" kern="0" dirty="0">
                <a:solidFill>
                  <a:schemeClr val="bg1"/>
                </a:solidFill>
                <a:latin typeface="Roboto" panose="02000000000000000000" pitchFamily="2" charset="0"/>
                <a:ea typeface="Roboto" panose="02000000000000000000" pitchFamily="2" charset="0"/>
                <a:cs typeface="Helvetica Neue" charset="0"/>
                <a:sym typeface="Helvetica Neue" charset="0"/>
              </a:rPr>
              <a:t>Business</a:t>
            </a:r>
          </a:p>
        </p:txBody>
      </p:sp>
      <p:sp>
        <p:nvSpPr>
          <p:cNvPr id="46483" name="Rectangle 403"/>
          <p:cNvSpPr>
            <a:spLocks/>
          </p:cNvSpPr>
          <p:nvPr/>
        </p:nvSpPr>
        <p:spPr bwMode="auto">
          <a:xfrm>
            <a:off x="2654300" y="3302000"/>
            <a:ext cx="3054350" cy="279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a:t>
            </a:r>
            <a:r>
              <a:rPr lang="en-US" sz="1200" b="1" kern="0" dirty="0">
                <a:solidFill>
                  <a:schemeClr val="accent1"/>
                </a:solidFill>
                <a:latin typeface="Roboto" panose="02000000000000000000" pitchFamily="2" charset="0"/>
                <a:ea typeface="Roboto" panose="02000000000000000000" pitchFamily="2" charset="0"/>
                <a:cs typeface="Helvetica Neue" charset="0"/>
                <a:sym typeface="Helvetica Neue" charset="0"/>
              </a:rPr>
              <a:t>whereby something new </a:t>
            </a:r>
            <a:r>
              <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rPr>
              <a:t>and somehow valuable is formed the created item may be intangible such as an idea or a physical object such as an invention, a literary work or a painting scholarly interest in creativity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a:t>
            </a:r>
          </a:p>
        </p:txBody>
      </p:sp>
    </p:spTree>
    <p:extLst>
      <p:ext uri="{BB962C8B-B14F-4D97-AF65-F5344CB8AC3E}">
        <p14:creationId xmlns:p14="http://schemas.microsoft.com/office/powerpoint/2010/main" val="12074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9" name="Group 5"/>
          <p:cNvGrpSpPr>
            <a:grpSpLocks/>
          </p:cNvGrpSpPr>
          <p:nvPr/>
        </p:nvGrpSpPr>
        <p:grpSpPr bwMode="auto">
          <a:xfrm>
            <a:off x="1669257" y="1333500"/>
            <a:ext cx="1436688" cy="2077244"/>
            <a:chOff x="0" y="0"/>
            <a:chExt cx="1810" cy="2616"/>
          </a:xfrm>
          <a:solidFill>
            <a:schemeClr val="bg2"/>
          </a:solidFill>
        </p:grpSpPr>
        <p:sp>
          <p:nvSpPr>
            <p:cNvPr id="47105" name="AutoShape 1"/>
            <p:cNvSpPr>
              <a:spLocks/>
            </p:cNvSpPr>
            <p:nvPr/>
          </p:nvSpPr>
          <p:spPr bwMode="auto">
            <a:xfrm rot="409943">
              <a:off x="140" y="82"/>
              <a:ext cx="1529" cy="2452"/>
            </a:xfrm>
            <a:custGeom>
              <a:avLst/>
              <a:gdLst/>
              <a:ahLst/>
              <a:cxnLst/>
              <a:rect l="0" t="0" r="r" b="b"/>
              <a:pathLst>
                <a:path w="21365" h="21540">
                  <a:moveTo>
                    <a:pt x="3458" y="5405"/>
                  </a:moveTo>
                  <a:cubicBezTo>
                    <a:pt x="2978" y="6385"/>
                    <a:pt x="2572" y="7390"/>
                    <a:pt x="2523" y="8417"/>
                  </a:cubicBezTo>
                  <a:cubicBezTo>
                    <a:pt x="2499" y="8923"/>
                    <a:pt x="2587" y="9436"/>
                    <a:pt x="2832" y="9920"/>
                  </a:cubicBezTo>
                  <a:cubicBezTo>
                    <a:pt x="3031" y="10314"/>
                    <a:pt x="3523" y="10664"/>
                    <a:pt x="3867" y="11012"/>
                  </a:cubicBezTo>
                  <a:cubicBezTo>
                    <a:pt x="4262" y="11411"/>
                    <a:pt x="4451" y="11839"/>
                    <a:pt x="4381" y="12305"/>
                  </a:cubicBezTo>
                  <a:cubicBezTo>
                    <a:pt x="4299" y="12855"/>
                    <a:pt x="4023" y="13394"/>
                    <a:pt x="3767" y="13921"/>
                  </a:cubicBezTo>
                  <a:cubicBezTo>
                    <a:pt x="3531" y="14406"/>
                    <a:pt x="3317" y="14885"/>
                    <a:pt x="2954" y="15342"/>
                  </a:cubicBezTo>
                  <a:cubicBezTo>
                    <a:pt x="2589" y="15801"/>
                    <a:pt x="2146" y="16236"/>
                    <a:pt x="1716" y="16674"/>
                  </a:cubicBezTo>
                  <a:cubicBezTo>
                    <a:pt x="938" y="17465"/>
                    <a:pt x="48" y="18339"/>
                    <a:pt x="1" y="19290"/>
                  </a:cubicBezTo>
                  <a:cubicBezTo>
                    <a:pt x="-14" y="19591"/>
                    <a:pt x="76" y="19906"/>
                    <a:pt x="439" y="20125"/>
                  </a:cubicBezTo>
                  <a:cubicBezTo>
                    <a:pt x="775" y="20327"/>
                    <a:pt x="1286" y="20401"/>
                    <a:pt x="1724" y="20478"/>
                  </a:cubicBezTo>
                  <a:cubicBezTo>
                    <a:pt x="2510" y="20614"/>
                    <a:pt x="3270" y="20794"/>
                    <a:pt x="4057" y="20927"/>
                  </a:cubicBezTo>
                  <a:cubicBezTo>
                    <a:pt x="4973" y="21082"/>
                    <a:pt x="5910" y="21189"/>
                    <a:pt x="6849" y="21274"/>
                  </a:cubicBezTo>
                  <a:cubicBezTo>
                    <a:pt x="8188" y="21396"/>
                    <a:pt x="9540" y="21477"/>
                    <a:pt x="10893" y="21512"/>
                  </a:cubicBezTo>
                  <a:cubicBezTo>
                    <a:pt x="13283" y="21575"/>
                    <a:pt x="15833" y="21564"/>
                    <a:pt x="18134" y="21119"/>
                  </a:cubicBezTo>
                  <a:cubicBezTo>
                    <a:pt x="19051" y="20942"/>
                    <a:pt x="19964" y="20664"/>
                    <a:pt x="20498" y="20158"/>
                  </a:cubicBezTo>
                  <a:cubicBezTo>
                    <a:pt x="21186" y="19505"/>
                    <a:pt x="21308" y="18645"/>
                    <a:pt x="21348" y="17890"/>
                  </a:cubicBezTo>
                  <a:cubicBezTo>
                    <a:pt x="21392" y="17061"/>
                    <a:pt x="21271" y="16229"/>
                    <a:pt x="21093" y="15408"/>
                  </a:cubicBezTo>
                  <a:cubicBezTo>
                    <a:pt x="20864" y="14348"/>
                    <a:pt x="20550" y="13277"/>
                    <a:pt x="20520" y="12205"/>
                  </a:cubicBezTo>
                  <a:cubicBezTo>
                    <a:pt x="20504" y="11630"/>
                    <a:pt x="20614" y="11059"/>
                    <a:pt x="20862" y="10503"/>
                  </a:cubicBezTo>
                  <a:cubicBezTo>
                    <a:pt x="21115" y="9940"/>
                    <a:pt x="21313" y="9393"/>
                    <a:pt x="21354" y="8808"/>
                  </a:cubicBezTo>
                  <a:cubicBezTo>
                    <a:pt x="21437" y="7649"/>
                    <a:pt x="20984" y="6494"/>
                    <a:pt x="20361" y="5407"/>
                  </a:cubicBezTo>
                  <a:cubicBezTo>
                    <a:pt x="20007" y="4789"/>
                    <a:pt x="19585" y="4185"/>
                    <a:pt x="19179" y="3579"/>
                  </a:cubicBezTo>
                  <a:cubicBezTo>
                    <a:pt x="18867" y="3113"/>
                    <a:pt x="18527" y="2646"/>
                    <a:pt x="18349" y="2153"/>
                  </a:cubicBezTo>
                  <a:cubicBezTo>
                    <a:pt x="18204" y="1748"/>
                    <a:pt x="18099" y="1338"/>
                    <a:pt x="17933" y="936"/>
                  </a:cubicBezTo>
                  <a:cubicBezTo>
                    <a:pt x="17807" y="630"/>
                    <a:pt x="17646" y="241"/>
                    <a:pt x="17226" y="32"/>
                  </a:cubicBezTo>
                  <a:cubicBezTo>
                    <a:pt x="17112" y="-25"/>
                    <a:pt x="16968" y="-2"/>
                    <a:pt x="16915" y="82"/>
                  </a:cubicBezTo>
                  <a:cubicBezTo>
                    <a:pt x="16599" y="588"/>
                    <a:pt x="16510" y="1126"/>
                    <a:pt x="16325" y="1652"/>
                  </a:cubicBezTo>
                  <a:cubicBezTo>
                    <a:pt x="16140" y="2179"/>
                    <a:pt x="15764" y="2613"/>
                    <a:pt x="15169" y="3009"/>
                  </a:cubicBezTo>
                  <a:cubicBezTo>
                    <a:pt x="14184" y="3665"/>
                    <a:pt x="12956" y="4297"/>
                    <a:pt x="11464" y="4413"/>
                  </a:cubicBezTo>
                  <a:cubicBezTo>
                    <a:pt x="10117" y="4518"/>
                    <a:pt x="8774" y="4206"/>
                    <a:pt x="7751" y="3680"/>
                  </a:cubicBezTo>
                  <a:cubicBezTo>
                    <a:pt x="7150" y="3371"/>
                    <a:pt x="6658" y="2989"/>
                    <a:pt x="6334" y="2552"/>
                  </a:cubicBezTo>
                  <a:cubicBezTo>
                    <a:pt x="5993" y="2094"/>
                    <a:pt x="5823" y="1595"/>
                    <a:pt x="5485" y="1136"/>
                  </a:cubicBezTo>
                  <a:cubicBezTo>
                    <a:pt x="5425" y="1054"/>
                    <a:pt x="5231" y="1070"/>
                    <a:pt x="5164" y="1136"/>
                  </a:cubicBezTo>
                  <a:cubicBezTo>
                    <a:pt x="3870" y="2403"/>
                    <a:pt x="4129" y="4013"/>
                    <a:pt x="3458" y="5405"/>
                  </a:cubicBezTo>
                  <a:cubicBezTo>
                    <a:pt x="3390" y="5546"/>
                    <a:pt x="3749" y="5605"/>
                    <a:pt x="3816" y="5465"/>
                  </a:cubicBezTo>
                  <a:cubicBezTo>
                    <a:pt x="4154" y="4765"/>
                    <a:pt x="4267" y="4032"/>
                    <a:pt x="4450" y="3312"/>
                  </a:cubicBezTo>
                  <a:cubicBezTo>
                    <a:pt x="4630" y="2605"/>
                    <a:pt x="4855" y="1867"/>
                    <a:pt x="5485" y="1250"/>
                  </a:cubicBezTo>
                  <a:cubicBezTo>
                    <a:pt x="5378" y="1250"/>
                    <a:pt x="5271" y="1250"/>
                    <a:pt x="5164" y="1250"/>
                  </a:cubicBezTo>
                  <a:cubicBezTo>
                    <a:pt x="5516" y="1729"/>
                    <a:pt x="5700" y="2246"/>
                    <a:pt x="6056" y="2724"/>
                  </a:cubicBezTo>
                  <a:cubicBezTo>
                    <a:pt x="6377" y="3156"/>
                    <a:pt x="6904" y="3531"/>
                    <a:pt x="7488" y="3840"/>
                  </a:cubicBezTo>
                  <a:cubicBezTo>
                    <a:pt x="8515" y="4384"/>
                    <a:pt x="9857" y="4698"/>
                    <a:pt x="11222" y="4653"/>
                  </a:cubicBezTo>
                  <a:cubicBezTo>
                    <a:pt x="12737" y="4603"/>
                    <a:pt x="13870" y="4068"/>
                    <a:pt x="14943" y="3465"/>
                  </a:cubicBezTo>
                  <a:cubicBezTo>
                    <a:pt x="15530" y="3136"/>
                    <a:pt x="16059" y="2763"/>
                    <a:pt x="16382" y="2314"/>
                  </a:cubicBezTo>
                  <a:cubicBezTo>
                    <a:pt x="16751" y="1802"/>
                    <a:pt x="16811" y="1225"/>
                    <a:pt x="17007" y="683"/>
                  </a:cubicBezTo>
                  <a:cubicBezTo>
                    <a:pt x="17074" y="499"/>
                    <a:pt x="17164" y="318"/>
                    <a:pt x="17273" y="142"/>
                  </a:cubicBezTo>
                  <a:cubicBezTo>
                    <a:pt x="17170" y="159"/>
                    <a:pt x="17066" y="175"/>
                    <a:pt x="16963" y="192"/>
                  </a:cubicBezTo>
                  <a:cubicBezTo>
                    <a:pt x="17353" y="387"/>
                    <a:pt x="17476" y="758"/>
                    <a:pt x="17593" y="1041"/>
                  </a:cubicBezTo>
                  <a:cubicBezTo>
                    <a:pt x="17747" y="1415"/>
                    <a:pt x="17847" y="1796"/>
                    <a:pt x="17977" y="2173"/>
                  </a:cubicBezTo>
                  <a:cubicBezTo>
                    <a:pt x="18127" y="2611"/>
                    <a:pt x="18413" y="3022"/>
                    <a:pt x="18686" y="3437"/>
                  </a:cubicBezTo>
                  <a:cubicBezTo>
                    <a:pt x="19058" y="4001"/>
                    <a:pt x="19448" y="4562"/>
                    <a:pt x="19801" y="5131"/>
                  </a:cubicBezTo>
                  <a:cubicBezTo>
                    <a:pt x="20490" y="6241"/>
                    <a:pt x="20992" y="7406"/>
                    <a:pt x="20990" y="8599"/>
                  </a:cubicBezTo>
                  <a:cubicBezTo>
                    <a:pt x="20989" y="9205"/>
                    <a:pt x="20822" y="9796"/>
                    <a:pt x="20536" y="10375"/>
                  </a:cubicBezTo>
                  <a:cubicBezTo>
                    <a:pt x="20275" y="10904"/>
                    <a:pt x="20164" y="11458"/>
                    <a:pt x="20148" y="12009"/>
                  </a:cubicBezTo>
                  <a:cubicBezTo>
                    <a:pt x="20116" y="13097"/>
                    <a:pt x="20445" y="14204"/>
                    <a:pt x="20692" y="15279"/>
                  </a:cubicBezTo>
                  <a:cubicBezTo>
                    <a:pt x="20879" y="16091"/>
                    <a:pt x="20997" y="16911"/>
                    <a:pt x="20982" y="17731"/>
                  </a:cubicBezTo>
                  <a:cubicBezTo>
                    <a:pt x="20966" y="18516"/>
                    <a:pt x="20856" y="19399"/>
                    <a:pt x="20141" y="20077"/>
                  </a:cubicBezTo>
                  <a:cubicBezTo>
                    <a:pt x="19594" y="20597"/>
                    <a:pt x="18502" y="20831"/>
                    <a:pt x="17574" y="20983"/>
                  </a:cubicBezTo>
                  <a:cubicBezTo>
                    <a:pt x="15254" y="21364"/>
                    <a:pt x="12733" y="21351"/>
                    <a:pt x="10351" y="21269"/>
                  </a:cubicBezTo>
                  <a:cubicBezTo>
                    <a:pt x="8797" y="21216"/>
                    <a:pt x="7239" y="21106"/>
                    <a:pt x="5711" y="20928"/>
                  </a:cubicBezTo>
                  <a:cubicBezTo>
                    <a:pt x="4778" y="20819"/>
                    <a:pt x="3859" y="20673"/>
                    <a:pt x="2963" y="20481"/>
                  </a:cubicBezTo>
                  <a:cubicBezTo>
                    <a:pt x="2367" y="20353"/>
                    <a:pt x="1745" y="20267"/>
                    <a:pt x="1155" y="20128"/>
                  </a:cubicBezTo>
                  <a:cubicBezTo>
                    <a:pt x="-163" y="19819"/>
                    <a:pt x="452" y="18700"/>
                    <a:pt x="859" y="18120"/>
                  </a:cubicBezTo>
                  <a:cubicBezTo>
                    <a:pt x="1515" y="17185"/>
                    <a:pt x="2538" y="16366"/>
                    <a:pt x="3275" y="15456"/>
                  </a:cubicBezTo>
                  <a:cubicBezTo>
                    <a:pt x="3628" y="15021"/>
                    <a:pt x="3840" y="14568"/>
                    <a:pt x="4066" y="14104"/>
                  </a:cubicBezTo>
                  <a:cubicBezTo>
                    <a:pt x="4320" y="13583"/>
                    <a:pt x="4577" y="13060"/>
                    <a:pt x="4709" y="12520"/>
                  </a:cubicBezTo>
                  <a:cubicBezTo>
                    <a:pt x="4817" y="12082"/>
                    <a:pt x="4773" y="11644"/>
                    <a:pt x="4476" y="11235"/>
                  </a:cubicBezTo>
                  <a:cubicBezTo>
                    <a:pt x="4203" y="10860"/>
                    <a:pt x="3787" y="10535"/>
                    <a:pt x="3455" y="10181"/>
                  </a:cubicBezTo>
                  <a:cubicBezTo>
                    <a:pt x="2805" y="9486"/>
                    <a:pt x="2829" y="8614"/>
                    <a:pt x="2957" y="7840"/>
                  </a:cubicBezTo>
                  <a:cubicBezTo>
                    <a:pt x="3092" y="7033"/>
                    <a:pt x="3436" y="6241"/>
                    <a:pt x="3816" y="5465"/>
                  </a:cubicBezTo>
                  <a:cubicBezTo>
                    <a:pt x="3885" y="5325"/>
                    <a:pt x="3526" y="5265"/>
                    <a:pt x="3458" y="5405"/>
                  </a:cubicBezTo>
                  <a:close/>
                  <a:moveTo>
                    <a:pt x="3458" y="540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06" name="AutoShape 2"/>
            <p:cNvSpPr>
              <a:spLocks/>
            </p:cNvSpPr>
            <p:nvPr/>
          </p:nvSpPr>
          <p:spPr bwMode="auto">
            <a:xfrm rot="409943">
              <a:off x="562" y="1382"/>
              <a:ext cx="853" cy="66"/>
            </a:xfrm>
            <a:custGeom>
              <a:avLst/>
              <a:gdLst/>
              <a:ahLst/>
              <a:cxnLst/>
              <a:rect l="0" t="0" r="r" b="b"/>
              <a:pathLst>
                <a:path w="21505" h="16985">
                  <a:moveTo>
                    <a:pt x="138" y="14298"/>
                  </a:moveTo>
                  <a:cubicBezTo>
                    <a:pt x="1899" y="9036"/>
                    <a:pt x="3744" y="7608"/>
                    <a:pt x="5565" y="5965"/>
                  </a:cubicBezTo>
                  <a:cubicBezTo>
                    <a:pt x="7350" y="4360"/>
                    <a:pt x="9102" y="1314"/>
                    <a:pt x="10899" y="2718"/>
                  </a:cubicBezTo>
                  <a:cubicBezTo>
                    <a:pt x="14427" y="5462"/>
                    <a:pt x="17818" y="20535"/>
                    <a:pt x="21399" y="16211"/>
                  </a:cubicBezTo>
                  <a:cubicBezTo>
                    <a:pt x="21540" y="16035"/>
                    <a:pt x="21541" y="13801"/>
                    <a:pt x="21399" y="13977"/>
                  </a:cubicBezTo>
                  <a:cubicBezTo>
                    <a:pt x="17770" y="18357"/>
                    <a:pt x="14293" y="3120"/>
                    <a:pt x="10710" y="332"/>
                  </a:cubicBezTo>
                  <a:cubicBezTo>
                    <a:pt x="8925" y="-1065"/>
                    <a:pt x="7153" y="2296"/>
                    <a:pt x="5380" y="3901"/>
                  </a:cubicBezTo>
                  <a:cubicBezTo>
                    <a:pt x="3601" y="5499"/>
                    <a:pt x="1798" y="7004"/>
                    <a:pt x="79" y="12139"/>
                  </a:cubicBezTo>
                  <a:cubicBezTo>
                    <a:pt x="-59" y="12548"/>
                    <a:pt x="0" y="14707"/>
                    <a:pt x="138" y="14298"/>
                  </a:cubicBezTo>
                  <a:cubicBezTo>
                    <a:pt x="138" y="14298"/>
                    <a:pt x="138" y="14298"/>
                    <a:pt x="138" y="14298"/>
                  </a:cubicBezTo>
                  <a:close/>
                  <a:moveTo>
                    <a:pt x="138" y="1429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07" name="AutoShape 3"/>
            <p:cNvSpPr>
              <a:spLocks/>
            </p:cNvSpPr>
            <p:nvPr/>
          </p:nvSpPr>
          <p:spPr bwMode="auto">
            <a:xfrm rot="409943">
              <a:off x="572" y="268"/>
              <a:ext cx="967" cy="459"/>
            </a:xfrm>
            <a:custGeom>
              <a:avLst/>
              <a:gdLst/>
              <a:ahLst/>
              <a:cxnLst/>
              <a:rect l="0" t="0" r="r" b="b"/>
              <a:pathLst>
                <a:path w="21053" h="19142">
                  <a:moveTo>
                    <a:pt x="229" y="1642"/>
                  </a:moveTo>
                  <a:cubicBezTo>
                    <a:pt x="-504" y="4554"/>
                    <a:pt x="686" y="8273"/>
                    <a:pt x="1521" y="10656"/>
                  </a:cubicBezTo>
                  <a:cubicBezTo>
                    <a:pt x="2625" y="13807"/>
                    <a:pt x="4121" y="16593"/>
                    <a:pt x="6018" y="18045"/>
                  </a:cubicBezTo>
                  <a:cubicBezTo>
                    <a:pt x="10514" y="21484"/>
                    <a:pt x="15106" y="16281"/>
                    <a:pt x="18067" y="10156"/>
                  </a:cubicBezTo>
                  <a:cubicBezTo>
                    <a:pt x="18716" y="8811"/>
                    <a:pt x="19280" y="7398"/>
                    <a:pt x="19721" y="5784"/>
                  </a:cubicBezTo>
                  <a:cubicBezTo>
                    <a:pt x="20211" y="3991"/>
                    <a:pt x="20564" y="2078"/>
                    <a:pt x="21042" y="273"/>
                  </a:cubicBezTo>
                  <a:cubicBezTo>
                    <a:pt x="21096" y="66"/>
                    <a:pt x="20931" y="-116"/>
                    <a:pt x="20875" y="92"/>
                  </a:cubicBezTo>
                  <a:cubicBezTo>
                    <a:pt x="20276" y="2353"/>
                    <a:pt x="19854" y="4766"/>
                    <a:pt x="19159" y="6941"/>
                  </a:cubicBezTo>
                  <a:cubicBezTo>
                    <a:pt x="18493" y="9021"/>
                    <a:pt x="17515" y="10848"/>
                    <a:pt x="16562" y="12477"/>
                  </a:cubicBezTo>
                  <a:cubicBezTo>
                    <a:pt x="14774" y="15529"/>
                    <a:pt x="12577" y="17972"/>
                    <a:pt x="10150" y="18657"/>
                  </a:cubicBezTo>
                  <a:cubicBezTo>
                    <a:pt x="7578" y="19383"/>
                    <a:pt x="5129" y="17480"/>
                    <a:pt x="3289" y="14188"/>
                  </a:cubicBezTo>
                  <a:cubicBezTo>
                    <a:pt x="1931" y="11759"/>
                    <a:pt x="702" y="8266"/>
                    <a:pt x="291" y="4828"/>
                  </a:cubicBezTo>
                  <a:cubicBezTo>
                    <a:pt x="172" y="3835"/>
                    <a:pt x="160" y="2758"/>
                    <a:pt x="396" y="1822"/>
                  </a:cubicBezTo>
                  <a:cubicBezTo>
                    <a:pt x="448" y="1614"/>
                    <a:pt x="281" y="1433"/>
                    <a:pt x="229" y="1642"/>
                  </a:cubicBezTo>
                  <a:cubicBezTo>
                    <a:pt x="229" y="1642"/>
                    <a:pt x="229" y="1642"/>
                    <a:pt x="229" y="1642"/>
                  </a:cubicBezTo>
                  <a:close/>
                  <a:moveTo>
                    <a:pt x="229" y="16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08" name="AutoShape 4"/>
            <p:cNvSpPr>
              <a:spLocks/>
            </p:cNvSpPr>
            <p:nvPr/>
          </p:nvSpPr>
          <p:spPr bwMode="auto">
            <a:xfrm rot="409943">
              <a:off x="12" y="2254"/>
              <a:ext cx="1476" cy="191"/>
            </a:xfrm>
            <a:custGeom>
              <a:avLst/>
              <a:gdLst/>
              <a:ahLst/>
              <a:cxnLst/>
              <a:rect l="0" t="0" r="r" b="b"/>
              <a:pathLst>
                <a:path w="21493" h="21286">
                  <a:moveTo>
                    <a:pt x="7" y="342"/>
                  </a:moveTo>
                  <a:cubicBezTo>
                    <a:pt x="-90" y="3070"/>
                    <a:pt x="902" y="5185"/>
                    <a:pt x="1117" y="5800"/>
                  </a:cubicBezTo>
                  <a:cubicBezTo>
                    <a:pt x="2098" y="8586"/>
                    <a:pt x="3116" y="10699"/>
                    <a:pt x="4128" y="12769"/>
                  </a:cubicBezTo>
                  <a:cubicBezTo>
                    <a:pt x="5126" y="14811"/>
                    <a:pt x="6130" y="16714"/>
                    <a:pt x="7138" y="18490"/>
                  </a:cubicBezTo>
                  <a:cubicBezTo>
                    <a:pt x="8295" y="20530"/>
                    <a:pt x="9446" y="21344"/>
                    <a:pt x="10640" y="21282"/>
                  </a:cubicBezTo>
                  <a:cubicBezTo>
                    <a:pt x="12841" y="21166"/>
                    <a:pt x="15044" y="18711"/>
                    <a:pt x="17225" y="16641"/>
                  </a:cubicBezTo>
                  <a:cubicBezTo>
                    <a:pt x="18106" y="15806"/>
                    <a:pt x="19008" y="14706"/>
                    <a:pt x="19832" y="12127"/>
                  </a:cubicBezTo>
                  <a:cubicBezTo>
                    <a:pt x="20222" y="10904"/>
                    <a:pt x="20586" y="9389"/>
                    <a:pt x="20919" y="7430"/>
                  </a:cubicBezTo>
                  <a:cubicBezTo>
                    <a:pt x="21160" y="6010"/>
                    <a:pt x="21418" y="6061"/>
                    <a:pt x="21491" y="3697"/>
                  </a:cubicBezTo>
                  <a:cubicBezTo>
                    <a:pt x="21510" y="3097"/>
                    <a:pt x="21386" y="2843"/>
                    <a:pt x="21367" y="3444"/>
                  </a:cubicBezTo>
                  <a:cubicBezTo>
                    <a:pt x="21326" y="4767"/>
                    <a:pt x="21260" y="4757"/>
                    <a:pt x="21122" y="5266"/>
                  </a:cubicBezTo>
                  <a:cubicBezTo>
                    <a:pt x="20964" y="5845"/>
                    <a:pt x="20841" y="6697"/>
                    <a:pt x="20701" y="7473"/>
                  </a:cubicBezTo>
                  <a:cubicBezTo>
                    <a:pt x="20373" y="9316"/>
                    <a:pt x="19995" y="10656"/>
                    <a:pt x="19612" y="11750"/>
                  </a:cubicBezTo>
                  <a:cubicBezTo>
                    <a:pt x="18850" y="13922"/>
                    <a:pt x="18030" y="14900"/>
                    <a:pt x="17225" y="15685"/>
                  </a:cubicBezTo>
                  <a:cubicBezTo>
                    <a:pt x="15446" y="17417"/>
                    <a:pt x="13657" y="19166"/>
                    <a:pt x="11867" y="19994"/>
                  </a:cubicBezTo>
                  <a:cubicBezTo>
                    <a:pt x="10417" y="20665"/>
                    <a:pt x="8941" y="20603"/>
                    <a:pt x="7520" y="18172"/>
                  </a:cubicBezTo>
                  <a:cubicBezTo>
                    <a:pt x="6575" y="16552"/>
                    <a:pt x="5634" y="14779"/>
                    <a:pt x="4696" y="12917"/>
                  </a:cubicBezTo>
                  <a:cubicBezTo>
                    <a:pt x="3676" y="10898"/>
                    <a:pt x="2657" y="8767"/>
                    <a:pt x="1658" y="6231"/>
                  </a:cubicBezTo>
                  <a:cubicBezTo>
                    <a:pt x="1494" y="5816"/>
                    <a:pt x="59" y="2649"/>
                    <a:pt x="131" y="593"/>
                  </a:cubicBezTo>
                  <a:cubicBezTo>
                    <a:pt x="152" y="-5"/>
                    <a:pt x="28" y="-256"/>
                    <a:pt x="7" y="342"/>
                  </a:cubicBezTo>
                  <a:cubicBezTo>
                    <a:pt x="7" y="342"/>
                    <a:pt x="7" y="342"/>
                    <a:pt x="7" y="342"/>
                  </a:cubicBezTo>
                  <a:close/>
                  <a:moveTo>
                    <a:pt x="7" y="3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47110" name="Rectangle 6"/>
          <p:cNvSpPr>
            <a:spLocks/>
          </p:cNvSpPr>
          <p:nvPr/>
        </p:nvSpPr>
        <p:spPr bwMode="auto">
          <a:xfrm>
            <a:off x="1225550" y="5330032"/>
            <a:ext cx="2259807" cy="813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5000" b="1" kern="0" dirty="0">
                <a:solidFill>
                  <a:schemeClr val="bg1"/>
                </a:solidFill>
                <a:latin typeface="Roboto" panose="02000000000000000000" pitchFamily="2" charset="0"/>
                <a:ea typeface="Roboto" panose="02000000000000000000" pitchFamily="2" charset="0"/>
                <a:cs typeface="Helvetica Neue" charset="0"/>
                <a:sym typeface="Helvetica Neue" charset="0"/>
              </a:rPr>
              <a:t>~</a:t>
            </a:r>
          </a:p>
        </p:txBody>
      </p:sp>
      <p:sp>
        <p:nvSpPr>
          <p:cNvPr id="47111" name="Rectangle 7"/>
          <p:cNvSpPr>
            <a:spLocks/>
          </p:cNvSpPr>
          <p:nvPr/>
        </p:nvSpPr>
        <p:spPr bwMode="auto">
          <a:xfrm>
            <a:off x="1520032" y="3718719"/>
            <a:ext cx="1676400" cy="2127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950" b="1" kern="0" dirty="0">
                <a:solidFill>
                  <a:schemeClr val="bg1"/>
                </a:solidFill>
                <a:latin typeface="Roboto" panose="02000000000000000000" pitchFamily="2" charset="0"/>
                <a:ea typeface="Roboto" panose="02000000000000000000" pitchFamily="2" charset="0"/>
                <a:cs typeface="Helvetica Neue" charset="0"/>
                <a:sym typeface="Helvetica Neue" charset="0"/>
              </a:rPr>
              <a:t>UPPER</a:t>
            </a:r>
          </a:p>
          <a:p>
            <a:pPr defTabSz="457200"/>
            <a:endParaRPr lang="en-US" sz="850" kern="0" dirty="0">
              <a:solidFill>
                <a:schemeClr val="bg1"/>
              </a:solidFill>
              <a:latin typeface="Roboto Slab" pitchFamily="2" charset="0"/>
              <a:ea typeface="Roboto Slab" pitchFamily="2" charset="0"/>
              <a:cs typeface="Helvetica Neue Medium" charset="0"/>
              <a:sym typeface="Helvetica Neue Medium" charset="0"/>
            </a:endParaRPr>
          </a:p>
          <a:p>
            <a:pPr defTabSz="457200"/>
            <a:r>
              <a:rPr lang="en-US" sz="850"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a:t>
            </a:r>
          </a:p>
          <a:p>
            <a:pPr defTabSz="457200"/>
            <a:endParaRPr lang="en-US" sz="850"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a:p>
            <a:pPr defTabSz="457200"/>
            <a:endParaRPr lang="en-US" sz="850" b="1"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p:txBody>
      </p:sp>
      <p:grpSp>
        <p:nvGrpSpPr>
          <p:cNvPr id="47164" name="Group 60"/>
          <p:cNvGrpSpPr>
            <a:grpSpLocks/>
          </p:cNvGrpSpPr>
          <p:nvPr/>
        </p:nvGrpSpPr>
        <p:grpSpPr bwMode="auto">
          <a:xfrm>
            <a:off x="5291138" y="1359694"/>
            <a:ext cx="1535907" cy="2242344"/>
            <a:chOff x="0" y="0"/>
            <a:chExt cx="1935" cy="2824"/>
          </a:xfrm>
          <a:solidFill>
            <a:schemeClr val="bg2"/>
          </a:solidFill>
        </p:grpSpPr>
        <p:sp>
          <p:nvSpPr>
            <p:cNvPr id="47112" name="AutoShape 8"/>
            <p:cNvSpPr>
              <a:spLocks/>
            </p:cNvSpPr>
            <p:nvPr/>
          </p:nvSpPr>
          <p:spPr bwMode="auto">
            <a:xfrm rot="220061">
              <a:off x="85" y="53"/>
              <a:ext cx="1765" cy="2717"/>
            </a:xfrm>
            <a:custGeom>
              <a:avLst/>
              <a:gdLst/>
              <a:ahLst/>
              <a:cxnLst/>
              <a:rect l="0" t="0" r="r" b="b"/>
              <a:pathLst>
                <a:path w="21486" h="21562">
                  <a:moveTo>
                    <a:pt x="14914" y="3412"/>
                  </a:moveTo>
                  <a:cubicBezTo>
                    <a:pt x="14603" y="3015"/>
                    <a:pt x="14741" y="2612"/>
                    <a:pt x="14771" y="2196"/>
                  </a:cubicBezTo>
                  <a:cubicBezTo>
                    <a:pt x="14790" y="1951"/>
                    <a:pt x="14731" y="1689"/>
                    <a:pt x="14242" y="1594"/>
                  </a:cubicBezTo>
                  <a:cubicBezTo>
                    <a:pt x="13826" y="1513"/>
                    <a:pt x="13368" y="1554"/>
                    <a:pt x="12938" y="1563"/>
                  </a:cubicBezTo>
                  <a:cubicBezTo>
                    <a:pt x="12155" y="1578"/>
                    <a:pt x="11353" y="1533"/>
                    <a:pt x="10575" y="1489"/>
                  </a:cubicBezTo>
                  <a:cubicBezTo>
                    <a:pt x="8898" y="1393"/>
                    <a:pt x="7246" y="1196"/>
                    <a:pt x="5625" y="952"/>
                  </a:cubicBezTo>
                  <a:cubicBezTo>
                    <a:pt x="4838" y="833"/>
                    <a:pt x="3974" y="724"/>
                    <a:pt x="3246" y="523"/>
                  </a:cubicBezTo>
                  <a:cubicBezTo>
                    <a:pt x="2953" y="442"/>
                    <a:pt x="2707" y="322"/>
                    <a:pt x="2423" y="234"/>
                  </a:cubicBezTo>
                  <a:cubicBezTo>
                    <a:pt x="2214" y="170"/>
                    <a:pt x="1927" y="129"/>
                    <a:pt x="1762" y="31"/>
                  </a:cubicBezTo>
                  <a:cubicBezTo>
                    <a:pt x="1696" y="-8"/>
                    <a:pt x="1549" y="-12"/>
                    <a:pt x="1484" y="31"/>
                  </a:cubicBezTo>
                  <a:cubicBezTo>
                    <a:pt x="269" y="839"/>
                    <a:pt x="-48" y="1838"/>
                    <a:pt x="6" y="2852"/>
                  </a:cubicBezTo>
                  <a:cubicBezTo>
                    <a:pt x="36" y="3415"/>
                    <a:pt x="211" y="3972"/>
                    <a:pt x="348" y="4528"/>
                  </a:cubicBezTo>
                  <a:cubicBezTo>
                    <a:pt x="491" y="5107"/>
                    <a:pt x="626" y="5685"/>
                    <a:pt x="761" y="6264"/>
                  </a:cubicBezTo>
                  <a:cubicBezTo>
                    <a:pt x="1023" y="7395"/>
                    <a:pt x="1417" y="8516"/>
                    <a:pt x="1579" y="9653"/>
                  </a:cubicBezTo>
                  <a:cubicBezTo>
                    <a:pt x="1742" y="10804"/>
                    <a:pt x="1567" y="11952"/>
                    <a:pt x="1625" y="13104"/>
                  </a:cubicBezTo>
                  <a:cubicBezTo>
                    <a:pt x="1679" y="14184"/>
                    <a:pt x="1935" y="15256"/>
                    <a:pt x="2075" y="16332"/>
                  </a:cubicBezTo>
                  <a:cubicBezTo>
                    <a:pt x="2140" y="16836"/>
                    <a:pt x="2226" y="17340"/>
                    <a:pt x="2413" y="17836"/>
                  </a:cubicBezTo>
                  <a:cubicBezTo>
                    <a:pt x="2598" y="18324"/>
                    <a:pt x="2944" y="18763"/>
                    <a:pt x="3365" y="19203"/>
                  </a:cubicBezTo>
                  <a:cubicBezTo>
                    <a:pt x="3585" y="19435"/>
                    <a:pt x="3798" y="19664"/>
                    <a:pt x="3940" y="19913"/>
                  </a:cubicBezTo>
                  <a:cubicBezTo>
                    <a:pt x="4079" y="20158"/>
                    <a:pt x="4148" y="20415"/>
                    <a:pt x="4206" y="20668"/>
                  </a:cubicBezTo>
                  <a:cubicBezTo>
                    <a:pt x="4256" y="20883"/>
                    <a:pt x="4224" y="21281"/>
                    <a:pt x="4729" y="21355"/>
                  </a:cubicBezTo>
                  <a:cubicBezTo>
                    <a:pt x="5403" y="21453"/>
                    <a:pt x="5837" y="21034"/>
                    <a:pt x="6382" y="20913"/>
                  </a:cubicBezTo>
                  <a:cubicBezTo>
                    <a:pt x="7058" y="20762"/>
                    <a:pt x="7502" y="21281"/>
                    <a:pt x="7814" y="21511"/>
                  </a:cubicBezTo>
                  <a:cubicBezTo>
                    <a:pt x="7894" y="21569"/>
                    <a:pt x="8082" y="21588"/>
                    <a:pt x="8154" y="21511"/>
                  </a:cubicBezTo>
                  <a:cubicBezTo>
                    <a:pt x="8550" y="21086"/>
                    <a:pt x="8548" y="20631"/>
                    <a:pt x="8365" y="20173"/>
                  </a:cubicBezTo>
                  <a:cubicBezTo>
                    <a:pt x="8282" y="19968"/>
                    <a:pt x="8059" y="19787"/>
                    <a:pt x="7931" y="19590"/>
                  </a:cubicBezTo>
                  <a:cubicBezTo>
                    <a:pt x="7853" y="19471"/>
                    <a:pt x="7858" y="19349"/>
                    <a:pt x="7843" y="19224"/>
                  </a:cubicBezTo>
                  <a:cubicBezTo>
                    <a:pt x="7827" y="19086"/>
                    <a:pt x="7775" y="18949"/>
                    <a:pt x="7724" y="18814"/>
                  </a:cubicBezTo>
                  <a:cubicBezTo>
                    <a:pt x="7302" y="17699"/>
                    <a:pt x="7415" y="16563"/>
                    <a:pt x="7304" y="15432"/>
                  </a:cubicBezTo>
                  <a:cubicBezTo>
                    <a:pt x="7280" y="15190"/>
                    <a:pt x="7227" y="14958"/>
                    <a:pt x="7111" y="14723"/>
                  </a:cubicBezTo>
                  <a:cubicBezTo>
                    <a:pt x="6986" y="14471"/>
                    <a:pt x="6818" y="14225"/>
                    <a:pt x="6713" y="13969"/>
                  </a:cubicBezTo>
                  <a:cubicBezTo>
                    <a:pt x="6608" y="13712"/>
                    <a:pt x="6717" y="13475"/>
                    <a:pt x="6702" y="13218"/>
                  </a:cubicBezTo>
                  <a:cubicBezTo>
                    <a:pt x="6685" y="12937"/>
                    <a:pt x="6603" y="12661"/>
                    <a:pt x="6613" y="12380"/>
                  </a:cubicBezTo>
                  <a:cubicBezTo>
                    <a:pt x="6632" y="11822"/>
                    <a:pt x="6844" y="11271"/>
                    <a:pt x="6871" y="10714"/>
                  </a:cubicBezTo>
                  <a:cubicBezTo>
                    <a:pt x="6898" y="10141"/>
                    <a:pt x="6898" y="9567"/>
                    <a:pt x="6909" y="8994"/>
                  </a:cubicBezTo>
                  <a:cubicBezTo>
                    <a:pt x="6924" y="8206"/>
                    <a:pt x="6834" y="7424"/>
                    <a:pt x="6797" y="6637"/>
                  </a:cubicBezTo>
                  <a:cubicBezTo>
                    <a:pt x="6779" y="6253"/>
                    <a:pt x="6823" y="5870"/>
                    <a:pt x="7024" y="5500"/>
                  </a:cubicBezTo>
                  <a:cubicBezTo>
                    <a:pt x="7217" y="5145"/>
                    <a:pt x="7556" y="4820"/>
                    <a:pt x="7754" y="4466"/>
                  </a:cubicBezTo>
                  <a:cubicBezTo>
                    <a:pt x="7645" y="4481"/>
                    <a:pt x="7535" y="4497"/>
                    <a:pt x="7425" y="4512"/>
                  </a:cubicBezTo>
                  <a:cubicBezTo>
                    <a:pt x="8045" y="4871"/>
                    <a:pt x="8349" y="5354"/>
                    <a:pt x="8870" y="5752"/>
                  </a:cubicBezTo>
                  <a:cubicBezTo>
                    <a:pt x="9429" y="6179"/>
                    <a:pt x="10110" y="6558"/>
                    <a:pt x="10700" y="6973"/>
                  </a:cubicBezTo>
                  <a:cubicBezTo>
                    <a:pt x="11273" y="7376"/>
                    <a:pt x="11839" y="7784"/>
                    <a:pt x="12472" y="8161"/>
                  </a:cubicBezTo>
                  <a:cubicBezTo>
                    <a:pt x="12970" y="8457"/>
                    <a:pt x="13508" y="8732"/>
                    <a:pt x="14017" y="9022"/>
                  </a:cubicBezTo>
                  <a:cubicBezTo>
                    <a:pt x="15043" y="9606"/>
                    <a:pt x="16112" y="10318"/>
                    <a:pt x="15949" y="11172"/>
                  </a:cubicBezTo>
                  <a:cubicBezTo>
                    <a:pt x="15767" y="12127"/>
                    <a:pt x="14375" y="12920"/>
                    <a:pt x="13466" y="13701"/>
                  </a:cubicBezTo>
                  <a:cubicBezTo>
                    <a:pt x="12395" y="14621"/>
                    <a:pt x="11541" y="15611"/>
                    <a:pt x="10734" y="16605"/>
                  </a:cubicBezTo>
                  <a:cubicBezTo>
                    <a:pt x="10351" y="17077"/>
                    <a:pt x="9957" y="17550"/>
                    <a:pt x="9610" y="18030"/>
                  </a:cubicBezTo>
                  <a:cubicBezTo>
                    <a:pt x="9312" y="18443"/>
                    <a:pt x="9126" y="18907"/>
                    <a:pt x="9416" y="19337"/>
                  </a:cubicBezTo>
                  <a:cubicBezTo>
                    <a:pt x="9930" y="20097"/>
                    <a:pt x="11730" y="20258"/>
                    <a:pt x="13039" y="20160"/>
                  </a:cubicBezTo>
                  <a:cubicBezTo>
                    <a:pt x="13704" y="20111"/>
                    <a:pt x="14363" y="19986"/>
                    <a:pt x="14738" y="19669"/>
                  </a:cubicBezTo>
                  <a:cubicBezTo>
                    <a:pt x="14941" y="19498"/>
                    <a:pt x="14982" y="19279"/>
                    <a:pt x="15029" y="19083"/>
                  </a:cubicBezTo>
                  <a:cubicBezTo>
                    <a:pt x="15098" y="18793"/>
                    <a:pt x="15192" y="18509"/>
                    <a:pt x="15326" y="18225"/>
                  </a:cubicBezTo>
                  <a:cubicBezTo>
                    <a:pt x="15844" y="17129"/>
                    <a:pt x="16783" y="16086"/>
                    <a:pt x="17722" y="15080"/>
                  </a:cubicBezTo>
                  <a:cubicBezTo>
                    <a:pt x="18664" y="14069"/>
                    <a:pt x="19655" y="13073"/>
                    <a:pt x="20539" y="12048"/>
                  </a:cubicBezTo>
                  <a:cubicBezTo>
                    <a:pt x="20716" y="11842"/>
                    <a:pt x="20996" y="11676"/>
                    <a:pt x="21179" y="11474"/>
                  </a:cubicBezTo>
                  <a:cubicBezTo>
                    <a:pt x="21368" y="11265"/>
                    <a:pt x="21441" y="11027"/>
                    <a:pt x="21477" y="10798"/>
                  </a:cubicBezTo>
                  <a:cubicBezTo>
                    <a:pt x="21552" y="10309"/>
                    <a:pt x="21190" y="9917"/>
                    <a:pt x="20778" y="9497"/>
                  </a:cubicBezTo>
                  <a:cubicBezTo>
                    <a:pt x="20291" y="9001"/>
                    <a:pt x="19980" y="8458"/>
                    <a:pt x="19582" y="7941"/>
                  </a:cubicBezTo>
                  <a:cubicBezTo>
                    <a:pt x="19201" y="7445"/>
                    <a:pt x="18729" y="6973"/>
                    <a:pt x="18218" y="6513"/>
                  </a:cubicBezTo>
                  <a:cubicBezTo>
                    <a:pt x="17073" y="5480"/>
                    <a:pt x="15825" y="4485"/>
                    <a:pt x="14894" y="3387"/>
                  </a:cubicBezTo>
                  <a:cubicBezTo>
                    <a:pt x="14789" y="3263"/>
                    <a:pt x="14450" y="3371"/>
                    <a:pt x="14555" y="3494"/>
                  </a:cubicBezTo>
                  <a:cubicBezTo>
                    <a:pt x="15398" y="4489"/>
                    <a:pt x="16485" y="5413"/>
                    <a:pt x="17559" y="6339"/>
                  </a:cubicBezTo>
                  <a:cubicBezTo>
                    <a:pt x="18099" y="6804"/>
                    <a:pt x="18601" y="7281"/>
                    <a:pt x="19025" y="7779"/>
                  </a:cubicBezTo>
                  <a:cubicBezTo>
                    <a:pt x="19457" y="8285"/>
                    <a:pt x="19773" y="8818"/>
                    <a:pt x="20192" y="9329"/>
                  </a:cubicBezTo>
                  <a:cubicBezTo>
                    <a:pt x="20369" y="9545"/>
                    <a:pt x="20591" y="9749"/>
                    <a:pt x="20785" y="9961"/>
                  </a:cubicBezTo>
                  <a:cubicBezTo>
                    <a:pt x="21015" y="10210"/>
                    <a:pt x="21103" y="10463"/>
                    <a:pt x="21089" y="10739"/>
                  </a:cubicBezTo>
                  <a:cubicBezTo>
                    <a:pt x="21077" y="10984"/>
                    <a:pt x="20974" y="11248"/>
                    <a:pt x="20746" y="11463"/>
                  </a:cubicBezTo>
                  <a:cubicBezTo>
                    <a:pt x="20648" y="11555"/>
                    <a:pt x="20516" y="11637"/>
                    <a:pt x="20406" y="11725"/>
                  </a:cubicBezTo>
                  <a:cubicBezTo>
                    <a:pt x="20254" y="11848"/>
                    <a:pt x="20153" y="11993"/>
                    <a:pt x="20040" y="12127"/>
                  </a:cubicBezTo>
                  <a:cubicBezTo>
                    <a:pt x="19171" y="13154"/>
                    <a:pt x="18150" y="14143"/>
                    <a:pt x="17215" y="15153"/>
                  </a:cubicBezTo>
                  <a:cubicBezTo>
                    <a:pt x="16302" y="16140"/>
                    <a:pt x="15422" y="17163"/>
                    <a:pt x="14916" y="18234"/>
                  </a:cubicBezTo>
                  <a:cubicBezTo>
                    <a:pt x="14802" y="18475"/>
                    <a:pt x="14718" y="18719"/>
                    <a:pt x="14662" y="18965"/>
                  </a:cubicBezTo>
                  <a:cubicBezTo>
                    <a:pt x="14604" y="19218"/>
                    <a:pt x="14568" y="19486"/>
                    <a:pt x="14226" y="19681"/>
                  </a:cubicBezTo>
                  <a:cubicBezTo>
                    <a:pt x="13730" y="19963"/>
                    <a:pt x="12804" y="19985"/>
                    <a:pt x="12133" y="19973"/>
                  </a:cubicBezTo>
                  <a:cubicBezTo>
                    <a:pt x="11360" y="19960"/>
                    <a:pt x="10507" y="19830"/>
                    <a:pt x="10016" y="19489"/>
                  </a:cubicBezTo>
                  <a:cubicBezTo>
                    <a:pt x="9425" y="19078"/>
                    <a:pt x="9683" y="18528"/>
                    <a:pt x="9990" y="18086"/>
                  </a:cubicBezTo>
                  <a:cubicBezTo>
                    <a:pt x="10342" y="17581"/>
                    <a:pt x="10769" y="17086"/>
                    <a:pt x="11172" y="16592"/>
                  </a:cubicBezTo>
                  <a:cubicBezTo>
                    <a:pt x="11577" y="16094"/>
                    <a:pt x="11999" y="15600"/>
                    <a:pt x="12453" y="15114"/>
                  </a:cubicBezTo>
                  <a:cubicBezTo>
                    <a:pt x="12899" y="14637"/>
                    <a:pt x="13379" y="14168"/>
                    <a:pt x="13912" y="13717"/>
                  </a:cubicBezTo>
                  <a:cubicBezTo>
                    <a:pt x="14387" y="13315"/>
                    <a:pt x="14920" y="12935"/>
                    <a:pt x="15378" y="12528"/>
                  </a:cubicBezTo>
                  <a:cubicBezTo>
                    <a:pt x="16197" y="11803"/>
                    <a:pt x="16697" y="10980"/>
                    <a:pt x="16028" y="10166"/>
                  </a:cubicBezTo>
                  <a:cubicBezTo>
                    <a:pt x="15414" y="9420"/>
                    <a:pt x="14255" y="8850"/>
                    <a:pt x="13215" y="8276"/>
                  </a:cubicBezTo>
                  <a:cubicBezTo>
                    <a:pt x="12590" y="7931"/>
                    <a:pt x="12027" y="7559"/>
                    <a:pt x="11481" y="7177"/>
                  </a:cubicBezTo>
                  <a:cubicBezTo>
                    <a:pt x="10894" y="6767"/>
                    <a:pt x="10287" y="6370"/>
                    <a:pt x="9675" y="5970"/>
                  </a:cubicBezTo>
                  <a:cubicBezTo>
                    <a:pt x="9279" y="5711"/>
                    <a:pt x="8934" y="5439"/>
                    <a:pt x="8641" y="5144"/>
                  </a:cubicBezTo>
                  <a:cubicBezTo>
                    <a:pt x="8367" y="4868"/>
                    <a:pt x="8102" y="4594"/>
                    <a:pt x="7704" y="4363"/>
                  </a:cubicBezTo>
                  <a:cubicBezTo>
                    <a:pt x="7600" y="4303"/>
                    <a:pt x="7416" y="4336"/>
                    <a:pt x="7375" y="4410"/>
                  </a:cubicBezTo>
                  <a:cubicBezTo>
                    <a:pt x="7098" y="4903"/>
                    <a:pt x="6619" y="5346"/>
                    <a:pt x="6476" y="5862"/>
                  </a:cubicBezTo>
                  <a:cubicBezTo>
                    <a:pt x="6336" y="6366"/>
                    <a:pt x="6418" y="6879"/>
                    <a:pt x="6470" y="7385"/>
                  </a:cubicBezTo>
                  <a:cubicBezTo>
                    <a:pt x="6588" y="8512"/>
                    <a:pt x="6529" y="9654"/>
                    <a:pt x="6474" y="10781"/>
                  </a:cubicBezTo>
                  <a:cubicBezTo>
                    <a:pt x="6446" y="11339"/>
                    <a:pt x="6236" y="11889"/>
                    <a:pt x="6217" y="12447"/>
                  </a:cubicBezTo>
                  <a:cubicBezTo>
                    <a:pt x="6208" y="12704"/>
                    <a:pt x="6273" y="12961"/>
                    <a:pt x="6308" y="13218"/>
                  </a:cubicBezTo>
                  <a:cubicBezTo>
                    <a:pt x="6325" y="13339"/>
                    <a:pt x="6286" y="13461"/>
                    <a:pt x="6264" y="13582"/>
                  </a:cubicBezTo>
                  <a:cubicBezTo>
                    <a:pt x="6240" y="13712"/>
                    <a:pt x="6272" y="13839"/>
                    <a:pt x="6312" y="13967"/>
                  </a:cubicBezTo>
                  <a:cubicBezTo>
                    <a:pt x="6386" y="14204"/>
                    <a:pt x="6541" y="14433"/>
                    <a:pt x="6670" y="14663"/>
                  </a:cubicBezTo>
                  <a:cubicBezTo>
                    <a:pt x="6824" y="14941"/>
                    <a:pt x="6889" y="15212"/>
                    <a:pt x="6917" y="15501"/>
                  </a:cubicBezTo>
                  <a:cubicBezTo>
                    <a:pt x="6973" y="16071"/>
                    <a:pt x="6975" y="16643"/>
                    <a:pt x="7008" y="17213"/>
                  </a:cubicBezTo>
                  <a:cubicBezTo>
                    <a:pt x="7029" y="17574"/>
                    <a:pt x="7058" y="17936"/>
                    <a:pt x="7149" y="18293"/>
                  </a:cubicBezTo>
                  <a:cubicBezTo>
                    <a:pt x="7198" y="18488"/>
                    <a:pt x="7269" y="18679"/>
                    <a:pt x="7344" y="18870"/>
                  </a:cubicBezTo>
                  <a:cubicBezTo>
                    <a:pt x="7422" y="19069"/>
                    <a:pt x="7434" y="19265"/>
                    <a:pt x="7476" y="19465"/>
                  </a:cubicBezTo>
                  <a:cubicBezTo>
                    <a:pt x="7536" y="19757"/>
                    <a:pt x="7893" y="20001"/>
                    <a:pt x="8008" y="20285"/>
                  </a:cubicBezTo>
                  <a:cubicBezTo>
                    <a:pt x="8159" y="20663"/>
                    <a:pt x="8139" y="21055"/>
                    <a:pt x="7814" y="21404"/>
                  </a:cubicBezTo>
                  <a:cubicBezTo>
                    <a:pt x="7928" y="21404"/>
                    <a:pt x="8041" y="21404"/>
                    <a:pt x="8154" y="21404"/>
                  </a:cubicBezTo>
                  <a:cubicBezTo>
                    <a:pt x="7799" y="21143"/>
                    <a:pt x="7500" y="20812"/>
                    <a:pt x="6899" y="20696"/>
                  </a:cubicBezTo>
                  <a:cubicBezTo>
                    <a:pt x="6212" y="20564"/>
                    <a:pt x="5680" y="20953"/>
                    <a:pt x="5168" y="21116"/>
                  </a:cubicBezTo>
                  <a:cubicBezTo>
                    <a:pt x="4774" y="21241"/>
                    <a:pt x="4672" y="21037"/>
                    <a:pt x="4633" y="20866"/>
                  </a:cubicBezTo>
                  <a:cubicBezTo>
                    <a:pt x="4589" y="20668"/>
                    <a:pt x="4556" y="20470"/>
                    <a:pt x="4495" y="20273"/>
                  </a:cubicBezTo>
                  <a:cubicBezTo>
                    <a:pt x="4338" y="19765"/>
                    <a:pt x="3923" y="19333"/>
                    <a:pt x="3497" y="18878"/>
                  </a:cubicBezTo>
                  <a:cubicBezTo>
                    <a:pt x="2570" y="17886"/>
                    <a:pt x="2536" y="16770"/>
                    <a:pt x="2384" y="15687"/>
                  </a:cubicBezTo>
                  <a:cubicBezTo>
                    <a:pt x="2224" y="14546"/>
                    <a:pt x="1982" y="13420"/>
                    <a:pt x="2006" y="12274"/>
                  </a:cubicBezTo>
                  <a:cubicBezTo>
                    <a:pt x="2016" y="11765"/>
                    <a:pt x="2072" y="11258"/>
                    <a:pt x="2062" y="10749"/>
                  </a:cubicBezTo>
                  <a:cubicBezTo>
                    <a:pt x="2051" y="10223"/>
                    <a:pt x="1990" y="9697"/>
                    <a:pt x="1895" y="9173"/>
                  </a:cubicBezTo>
                  <a:cubicBezTo>
                    <a:pt x="1703" y="8130"/>
                    <a:pt x="1348" y="7096"/>
                    <a:pt x="1106" y="6056"/>
                  </a:cubicBezTo>
                  <a:cubicBezTo>
                    <a:pt x="987" y="5547"/>
                    <a:pt x="867" y="5037"/>
                    <a:pt x="742" y="4528"/>
                  </a:cubicBezTo>
                  <a:cubicBezTo>
                    <a:pt x="616" y="4015"/>
                    <a:pt x="463" y="3502"/>
                    <a:pt x="410" y="2984"/>
                  </a:cubicBezTo>
                  <a:cubicBezTo>
                    <a:pt x="310" y="1994"/>
                    <a:pt x="570" y="973"/>
                    <a:pt x="1762" y="181"/>
                  </a:cubicBezTo>
                  <a:cubicBezTo>
                    <a:pt x="1670" y="181"/>
                    <a:pt x="1577" y="181"/>
                    <a:pt x="1484" y="181"/>
                  </a:cubicBezTo>
                  <a:cubicBezTo>
                    <a:pt x="1622" y="262"/>
                    <a:pt x="1826" y="308"/>
                    <a:pt x="2007" y="356"/>
                  </a:cubicBezTo>
                  <a:cubicBezTo>
                    <a:pt x="2282" y="430"/>
                    <a:pt x="2522" y="525"/>
                    <a:pt x="2775" y="617"/>
                  </a:cubicBezTo>
                  <a:cubicBezTo>
                    <a:pt x="3404" y="844"/>
                    <a:pt x="4205" y="944"/>
                    <a:pt x="4922" y="1061"/>
                  </a:cubicBezTo>
                  <a:cubicBezTo>
                    <a:pt x="6472" y="1315"/>
                    <a:pt x="8057" y="1512"/>
                    <a:pt x="9661" y="1638"/>
                  </a:cubicBezTo>
                  <a:cubicBezTo>
                    <a:pt x="10417" y="1697"/>
                    <a:pt x="11178" y="1736"/>
                    <a:pt x="11940" y="1759"/>
                  </a:cubicBezTo>
                  <a:cubicBezTo>
                    <a:pt x="12527" y="1776"/>
                    <a:pt x="13101" y="1755"/>
                    <a:pt x="13686" y="1757"/>
                  </a:cubicBezTo>
                  <a:cubicBezTo>
                    <a:pt x="13874" y="1758"/>
                    <a:pt x="14093" y="1767"/>
                    <a:pt x="14244" y="1834"/>
                  </a:cubicBezTo>
                  <a:cubicBezTo>
                    <a:pt x="14471" y="1935"/>
                    <a:pt x="14381" y="2182"/>
                    <a:pt x="14367" y="2317"/>
                  </a:cubicBezTo>
                  <a:cubicBezTo>
                    <a:pt x="14327" y="2713"/>
                    <a:pt x="14239" y="3092"/>
                    <a:pt x="14535" y="3468"/>
                  </a:cubicBezTo>
                  <a:cubicBezTo>
                    <a:pt x="14632" y="3592"/>
                    <a:pt x="15013" y="3538"/>
                    <a:pt x="14914" y="3412"/>
                  </a:cubicBezTo>
                  <a:close/>
                  <a:moveTo>
                    <a:pt x="14914" y="341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13" name="AutoShape 9"/>
            <p:cNvSpPr>
              <a:spLocks/>
            </p:cNvSpPr>
            <p:nvPr/>
          </p:nvSpPr>
          <p:spPr bwMode="auto">
            <a:xfrm rot="220061">
              <a:off x="245" y="107"/>
              <a:ext cx="1131" cy="236"/>
            </a:xfrm>
            <a:custGeom>
              <a:avLst/>
              <a:gdLst/>
              <a:ahLst/>
              <a:cxnLst/>
              <a:rect l="0" t="0" r="r" b="b"/>
              <a:pathLst>
                <a:path w="21348" h="20776">
                  <a:moveTo>
                    <a:pt x="99" y="1461"/>
                  </a:moveTo>
                  <a:cubicBezTo>
                    <a:pt x="820" y="3043"/>
                    <a:pt x="1465" y="5033"/>
                    <a:pt x="2125" y="6955"/>
                  </a:cubicBezTo>
                  <a:cubicBezTo>
                    <a:pt x="2818" y="8976"/>
                    <a:pt x="3538" y="10568"/>
                    <a:pt x="4340" y="11862"/>
                  </a:cubicBezTo>
                  <a:cubicBezTo>
                    <a:pt x="6118" y="14731"/>
                    <a:pt x="8043" y="16310"/>
                    <a:pt x="9942" y="17424"/>
                  </a:cubicBezTo>
                  <a:cubicBezTo>
                    <a:pt x="11895" y="18569"/>
                    <a:pt x="13854" y="19562"/>
                    <a:pt x="15825" y="20069"/>
                  </a:cubicBezTo>
                  <a:cubicBezTo>
                    <a:pt x="16858" y="20333"/>
                    <a:pt x="17894" y="20466"/>
                    <a:pt x="18928" y="20317"/>
                  </a:cubicBezTo>
                  <a:cubicBezTo>
                    <a:pt x="19509" y="20234"/>
                    <a:pt x="20544" y="19324"/>
                    <a:pt x="21051" y="20639"/>
                  </a:cubicBezTo>
                  <a:cubicBezTo>
                    <a:pt x="21269" y="21208"/>
                    <a:pt x="21472" y="19851"/>
                    <a:pt x="21256" y="19289"/>
                  </a:cubicBezTo>
                  <a:cubicBezTo>
                    <a:pt x="20814" y="18139"/>
                    <a:pt x="20187" y="18514"/>
                    <a:pt x="19688" y="18643"/>
                  </a:cubicBezTo>
                  <a:cubicBezTo>
                    <a:pt x="18728" y="18893"/>
                    <a:pt x="17766" y="18840"/>
                    <a:pt x="16806" y="18700"/>
                  </a:cubicBezTo>
                  <a:cubicBezTo>
                    <a:pt x="14671" y="18391"/>
                    <a:pt x="12548" y="17345"/>
                    <a:pt x="10438" y="16139"/>
                  </a:cubicBezTo>
                  <a:cubicBezTo>
                    <a:pt x="8573" y="15073"/>
                    <a:pt x="6722" y="13615"/>
                    <a:pt x="4949" y="11108"/>
                  </a:cubicBezTo>
                  <a:cubicBezTo>
                    <a:pt x="4045" y="9831"/>
                    <a:pt x="3237" y="8168"/>
                    <a:pt x="2462" y="5981"/>
                  </a:cubicBezTo>
                  <a:cubicBezTo>
                    <a:pt x="1750" y="3971"/>
                    <a:pt x="1075" y="1800"/>
                    <a:pt x="305" y="109"/>
                  </a:cubicBezTo>
                  <a:cubicBezTo>
                    <a:pt x="76" y="-392"/>
                    <a:pt x="-128" y="960"/>
                    <a:pt x="99" y="1461"/>
                  </a:cubicBezTo>
                  <a:cubicBezTo>
                    <a:pt x="99" y="1461"/>
                    <a:pt x="99" y="1461"/>
                    <a:pt x="99" y="1461"/>
                  </a:cubicBezTo>
                  <a:close/>
                  <a:moveTo>
                    <a:pt x="99" y="146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14" name="AutoShape 10"/>
            <p:cNvSpPr>
              <a:spLocks/>
            </p:cNvSpPr>
            <p:nvPr/>
          </p:nvSpPr>
          <p:spPr bwMode="auto">
            <a:xfrm rot="220061">
              <a:off x="907" y="2355"/>
              <a:ext cx="170" cy="124"/>
            </a:xfrm>
            <a:custGeom>
              <a:avLst/>
              <a:gdLst/>
              <a:ahLst/>
              <a:cxnLst/>
              <a:rect l="0" t="0" r="r" b="b"/>
              <a:pathLst>
                <a:path w="19092" h="21125">
                  <a:moveTo>
                    <a:pt x="18333" y="11"/>
                  </a:moveTo>
                  <a:cubicBezTo>
                    <a:pt x="14440" y="802"/>
                    <a:pt x="10736" y="2478"/>
                    <a:pt x="7086" y="4292"/>
                  </a:cubicBezTo>
                  <a:cubicBezTo>
                    <a:pt x="4926" y="5366"/>
                    <a:pt x="1444" y="6124"/>
                    <a:pt x="298" y="8931"/>
                  </a:cubicBezTo>
                  <a:cubicBezTo>
                    <a:pt x="-1548" y="13430"/>
                    <a:pt x="5662" y="19527"/>
                    <a:pt x="8209" y="21043"/>
                  </a:cubicBezTo>
                  <a:cubicBezTo>
                    <a:pt x="8910" y="21455"/>
                    <a:pt x="9522" y="20153"/>
                    <a:pt x="8818" y="19737"/>
                  </a:cubicBezTo>
                  <a:cubicBezTo>
                    <a:pt x="6543" y="18385"/>
                    <a:pt x="-2179" y="10430"/>
                    <a:pt x="3279" y="7832"/>
                  </a:cubicBezTo>
                  <a:cubicBezTo>
                    <a:pt x="8343" y="5423"/>
                    <a:pt x="13258" y="2568"/>
                    <a:pt x="18651" y="1472"/>
                  </a:cubicBezTo>
                  <a:cubicBezTo>
                    <a:pt x="19421" y="1310"/>
                    <a:pt x="19091" y="-145"/>
                    <a:pt x="18333" y="11"/>
                  </a:cubicBezTo>
                  <a:cubicBezTo>
                    <a:pt x="18333" y="11"/>
                    <a:pt x="18333" y="11"/>
                    <a:pt x="18333" y="11"/>
                  </a:cubicBezTo>
                  <a:close/>
                  <a:moveTo>
                    <a:pt x="18333" y="1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15" name="AutoShape 11"/>
            <p:cNvSpPr>
              <a:spLocks/>
            </p:cNvSpPr>
            <p:nvPr/>
          </p:nvSpPr>
          <p:spPr bwMode="auto">
            <a:xfrm rot="220061">
              <a:off x="872" y="2490"/>
              <a:ext cx="304" cy="30"/>
            </a:xfrm>
            <a:custGeom>
              <a:avLst/>
              <a:gdLst/>
              <a:ahLst/>
              <a:cxnLst/>
              <a:rect l="0" t="0" r="r" b="b"/>
              <a:pathLst>
                <a:path w="21203" h="17623">
                  <a:moveTo>
                    <a:pt x="472" y="5648"/>
                  </a:moveTo>
                  <a:cubicBezTo>
                    <a:pt x="2086" y="3812"/>
                    <a:pt x="3721" y="8152"/>
                    <a:pt x="5287" y="10360"/>
                  </a:cubicBezTo>
                  <a:cubicBezTo>
                    <a:pt x="6912" y="12650"/>
                    <a:pt x="8558" y="14391"/>
                    <a:pt x="10205" y="15848"/>
                  </a:cubicBezTo>
                  <a:cubicBezTo>
                    <a:pt x="13820" y="19072"/>
                    <a:pt x="17505" y="18416"/>
                    <a:pt x="20946" y="9553"/>
                  </a:cubicBezTo>
                  <a:cubicBezTo>
                    <a:pt x="21396" y="8379"/>
                    <a:pt x="21201" y="3358"/>
                    <a:pt x="20747" y="4544"/>
                  </a:cubicBezTo>
                  <a:cubicBezTo>
                    <a:pt x="16959" y="14315"/>
                    <a:pt x="12979" y="13445"/>
                    <a:pt x="9033" y="9578"/>
                  </a:cubicBezTo>
                  <a:cubicBezTo>
                    <a:pt x="6272" y="6827"/>
                    <a:pt x="3060" y="-2528"/>
                    <a:pt x="271" y="651"/>
                  </a:cubicBezTo>
                  <a:cubicBezTo>
                    <a:pt x="-204" y="1200"/>
                    <a:pt x="-2" y="6184"/>
                    <a:pt x="472" y="5648"/>
                  </a:cubicBezTo>
                  <a:cubicBezTo>
                    <a:pt x="472" y="5648"/>
                    <a:pt x="472" y="5648"/>
                    <a:pt x="472" y="5648"/>
                  </a:cubicBezTo>
                  <a:close/>
                  <a:moveTo>
                    <a:pt x="472" y="564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16" name="AutoShape 12"/>
            <p:cNvSpPr>
              <a:spLocks/>
            </p:cNvSpPr>
            <p:nvPr/>
          </p:nvSpPr>
          <p:spPr bwMode="auto">
            <a:xfrm rot="220061">
              <a:off x="409" y="2524"/>
              <a:ext cx="224" cy="57"/>
            </a:xfrm>
            <a:custGeom>
              <a:avLst/>
              <a:gdLst/>
              <a:ahLst/>
              <a:cxnLst/>
              <a:rect l="0" t="0" r="r" b="b"/>
              <a:pathLst>
                <a:path w="21115" h="14194">
                  <a:moveTo>
                    <a:pt x="999" y="13410"/>
                  </a:moveTo>
                  <a:cubicBezTo>
                    <a:pt x="3196" y="-4319"/>
                    <a:pt x="15406" y="2193"/>
                    <a:pt x="20218" y="10575"/>
                  </a:cubicBezTo>
                  <a:cubicBezTo>
                    <a:pt x="20728" y="11459"/>
                    <a:pt x="21450" y="9899"/>
                    <a:pt x="20938" y="9007"/>
                  </a:cubicBezTo>
                  <a:cubicBezTo>
                    <a:pt x="15532" y="-399"/>
                    <a:pt x="2457" y="-6819"/>
                    <a:pt x="19" y="12820"/>
                  </a:cubicBezTo>
                  <a:cubicBezTo>
                    <a:pt x="-150" y="14202"/>
                    <a:pt x="828" y="14781"/>
                    <a:pt x="999" y="13410"/>
                  </a:cubicBezTo>
                  <a:cubicBezTo>
                    <a:pt x="999" y="13410"/>
                    <a:pt x="999" y="13410"/>
                    <a:pt x="999" y="13410"/>
                  </a:cubicBezTo>
                  <a:close/>
                  <a:moveTo>
                    <a:pt x="999" y="1341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17" name="AutoShape 13"/>
            <p:cNvSpPr>
              <a:spLocks/>
            </p:cNvSpPr>
            <p:nvPr/>
          </p:nvSpPr>
          <p:spPr bwMode="auto">
            <a:xfrm rot="220061">
              <a:off x="523" y="2460"/>
              <a:ext cx="52" cy="37"/>
            </a:xfrm>
            <a:custGeom>
              <a:avLst/>
              <a:gdLst/>
              <a:ahLst/>
              <a:cxnLst/>
              <a:rect l="0" t="0" r="r" b="b"/>
              <a:pathLst>
                <a:path w="19107" h="19050">
                  <a:moveTo>
                    <a:pt x="15663" y="656"/>
                  </a:moveTo>
                  <a:cubicBezTo>
                    <a:pt x="11066" y="5748"/>
                    <a:pt x="6499" y="11013"/>
                    <a:pt x="956" y="14832"/>
                  </a:cubicBezTo>
                  <a:cubicBezTo>
                    <a:pt x="-1252" y="16355"/>
                    <a:pt x="764" y="20222"/>
                    <a:pt x="2972" y="18699"/>
                  </a:cubicBezTo>
                  <a:cubicBezTo>
                    <a:pt x="8824" y="14668"/>
                    <a:pt x="13676" y="9169"/>
                    <a:pt x="18513" y="3822"/>
                  </a:cubicBezTo>
                  <a:cubicBezTo>
                    <a:pt x="20348" y="1782"/>
                    <a:pt x="17503" y="-1378"/>
                    <a:pt x="15663" y="656"/>
                  </a:cubicBezTo>
                  <a:cubicBezTo>
                    <a:pt x="15663" y="656"/>
                    <a:pt x="15663" y="656"/>
                    <a:pt x="15663" y="656"/>
                  </a:cubicBezTo>
                  <a:close/>
                  <a:moveTo>
                    <a:pt x="15663" y="65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18" name="AutoShape 14"/>
            <p:cNvSpPr>
              <a:spLocks/>
            </p:cNvSpPr>
            <p:nvPr/>
          </p:nvSpPr>
          <p:spPr bwMode="auto">
            <a:xfrm rot="220061">
              <a:off x="476" y="2369"/>
              <a:ext cx="91" cy="87"/>
            </a:xfrm>
            <a:custGeom>
              <a:avLst/>
              <a:gdLst/>
              <a:ahLst/>
              <a:cxnLst/>
              <a:rect l="0" t="0" r="r" b="b"/>
              <a:pathLst>
                <a:path w="20161" h="20309">
                  <a:moveTo>
                    <a:pt x="18197" y="354"/>
                  </a:moveTo>
                  <a:cubicBezTo>
                    <a:pt x="12391" y="6548"/>
                    <a:pt x="7366" y="13302"/>
                    <a:pt x="388" y="18567"/>
                  </a:cubicBezTo>
                  <a:cubicBezTo>
                    <a:pt x="-768" y="19448"/>
                    <a:pt x="917" y="20915"/>
                    <a:pt x="2064" y="20036"/>
                  </a:cubicBezTo>
                  <a:cubicBezTo>
                    <a:pt x="9051" y="14769"/>
                    <a:pt x="14067" y="8022"/>
                    <a:pt x="19870" y="1826"/>
                  </a:cubicBezTo>
                  <a:cubicBezTo>
                    <a:pt x="20832" y="795"/>
                    <a:pt x="19170" y="-685"/>
                    <a:pt x="18197" y="354"/>
                  </a:cubicBezTo>
                  <a:cubicBezTo>
                    <a:pt x="18197" y="354"/>
                    <a:pt x="18197" y="354"/>
                    <a:pt x="18197" y="354"/>
                  </a:cubicBezTo>
                  <a:close/>
                  <a:moveTo>
                    <a:pt x="18197" y="35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19" name="AutoShape 15"/>
            <p:cNvSpPr>
              <a:spLocks/>
            </p:cNvSpPr>
            <p:nvPr/>
          </p:nvSpPr>
          <p:spPr bwMode="auto">
            <a:xfrm rot="220061">
              <a:off x="365" y="2407"/>
              <a:ext cx="108" cy="69"/>
            </a:xfrm>
            <a:custGeom>
              <a:avLst/>
              <a:gdLst/>
              <a:ahLst/>
              <a:cxnLst/>
              <a:rect l="0" t="0" r="r" b="b"/>
              <a:pathLst>
                <a:path w="20595" h="20306">
                  <a:moveTo>
                    <a:pt x="51" y="1619"/>
                  </a:moveTo>
                  <a:cubicBezTo>
                    <a:pt x="2439" y="11488"/>
                    <a:pt x="12503" y="16017"/>
                    <a:pt x="19034" y="20153"/>
                  </a:cubicBezTo>
                  <a:cubicBezTo>
                    <a:pt x="20215" y="20905"/>
                    <a:pt x="21256" y="18636"/>
                    <a:pt x="20070" y="17887"/>
                  </a:cubicBezTo>
                  <a:cubicBezTo>
                    <a:pt x="14144" y="14132"/>
                    <a:pt x="4195" y="9833"/>
                    <a:pt x="2031" y="915"/>
                  </a:cubicBezTo>
                  <a:cubicBezTo>
                    <a:pt x="1640" y="-695"/>
                    <a:pt x="-344" y="-4"/>
                    <a:pt x="51" y="1619"/>
                  </a:cubicBezTo>
                  <a:cubicBezTo>
                    <a:pt x="51" y="1619"/>
                    <a:pt x="51" y="1619"/>
                    <a:pt x="51" y="1619"/>
                  </a:cubicBezTo>
                  <a:close/>
                  <a:moveTo>
                    <a:pt x="51" y="161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0" name="AutoShape 16"/>
            <p:cNvSpPr>
              <a:spLocks/>
            </p:cNvSpPr>
            <p:nvPr/>
          </p:nvSpPr>
          <p:spPr bwMode="auto">
            <a:xfrm rot="220061">
              <a:off x="539" y="2572"/>
              <a:ext cx="68" cy="53"/>
            </a:xfrm>
            <a:custGeom>
              <a:avLst/>
              <a:gdLst/>
              <a:ahLst/>
              <a:cxnLst/>
              <a:rect l="0" t="0" r="r" b="b"/>
              <a:pathLst>
                <a:path w="19658" h="19595">
                  <a:moveTo>
                    <a:pt x="410" y="2842"/>
                  </a:moveTo>
                  <a:cubicBezTo>
                    <a:pt x="5419" y="8815"/>
                    <a:pt x="11147" y="14025"/>
                    <a:pt x="16917" y="19176"/>
                  </a:cubicBezTo>
                  <a:cubicBezTo>
                    <a:pt x="18440" y="20539"/>
                    <a:pt x="20682" y="18234"/>
                    <a:pt x="19136" y="16863"/>
                  </a:cubicBezTo>
                  <a:cubicBezTo>
                    <a:pt x="13374" y="11724"/>
                    <a:pt x="7638" y="6502"/>
                    <a:pt x="2625" y="537"/>
                  </a:cubicBezTo>
                  <a:cubicBezTo>
                    <a:pt x="1294" y="-1061"/>
                    <a:pt x="-918" y="1264"/>
                    <a:pt x="410" y="2842"/>
                  </a:cubicBezTo>
                  <a:cubicBezTo>
                    <a:pt x="410" y="2842"/>
                    <a:pt x="410" y="2842"/>
                    <a:pt x="410" y="2842"/>
                  </a:cubicBezTo>
                  <a:close/>
                  <a:moveTo>
                    <a:pt x="410" y="284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1" name="AutoShape 17"/>
            <p:cNvSpPr>
              <a:spLocks/>
            </p:cNvSpPr>
            <p:nvPr/>
          </p:nvSpPr>
          <p:spPr bwMode="auto">
            <a:xfrm rot="220061">
              <a:off x="1039" y="2407"/>
              <a:ext cx="129" cy="75"/>
            </a:xfrm>
            <a:custGeom>
              <a:avLst/>
              <a:gdLst/>
              <a:ahLst/>
              <a:cxnLst/>
              <a:rect l="0" t="0" r="r" b="b"/>
              <a:pathLst>
                <a:path w="20696" h="20456">
                  <a:moveTo>
                    <a:pt x="19076" y="577"/>
                  </a:moveTo>
                  <a:cubicBezTo>
                    <a:pt x="15004" y="10015"/>
                    <a:pt x="7930" y="14962"/>
                    <a:pt x="602" y="18070"/>
                  </a:cubicBezTo>
                  <a:cubicBezTo>
                    <a:pt x="-457" y="18527"/>
                    <a:pt x="-3" y="20847"/>
                    <a:pt x="1064" y="20396"/>
                  </a:cubicBezTo>
                  <a:cubicBezTo>
                    <a:pt x="8821" y="17098"/>
                    <a:pt x="16267" y="11761"/>
                    <a:pt x="20563" y="1790"/>
                  </a:cubicBezTo>
                  <a:cubicBezTo>
                    <a:pt x="21143" y="457"/>
                    <a:pt x="19651" y="-753"/>
                    <a:pt x="19076" y="577"/>
                  </a:cubicBezTo>
                  <a:cubicBezTo>
                    <a:pt x="19076" y="577"/>
                    <a:pt x="19076" y="577"/>
                    <a:pt x="19076" y="577"/>
                  </a:cubicBezTo>
                  <a:close/>
                  <a:moveTo>
                    <a:pt x="19076" y="57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2" name="AutoShape 18"/>
            <p:cNvSpPr>
              <a:spLocks/>
            </p:cNvSpPr>
            <p:nvPr/>
          </p:nvSpPr>
          <p:spPr bwMode="auto">
            <a:xfrm rot="220061">
              <a:off x="799" y="2366"/>
              <a:ext cx="46" cy="94"/>
            </a:xfrm>
            <a:custGeom>
              <a:avLst/>
              <a:gdLst/>
              <a:ahLst/>
              <a:cxnLst/>
              <a:rect l="0" t="0" r="r" b="b"/>
              <a:pathLst>
                <a:path w="19839" h="20461">
                  <a:moveTo>
                    <a:pt x="70" y="1214"/>
                  </a:moveTo>
                  <a:cubicBezTo>
                    <a:pt x="3680" y="7725"/>
                    <a:pt x="7641" y="14110"/>
                    <a:pt x="15497" y="19980"/>
                  </a:cubicBezTo>
                  <a:cubicBezTo>
                    <a:pt x="16964" y="21077"/>
                    <a:pt x="20988" y="20094"/>
                    <a:pt x="19521" y="18998"/>
                  </a:cubicBezTo>
                  <a:cubicBezTo>
                    <a:pt x="11853" y="13265"/>
                    <a:pt x="8091" y="7042"/>
                    <a:pt x="4583" y="697"/>
                  </a:cubicBezTo>
                  <a:cubicBezTo>
                    <a:pt x="3896" y="-523"/>
                    <a:pt x="-612" y="-8"/>
                    <a:pt x="70" y="1214"/>
                  </a:cubicBezTo>
                  <a:cubicBezTo>
                    <a:pt x="70" y="1214"/>
                    <a:pt x="70" y="1214"/>
                    <a:pt x="70" y="1214"/>
                  </a:cubicBezTo>
                  <a:close/>
                  <a:moveTo>
                    <a:pt x="70" y="12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3" name="AutoShape 19"/>
            <p:cNvSpPr>
              <a:spLocks/>
            </p:cNvSpPr>
            <p:nvPr/>
          </p:nvSpPr>
          <p:spPr bwMode="auto">
            <a:xfrm rot="220061">
              <a:off x="1122" y="2033"/>
              <a:ext cx="31" cy="179"/>
            </a:xfrm>
            <a:custGeom>
              <a:avLst/>
              <a:gdLst/>
              <a:ahLst/>
              <a:cxnLst/>
              <a:rect l="0" t="0" r="r" b="b"/>
              <a:pathLst>
                <a:path w="14566" h="21160">
                  <a:moveTo>
                    <a:pt x="4477" y="357"/>
                  </a:moveTo>
                  <a:cubicBezTo>
                    <a:pt x="-6700" y="6769"/>
                    <a:pt x="6171" y="14168"/>
                    <a:pt x="9478" y="20657"/>
                  </a:cubicBezTo>
                  <a:cubicBezTo>
                    <a:pt x="9800" y="21321"/>
                    <a:pt x="14900" y="21327"/>
                    <a:pt x="14548" y="20657"/>
                  </a:cubicBezTo>
                  <a:cubicBezTo>
                    <a:pt x="11283" y="14254"/>
                    <a:pt x="-1618" y="6944"/>
                    <a:pt x="9386" y="636"/>
                  </a:cubicBezTo>
                  <a:cubicBezTo>
                    <a:pt x="10492" y="0"/>
                    <a:pt x="5584" y="-273"/>
                    <a:pt x="4477" y="357"/>
                  </a:cubicBezTo>
                  <a:cubicBezTo>
                    <a:pt x="4477" y="357"/>
                    <a:pt x="4477" y="357"/>
                    <a:pt x="4477" y="357"/>
                  </a:cubicBezTo>
                  <a:close/>
                  <a:moveTo>
                    <a:pt x="4477" y="35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4" name="AutoShape 20"/>
            <p:cNvSpPr>
              <a:spLocks/>
            </p:cNvSpPr>
            <p:nvPr/>
          </p:nvSpPr>
          <p:spPr bwMode="auto">
            <a:xfrm rot="220061">
              <a:off x="280" y="2073"/>
              <a:ext cx="203" cy="232"/>
            </a:xfrm>
            <a:custGeom>
              <a:avLst/>
              <a:gdLst/>
              <a:ahLst/>
              <a:cxnLst/>
              <a:rect l="0" t="0" r="r" b="b"/>
              <a:pathLst>
                <a:path w="21061" h="21156">
                  <a:moveTo>
                    <a:pt x="185" y="673"/>
                  </a:moveTo>
                  <a:cubicBezTo>
                    <a:pt x="9168" y="6195"/>
                    <a:pt x="16617" y="12570"/>
                    <a:pt x="19949" y="20869"/>
                  </a:cubicBezTo>
                  <a:cubicBezTo>
                    <a:pt x="20153" y="21367"/>
                    <a:pt x="21235" y="21158"/>
                    <a:pt x="21034" y="20655"/>
                  </a:cubicBezTo>
                  <a:cubicBezTo>
                    <a:pt x="17648" y="12226"/>
                    <a:pt x="10114" y="5716"/>
                    <a:pt x="982" y="102"/>
                  </a:cubicBezTo>
                  <a:cubicBezTo>
                    <a:pt x="434" y="-233"/>
                    <a:pt x="-365" y="335"/>
                    <a:pt x="185" y="673"/>
                  </a:cubicBezTo>
                  <a:cubicBezTo>
                    <a:pt x="185" y="673"/>
                    <a:pt x="185" y="673"/>
                    <a:pt x="185" y="673"/>
                  </a:cubicBezTo>
                  <a:close/>
                  <a:moveTo>
                    <a:pt x="185" y="6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5" name="AutoShape 21"/>
            <p:cNvSpPr>
              <a:spLocks/>
            </p:cNvSpPr>
            <p:nvPr/>
          </p:nvSpPr>
          <p:spPr bwMode="auto">
            <a:xfrm rot="220061">
              <a:off x="530" y="2038"/>
              <a:ext cx="12" cy="151"/>
            </a:xfrm>
            <a:custGeom>
              <a:avLst/>
              <a:gdLst/>
              <a:ahLst/>
              <a:cxnLst/>
              <a:rect l="0" t="0" r="r" b="b"/>
              <a:pathLst>
                <a:path w="17099" h="21198">
                  <a:moveTo>
                    <a:pt x="884" y="603"/>
                  </a:moveTo>
                  <a:cubicBezTo>
                    <a:pt x="-2218" y="7267"/>
                    <a:pt x="4097" y="13927"/>
                    <a:pt x="884" y="20591"/>
                  </a:cubicBezTo>
                  <a:cubicBezTo>
                    <a:pt x="475" y="21397"/>
                    <a:pt x="15779" y="21397"/>
                    <a:pt x="16150" y="20591"/>
                  </a:cubicBezTo>
                  <a:cubicBezTo>
                    <a:pt x="19382" y="13927"/>
                    <a:pt x="13049" y="7267"/>
                    <a:pt x="16150" y="603"/>
                  </a:cubicBezTo>
                  <a:cubicBezTo>
                    <a:pt x="16540" y="-203"/>
                    <a:pt x="1255" y="-200"/>
                    <a:pt x="884" y="603"/>
                  </a:cubicBezTo>
                  <a:cubicBezTo>
                    <a:pt x="884" y="603"/>
                    <a:pt x="884" y="603"/>
                    <a:pt x="884" y="603"/>
                  </a:cubicBezTo>
                  <a:close/>
                  <a:moveTo>
                    <a:pt x="884" y="60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6" name="AutoShape 22"/>
            <p:cNvSpPr>
              <a:spLocks/>
            </p:cNvSpPr>
            <p:nvPr/>
          </p:nvSpPr>
          <p:spPr bwMode="auto">
            <a:xfrm rot="220061">
              <a:off x="1357" y="1784"/>
              <a:ext cx="91" cy="257"/>
            </a:xfrm>
            <a:custGeom>
              <a:avLst/>
              <a:gdLst/>
              <a:ahLst/>
              <a:cxnLst/>
              <a:rect l="0" t="0" r="r" b="b"/>
              <a:pathLst>
                <a:path w="20154" h="21270">
                  <a:moveTo>
                    <a:pt x="18456" y="73"/>
                  </a:moveTo>
                  <a:cubicBezTo>
                    <a:pt x="-744" y="4595"/>
                    <a:pt x="650" y="14262"/>
                    <a:pt x="1" y="20913"/>
                  </a:cubicBezTo>
                  <a:cubicBezTo>
                    <a:pt x="-43" y="21386"/>
                    <a:pt x="2343" y="21386"/>
                    <a:pt x="2386" y="20913"/>
                  </a:cubicBezTo>
                  <a:cubicBezTo>
                    <a:pt x="2734" y="17419"/>
                    <a:pt x="3009" y="13926"/>
                    <a:pt x="4760" y="10464"/>
                  </a:cubicBezTo>
                  <a:cubicBezTo>
                    <a:pt x="6542" y="6944"/>
                    <a:pt x="10040" y="2970"/>
                    <a:pt x="19647" y="706"/>
                  </a:cubicBezTo>
                  <a:cubicBezTo>
                    <a:pt x="20856" y="423"/>
                    <a:pt x="19671" y="-214"/>
                    <a:pt x="18456" y="73"/>
                  </a:cubicBezTo>
                  <a:cubicBezTo>
                    <a:pt x="18456" y="73"/>
                    <a:pt x="18456" y="73"/>
                    <a:pt x="18456" y="73"/>
                  </a:cubicBezTo>
                  <a:close/>
                  <a:moveTo>
                    <a:pt x="18456" y="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7" name="AutoShape 23"/>
            <p:cNvSpPr>
              <a:spLocks/>
            </p:cNvSpPr>
            <p:nvPr/>
          </p:nvSpPr>
          <p:spPr bwMode="auto">
            <a:xfrm rot="220061">
              <a:off x="234" y="1798"/>
              <a:ext cx="30" cy="13"/>
            </a:xfrm>
            <a:custGeom>
              <a:avLst/>
              <a:gdLst/>
              <a:ahLst/>
              <a:cxnLst/>
              <a:rect l="0" t="0" r="r" b="b"/>
              <a:pathLst>
                <a:path w="17479" h="16753">
                  <a:moveTo>
                    <a:pt x="4830" y="16200"/>
                  </a:moveTo>
                  <a:cubicBezTo>
                    <a:pt x="8314" y="13392"/>
                    <a:pt x="12288" y="13322"/>
                    <a:pt x="15833" y="10458"/>
                  </a:cubicBezTo>
                  <a:cubicBezTo>
                    <a:pt x="19539" y="7468"/>
                    <a:pt x="16323" y="-2424"/>
                    <a:pt x="12663" y="552"/>
                  </a:cubicBezTo>
                  <a:cubicBezTo>
                    <a:pt x="9164" y="3374"/>
                    <a:pt x="5198" y="3444"/>
                    <a:pt x="1645" y="6294"/>
                  </a:cubicBezTo>
                  <a:cubicBezTo>
                    <a:pt x="-2061" y="9270"/>
                    <a:pt x="1147" y="19176"/>
                    <a:pt x="4830" y="16200"/>
                  </a:cubicBezTo>
                  <a:cubicBezTo>
                    <a:pt x="4830" y="16200"/>
                    <a:pt x="4830" y="16200"/>
                    <a:pt x="4830" y="16200"/>
                  </a:cubicBezTo>
                  <a:close/>
                  <a:moveTo>
                    <a:pt x="4830" y="1620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8" name="AutoShape 24"/>
            <p:cNvSpPr>
              <a:spLocks/>
            </p:cNvSpPr>
            <p:nvPr/>
          </p:nvSpPr>
          <p:spPr bwMode="auto">
            <a:xfrm rot="220061">
              <a:off x="427" y="1392"/>
              <a:ext cx="100" cy="140"/>
            </a:xfrm>
            <a:custGeom>
              <a:avLst/>
              <a:gdLst/>
              <a:ahLst/>
              <a:cxnLst/>
              <a:rect l="0" t="0" r="r" b="b"/>
              <a:pathLst>
                <a:path w="20530" h="20769">
                  <a:moveTo>
                    <a:pt x="18506" y="347"/>
                  </a:moveTo>
                  <a:cubicBezTo>
                    <a:pt x="13484" y="7195"/>
                    <a:pt x="7247" y="13626"/>
                    <a:pt x="194" y="19805"/>
                  </a:cubicBezTo>
                  <a:cubicBezTo>
                    <a:pt x="-614" y="20510"/>
                    <a:pt x="1312" y="21168"/>
                    <a:pt x="2114" y="20468"/>
                  </a:cubicBezTo>
                  <a:cubicBezTo>
                    <a:pt x="9165" y="14292"/>
                    <a:pt x="15400" y="7860"/>
                    <a:pt x="20427" y="1011"/>
                  </a:cubicBezTo>
                  <a:cubicBezTo>
                    <a:pt x="20986" y="239"/>
                    <a:pt x="19076" y="-432"/>
                    <a:pt x="18506" y="347"/>
                  </a:cubicBezTo>
                  <a:cubicBezTo>
                    <a:pt x="18506" y="347"/>
                    <a:pt x="18506" y="347"/>
                    <a:pt x="18506" y="347"/>
                  </a:cubicBezTo>
                  <a:close/>
                  <a:moveTo>
                    <a:pt x="18506" y="34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29" name="AutoShape 25"/>
            <p:cNvSpPr>
              <a:spLocks/>
            </p:cNvSpPr>
            <p:nvPr/>
          </p:nvSpPr>
          <p:spPr bwMode="auto">
            <a:xfrm rot="220061">
              <a:off x="420" y="1481"/>
              <a:ext cx="112" cy="127"/>
            </a:xfrm>
            <a:custGeom>
              <a:avLst/>
              <a:gdLst/>
              <a:ahLst/>
              <a:cxnLst/>
              <a:rect l="0" t="0" r="r" b="b"/>
              <a:pathLst>
                <a:path w="20637" h="20652">
                  <a:moveTo>
                    <a:pt x="18843" y="381"/>
                  </a:moveTo>
                  <a:cubicBezTo>
                    <a:pt x="14617" y="7680"/>
                    <a:pt x="7079" y="13367"/>
                    <a:pt x="241" y="19384"/>
                  </a:cubicBezTo>
                  <a:cubicBezTo>
                    <a:pt x="-561" y="20095"/>
                    <a:pt x="823" y="21124"/>
                    <a:pt x="1637" y="20406"/>
                  </a:cubicBezTo>
                  <a:cubicBezTo>
                    <a:pt x="8572" y="14297"/>
                    <a:pt x="16255" y="8525"/>
                    <a:pt x="20546" y="1109"/>
                  </a:cubicBezTo>
                  <a:cubicBezTo>
                    <a:pt x="21039" y="263"/>
                    <a:pt x="19340" y="-476"/>
                    <a:pt x="18843" y="381"/>
                  </a:cubicBezTo>
                  <a:cubicBezTo>
                    <a:pt x="18843" y="381"/>
                    <a:pt x="18843" y="381"/>
                    <a:pt x="18843" y="381"/>
                  </a:cubicBezTo>
                  <a:close/>
                  <a:moveTo>
                    <a:pt x="18843" y="38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0" name="AutoShape 26"/>
            <p:cNvSpPr>
              <a:spLocks/>
            </p:cNvSpPr>
            <p:nvPr/>
          </p:nvSpPr>
          <p:spPr bwMode="auto">
            <a:xfrm rot="220061">
              <a:off x="465" y="1615"/>
              <a:ext cx="62" cy="40"/>
            </a:xfrm>
            <a:custGeom>
              <a:avLst/>
              <a:gdLst/>
              <a:ahLst/>
              <a:cxnLst/>
              <a:rect l="0" t="0" r="r" b="b"/>
              <a:pathLst>
                <a:path w="19531" h="19163">
                  <a:moveTo>
                    <a:pt x="16683" y="701"/>
                  </a:moveTo>
                  <a:cubicBezTo>
                    <a:pt x="12302" y="6991"/>
                    <a:pt x="6580" y="11114"/>
                    <a:pt x="838" y="15205"/>
                  </a:cubicBezTo>
                  <a:cubicBezTo>
                    <a:pt x="-1079" y="16563"/>
                    <a:pt x="639" y="20221"/>
                    <a:pt x="2543" y="18864"/>
                  </a:cubicBezTo>
                  <a:cubicBezTo>
                    <a:pt x="8534" y="14612"/>
                    <a:pt x="14526" y="10247"/>
                    <a:pt x="19090" y="3693"/>
                  </a:cubicBezTo>
                  <a:cubicBezTo>
                    <a:pt x="20521" y="1634"/>
                    <a:pt x="18123" y="-1379"/>
                    <a:pt x="16683" y="701"/>
                  </a:cubicBezTo>
                  <a:cubicBezTo>
                    <a:pt x="16683" y="701"/>
                    <a:pt x="16683" y="701"/>
                    <a:pt x="16683" y="701"/>
                  </a:cubicBezTo>
                  <a:close/>
                  <a:moveTo>
                    <a:pt x="16683" y="70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1" name="AutoShape 27"/>
            <p:cNvSpPr>
              <a:spLocks/>
            </p:cNvSpPr>
            <p:nvPr/>
          </p:nvSpPr>
          <p:spPr bwMode="auto">
            <a:xfrm rot="220061">
              <a:off x="1473" y="1503"/>
              <a:ext cx="88" cy="56"/>
            </a:xfrm>
            <a:custGeom>
              <a:avLst/>
              <a:gdLst/>
              <a:ahLst/>
              <a:cxnLst/>
              <a:rect l="0" t="0" r="r" b="b"/>
              <a:pathLst>
                <a:path w="20217" h="20113">
                  <a:moveTo>
                    <a:pt x="327" y="2787"/>
                  </a:moveTo>
                  <a:cubicBezTo>
                    <a:pt x="5533" y="10429"/>
                    <a:pt x="10882" y="17431"/>
                    <a:pt x="18690" y="20053"/>
                  </a:cubicBezTo>
                  <a:cubicBezTo>
                    <a:pt x="20222" y="20569"/>
                    <a:pt x="20877" y="17478"/>
                    <a:pt x="19336" y="16962"/>
                  </a:cubicBezTo>
                  <a:cubicBezTo>
                    <a:pt x="11941" y="14477"/>
                    <a:pt x="6975" y="7722"/>
                    <a:pt x="2062" y="516"/>
                  </a:cubicBezTo>
                  <a:cubicBezTo>
                    <a:pt x="1000" y="-1031"/>
                    <a:pt x="-723" y="1251"/>
                    <a:pt x="327" y="2787"/>
                  </a:cubicBezTo>
                  <a:cubicBezTo>
                    <a:pt x="327" y="2787"/>
                    <a:pt x="327" y="2787"/>
                    <a:pt x="327" y="2787"/>
                  </a:cubicBezTo>
                  <a:close/>
                  <a:moveTo>
                    <a:pt x="327" y="278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2" name="AutoShape 28"/>
            <p:cNvSpPr>
              <a:spLocks/>
            </p:cNvSpPr>
            <p:nvPr/>
          </p:nvSpPr>
          <p:spPr bwMode="auto">
            <a:xfrm rot="220061">
              <a:off x="1530" y="1465"/>
              <a:ext cx="156" cy="59"/>
            </a:xfrm>
            <a:custGeom>
              <a:avLst/>
              <a:gdLst/>
              <a:ahLst/>
              <a:cxnLst/>
              <a:rect l="0" t="0" r="r" b="b"/>
              <a:pathLst>
                <a:path w="20757" h="20348">
                  <a:moveTo>
                    <a:pt x="230" y="2538"/>
                  </a:moveTo>
                  <a:cubicBezTo>
                    <a:pt x="5798" y="12968"/>
                    <a:pt x="12729" y="17100"/>
                    <a:pt x="19861" y="20308"/>
                  </a:cubicBezTo>
                  <a:cubicBezTo>
                    <a:pt x="20761" y="20709"/>
                    <a:pt x="21142" y="17795"/>
                    <a:pt x="20240" y="17390"/>
                  </a:cubicBezTo>
                  <a:cubicBezTo>
                    <a:pt x="13380" y="14300"/>
                    <a:pt x="6613" y="10459"/>
                    <a:pt x="1245" y="400"/>
                  </a:cubicBezTo>
                  <a:cubicBezTo>
                    <a:pt x="555" y="-891"/>
                    <a:pt x="-458" y="1239"/>
                    <a:pt x="230" y="2538"/>
                  </a:cubicBezTo>
                  <a:cubicBezTo>
                    <a:pt x="230" y="2538"/>
                    <a:pt x="230" y="2538"/>
                    <a:pt x="230" y="2538"/>
                  </a:cubicBezTo>
                  <a:close/>
                  <a:moveTo>
                    <a:pt x="230" y="253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3" name="AutoShape 29"/>
            <p:cNvSpPr>
              <a:spLocks/>
            </p:cNvSpPr>
            <p:nvPr/>
          </p:nvSpPr>
          <p:spPr bwMode="auto">
            <a:xfrm rot="220061">
              <a:off x="351" y="1015"/>
              <a:ext cx="235" cy="200"/>
            </a:xfrm>
            <a:custGeom>
              <a:avLst/>
              <a:gdLst/>
              <a:ahLst/>
              <a:cxnLst/>
              <a:rect l="0" t="0" r="r" b="b"/>
              <a:pathLst>
                <a:path w="21059" h="19530">
                  <a:moveTo>
                    <a:pt x="906" y="827"/>
                  </a:moveTo>
                  <a:cubicBezTo>
                    <a:pt x="1222" y="341"/>
                    <a:pt x="10250" y="8969"/>
                    <a:pt x="10893" y="9630"/>
                  </a:cubicBezTo>
                  <a:cubicBezTo>
                    <a:pt x="14018" y="12850"/>
                    <a:pt x="16899" y="16345"/>
                    <a:pt x="20232" y="19397"/>
                  </a:cubicBezTo>
                  <a:cubicBezTo>
                    <a:pt x="20671" y="19798"/>
                    <a:pt x="21353" y="19183"/>
                    <a:pt x="20918" y="18782"/>
                  </a:cubicBezTo>
                  <a:cubicBezTo>
                    <a:pt x="16773" y="14986"/>
                    <a:pt x="13218" y="10629"/>
                    <a:pt x="9269" y="6668"/>
                  </a:cubicBezTo>
                  <a:cubicBezTo>
                    <a:pt x="8523" y="5921"/>
                    <a:pt x="1494" y="-1802"/>
                    <a:pt x="71" y="390"/>
                  </a:cubicBezTo>
                  <a:cubicBezTo>
                    <a:pt x="-247" y="875"/>
                    <a:pt x="589" y="1312"/>
                    <a:pt x="906" y="827"/>
                  </a:cubicBezTo>
                  <a:cubicBezTo>
                    <a:pt x="906" y="827"/>
                    <a:pt x="906" y="827"/>
                    <a:pt x="906" y="827"/>
                  </a:cubicBezTo>
                  <a:close/>
                  <a:moveTo>
                    <a:pt x="906" y="82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4" name="AutoShape 30"/>
            <p:cNvSpPr>
              <a:spLocks/>
            </p:cNvSpPr>
            <p:nvPr/>
          </p:nvSpPr>
          <p:spPr bwMode="auto">
            <a:xfrm rot="220061">
              <a:off x="371" y="1126"/>
              <a:ext cx="183" cy="131"/>
            </a:xfrm>
            <a:custGeom>
              <a:avLst/>
              <a:gdLst/>
              <a:ahLst/>
              <a:cxnLst/>
              <a:rect l="0" t="0" r="r" b="b"/>
              <a:pathLst>
                <a:path w="21008" h="20159">
                  <a:moveTo>
                    <a:pt x="590" y="1424"/>
                  </a:moveTo>
                  <a:cubicBezTo>
                    <a:pt x="9605" y="392"/>
                    <a:pt x="14375" y="14325"/>
                    <a:pt x="19939" y="19969"/>
                  </a:cubicBezTo>
                  <a:cubicBezTo>
                    <a:pt x="20523" y="20565"/>
                    <a:pt x="21399" y="19604"/>
                    <a:pt x="20812" y="19007"/>
                  </a:cubicBezTo>
                  <a:cubicBezTo>
                    <a:pt x="14998" y="13103"/>
                    <a:pt x="10162" y="-1035"/>
                    <a:pt x="590" y="60"/>
                  </a:cubicBezTo>
                  <a:cubicBezTo>
                    <a:pt x="-192" y="151"/>
                    <a:pt x="-201" y="1515"/>
                    <a:pt x="590" y="1424"/>
                  </a:cubicBezTo>
                  <a:cubicBezTo>
                    <a:pt x="590" y="1424"/>
                    <a:pt x="590" y="1424"/>
                    <a:pt x="590" y="1424"/>
                  </a:cubicBezTo>
                  <a:close/>
                  <a:moveTo>
                    <a:pt x="590" y="142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5" name="AutoShape 31"/>
            <p:cNvSpPr>
              <a:spLocks/>
            </p:cNvSpPr>
            <p:nvPr/>
          </p:nvSpPr>
          <p:spPr bwMode="auto">
            <a:xfrm rot="220061">
              <a:off x="1285" y="1187"/>
              <a:ext cx="259" cy="70"/>
            </a:xfrm>
            <a:custGeom>
              <a:avLst/>
              <a:gdLst/>
              <a:ahLst/>
              <a:cxnLst/>
              <a:rect l="0" t="0" r="r" b="b"/>
              <a:pathLst>
                <a:path w="21079" h="20727">
                  <a:moveTo>
                    <a:pt x="226" y="2378"/>
                  </a:moveTo>
                  <a:cubicBezTo>
                    <a:pt x="6669" y="11388"/>
                    <a:pt x="13568" y="16540"/>
                    <a:pt x="20526" y="20694"/>
                  </a:cubicBezTo>
                  <a:cubicBezTo>
                    <a:pt x="21081" y="21026"/>
                    <a:pt x="21315" y="18522"/>
                    <a:pt x="20760" y="18190"/>
                  </a:cubicBezTo>
                  <a:cubicBezTo>
                    <a:pt x="13881" y="14084"/>
                    <a:pt x="7041" y="9048"/>
                    <a:pt x="670" y="137"/>
                  </a:cubicBezTo>
                  <a:cubicBezTo>
                    <a:pt x="163" y="-574"/>
                    <a:pt x="-285" y="1667"/>
                    <a:pt x="226" y="2378"/>
                  </a:cubicBezTo>
                  <a:cubicBezTo>
                    <a:pt x="226" y="2378"/>
                    <a:pt x="226" y="2378"/>
                    <a:pt x="226" y="2378"/>
                  </a:cubicBezTo>
                  <a:close/>
                  <a:moveTo>
                    <a:pt x="226" y="237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6" name="AutoShape 32"/>
            <p:cNvSpPr>
              <a:spLocks/>
            </p:cNvSpPr>
            <p:nvPr/>
          </p:nvSpPr>
          <p:spPr bwMode="auto">
            <a:xfrm rot="220061">
              <a:off x="1361" y="1253"/>
              <a:ext cx="95" cy="35"/>
            </a:xfrm>
            <a:custGeom>
              <a:avLst/>
              <a:gdLst/>
              <a:ahLst/>
              <a:cxnLst/>
              <a:rect l="0" t="0" r="r" b="b"/>
              <a:pathLst>
                <a:path w="20261" h="19738">
                  <a:moveTo>
                    <a:pt x="536" y="4658"/>
                  </a:moveTo>
                  <a:cubicBezTo>
                    <a:pt x="6123" y="12279"/>
                    <a:pt x="12306" y="17013"/>
                    <a:pt x="18803" y="19685"/>
                  </a:cubicBezTo>
                  <a:cubicBezTo>
                    <a:pt x="20266" y="20278"/>
                    <a:pt x="20890" y="15533"/>
                    <a:pt x="19421" y="14933"/>
                  </a:cubicBezTo>
                  <a:cubicBezTo>
                    <a:pt x="13114" y="12339"/>
                    <a:pt x="7131" y="7809"/>
                    <a:pt x="1711" y="404"/>
                  </a:cubicBezTo>
                  <a:cubicBezTo>
                    <a:pt x="442" y="-1322"/>
                    <a:pt x="-710" y="2944"/>
                    <a:pt x="536" y="4658"/>
                  </a:cubicBezTo>
                  <a:cubicBezTo>
                    <a:pt x="536" y="4658"/>
                    <a:pt x="536" y="4658"/>
                    <a:pt x="536" y="4658"/>
                  </a:cubicBezTo>
                  <a:close/>
                  <a:moveTo>
                    <a:pt x="536" y="465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7" name="AutoShape 33"/>
            <p:cNvSpPr>
              <a:spLocks/>
            </p:cNvSpPr>
            <p:nvPr/>
          </p:nvSpPr>
          <p:spPr bwMode="auto">
            <a:xfrm rot="220061">
              <a:off x="1189" y="1071"/>
              <a:ext cx="288" cy="55"/>
            </a:xfrm>
            <a:custGeom>
              <a:avLst/>
              <a:gdLst/>
              <a:ahLst/>
              <a:cxnLst/>
              <a:rect l="0" t="0" r="r" b="b"/>
              <a:pathLst>
                <a:path w="21220" h="20608">
                  <a:moveTo>
                    <a:pt x="195" y="3073"/>
                  </a:moveTo>
                  <a:cubicBezTo>
                    <a:pt x="6431" y="17659"/>
                    <a:pt x="13888" y="18040"/>
                    <a:pt x="20838" y="20599"/>
                  </a:cubicBezTo>
                  <a:cubicBezTo>
                    <a:pt x="21348" y="20783"/>
                    <a:pt x="21343" y="17486"/>
                    <a:pt x="20838" y="17302"/>
                  </a:cubicBezTo>
                  <a:cubicBezTo>
                    <a:pt x="14029" y="14795"/>
                    <a:pt x="6708" y="14515"/>
                    <a:pt x="595" y="226"/>
                  </a:cubicBezTo>
                  <a:cubicBezTo>
                    <a:pt x="148" y="-817"/>
                    <a:pt x="-252" y="2030"/>
                    <a:pt x="195" y="3073"/>
                  </a:cubicBezTo>
                  <a:cubicBezTo>
                    <a:pt x="195" y="3073"/>
                    <a:pt x="195" y="3073"/>
                    <a:pt x="195" y="3073"/>
                  </a:cubicBezTo>
                  <a:close/>
                  <a:moveTo>
                    <a:pt x="195" y="307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8" name="AutoShape 34"/>
            <p:cNvSpPr>
              <a:spLocks/>
            </p:cNvSpPr>
            <p:nvPr/>
          </p:nvSpPr>
          <p:spPr bwMode="auto">
            <a:xfrm rot="220061">
              <a:off x="1064" y="953"/>
              <a:ext cx="326" cy="65"/>
            </a:xfrm>
            <a:custGeom>
              <a:avLst/>
              <a:gdLst/>
              <a:ahLst/>
              <a:cxnLst/>
              <a:rect l="0" t="0" r="r" b="b"/>
              <a:pathLst>
                <a:path w="21279" h="20672">
                  <a:moveTo>
                    <a:pt x="149" y="2730"/>
                  </a:moveTo>
                  <a:cubicBezTo>
                    <a:pt x="5884" y="20315"/>
                    <a:pt x="14097" y="19144"/>
                    <a:pt x="20936" y="20667"/>
                  </a:cubicBezTo>
                  <a:cubicBezTo>
                    <a:pt x="21392" y="20771"/>
                    <a:pt x="21389" y="17931"/>
                    <a:pt x="20936" y="17831"/>
                  </a:cubicBezTo>
                  <a:cubicBezTo>
                    <a:pt x="14202" y="16328"/>
                    <a:pt x="6146" y="17582"/>
                    <a:pt x="504" y="280"/>
                  </a:cubicBezTo>
                  <a:cubicBezTo>
                    <a:pt x="143" y="-829"/>
                    <a:pt x="-208" y="1641"/>
                    <a:pt x="149" y="2730"/>
                  </a:cubicBezTo>
                  <a:cubicBezTo>
                    <a:pt x="149" y="2730"/>
                    <a:pt x="149" y="2730"/>
                    <a:pt x="149" y="2730"/>
                  </a:cubicBezTo>
                  <a:close/>
                  <a:moveTo>
                    <a:pt x="149" y="273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39" name="AutoShape 35"/>
            <p:cNvSpPr>
              <a:spLocks/>
            </p:cNvSpPr>
            <p:nvPr/>
          </p:nvSpPr>
          <p:spPr bwMode="auto">
            <a:xfrm rot="220061">
              <a:off x="1044" y="885"/>
              <a:ext cx="294" cy="48"/>
            </a:xfrm>
            <a:custGeom>
              <a:avLst/>
              <a:gdLst/>
              <a:ahLst/>
              <a:cxnLst/>
              <a:rect l="0" t="0" r="r" b="b"/>
              <a:pathLst>
                <a:path w="21222" h="20502">
                  <a:moveTo>
                    <a:pt x="201" y="3424"/>
                  </a:moveTo>
                  <a:cubicBezTo>
                    <a:pt x="6603" y="18127"/>
                    <a:pt x="13956" y="16532"/>
                    <a:pt x="20850" y="20485"/>
                  </a:cubicBezTo>
                  <a:cubicBezTo>
                    <a:pt x="21347" y="20767"/>
                    <a:pt x="21340" y="17028"/>
                    <a:pt x="20850" y="16750"/>
                  </a:cubicBezTo>
                  <a:cubicBezTo>
                    <a:pt x="14102" y="12884"/>
                    <a:pt x="6858" y="14588"/>
                    <a:pt x="594" y="203"/>
                  </a:cubicBezTo>
                  <a:cubicBezTo>
                    <a:pt x="144" y="-833"/>
                    <a:pt x="-253" y="2388"/>
                    <a:pt x="201" y="3424"/>
                  </a:cubicBezTo>
                  <a:cubicBezTo>
                    <a:pt x="201" y="3424"/>
                    <a:pt x="201" y="3424"/>
                    <a:pt x="201" y="3424"/>
                  </a:cubicBezTo>
                  <a:close/>
                  <a:moveTo>
                    <a:pt x="201" y="342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0" name="AutoShape 36"/>
            <p:cNvSpPr>
              <a:spLocks/>
            </p:cNvSpPr>
            <p:nvPr/>
          </p:nvSpPr>
          <p:spPr bwMode="auto">
            <a:xfrm rot="220061">
              <a:off x="1022" y="839"/>
              <a:ext cx="294" cy="29"/>
            </a:xfrm>
            <a:custGeom>
              <a:avLst/>
              <a:gdLst/>
              <a:ahLst/>
              <a:cxnLst/>
              <a:rect l="0" t="0" r="r" b="b"/>
              <a:pathLst>
                <a:path w="21261" h="20666">
                  <a:moveTo>
                    <a:pt x="283" y="6187"/>
                  </a:moveTo>
                  <a:cubicBezTo>
                    <a:pt x="7120" y="13868"/>
                    <a:pt x="14031" y="14481"/>
                    <a:pt x="20887" y="20642"/>
                  </a:cubicBezTo>
                  <a:cubicBezTo>
                    <a:pt x="21386" y="21084"/>
                    <a:pt x="21381" y="14706"/>
                    <a:pt x="20887" y="14264"/>
                  </a:cubicBezTo>
                  <a:cubicBezTo>
                    <a:pt x="14100" y="8166"/>
                    <a:pt x="7257" y="7638"/>
                    <a:pt x="491" y="35"/>
                  </a:cubicBezTo>
                  <a:cubicBezTo>
                    <a:pt x="0" y="-516"/>
                    <a:pt x="-214" y="5629"/>
                    <a:pt x="283" y="6187"/>
                  </a:cubicBezTo>
                  <a:cubicBezTo>
                    <a:pt x="283" y="6187"/>
                    <a:pt x="283" y="6187"/>
                    <a:pt x="283" y="6187"/>
                  </a:cubicBezTo>
                  <a:close/>
                  <a:moveTo>
                    <a:pt x="283" y="618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1" name="AutoShape 37"/>
            <p:cNvSpPr>
              <a:spLocks/>
            </p:cNvSpPr>
            <p:nvPr/>
          </p:nvSpPr>
          <p:spPr bwMode="auto">
            <a:xfrm rot="220061">
              <a:off x="975" y="770"/>
              <a:ext cx="315" cy="18"/>
            </a:xfrm>
            <a:custGeom>
              <a:avLst/>
              <a:gdLst/>
              <a:ahLst/>
              <a:cxnLst/>
              <a:rect l="0" t="0" r="r" b="b"/>
              <a:pathLst>
                <a:path w="21366" h="21225">
                  <a:moveTo>
                    <a:pt x="352" y="10606"/>
                  </a:moveTo>
                  <a:cubicBezTo>
                    <a:pt x="7245" y="10774"/>
                    <a:pt x="14132" y="15845"/>
                    <a:pt x="21014" y="21213"/>
                  </a:cubicBezTo>
                  <a:cubicBezTo>
                    <a:pt x="21483" y="21587"/>
                    <a:pt x="21480" y="10968"/>
                    <a:pt x="21014" y="10606"/>
                  </a:cubicBezTo>
                  <a:cubicBezTo>
                    <a:pt x="14132" y="5239"/>
                    <a:pt x="7245" y="181"/>
                    <a:pt x="352" y="0"/>
                  </a:cubicBezTo>
                  <a:cubicBezTo>
                    <a:pt x="-117" y="-13"/>
                    <a:pt x="-117" y="10593"/>
                    <a:pt x="352" y="10606"/>
                  </a:cubicBezTo>
                  <a:cubicBezTo>
                    <a:pt x="352" y="10606"/>
                    <a:pt x="352" y="10606"/>
                    <a:pt x="352" y="10606"/>
                  </a:cubicBezTo>
                  <a:close/>
                  <a:moveTo>
                    <a:pt x="352" y="1060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2" name="AutoShape 38"/>
            <p:cNvSpPr>
              <a:spLocks/>
            </p:cNvSpPr>
            <p:nvPr/>
          </p:nvSpPr>
          <p:spPr bwMode="auto">
            <a:xfrm rot="220061">
              <a:off x="906" y="631"/>
              <a:ext cx="250" cy="35"/>
            </a:xfrm>
            <a:custGeom>
              <a:avLst/>
              <a:gdLst/>
              <a:ahLst/>
              <a:cxnLst/>
              <a:rect l="0" t="0" r="r" b="b"/>
              <a:pathLst>
                <a:path w="21206" h="20201">
                  <a:moveTo>
                    <a:pt x="441" y="20137"/>
                  </a:moveTo>
                  <a:cubicBezTo>
                    <a:pt x="7371" y="20989"/>
                    <a:pt x="14136" y="12906"/>
                    <a:pt x="20875" y="4927"/>
                  </a:cubicBezTo>
                  <a:cubicBezTo>
                    <a:pt x="21452" y="4246"/>
                    <a:pt x="21208" y="-611"/>
                    <a:pt x="20632" y="64"/>
                  </a:cubicBezTo>
                  <a:cubicBezTo>
                    <a:pt x="13975" y="7957"/>
                    <a:pt x="7290" y="15942"/>
                    <a:pt x="441" y="15095"/>
                  </a:cubicBezTo>
                  <a:cubicBezTo>
                    <a:pt x="-148" y="15022"/>
                    <a:pt x="-146" y="20057"/>
                    <a:pt x="441" y="20137"/>
                  </a:cubicBezTo>
                  <a:cubicBezTo>
                    <a:pt x="441" y="20137"/>
                    <a:pt x="441" y="20137"/>
                    <a:pt x="441" y="20137"/>
                  </a:cubicBezTo>
                  <a:close/>
                  <a:moveTo>
                    <a:pt x="441" y="2013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3" name="AutoShape 39"/>
            <p:cNvSpPr>
              <a:spLocks/>
            </p:cNvSpPr>
            <p:nvPr/>
          </p:nvSpPr>
          <p:spPr bwMode="auto">
            <a:xfrm rot="220061">
              <a:off x="910" y="582"/>
              <a:ext cx="111" cy="33"/>
            </a:xfrm>
            <a:custGeom>
              <a:avLst/>
              <a:gdLst/>
              <a:ahLst/>
              <a:cxnLst/>
              <a:rect l="0" t="0" r="r" b="b"/>
              <a:pathLst>
                <a:path w="20520" h="20270">
                  <a:moveTo>
                    <a:pt x="1256" y="20214"/>
                  </a:moveTo>
                  <a:cubicBezTo>
                    <a:pt x="7616" y="16971"/>
                    <a:pt x="13527" y="9496"/>
                    <a:pt x="19799" y="5310"/>
                  </a:cubicBezTo>
                  <a:cubicBezTo>
                    <a:pt x="21058" y="4480"/>
                    <a:pt x="20526" y="-747"/>
                    <a:pt x="19272" y="90"/>
                  </a:cubicBezTo>
                  <a:cubicBezTo>
                    <a:pt x="12995" y="4269"/>
                    <a:pt x="7084" y="11757"/>
                    <a:pt x="722" y="14987"/>
                  </a:cubicBezTo>
                  <a:cubicBezTo>
                    <a:pt x="-542" y="15633"/>
                    <a:pt x="-8" y="20853"/>
                    <a:pt x="1256" y="20214"/>
                  </a:cubicBezTo>
                  <a:cubicBezTo>
                    <a:pt x="1256" y="20214"/>
                    <a:pt x="1256" y="20214"/>
                    <a:pt x="1256" y="20214"/>
                  </a:cubicBezTo>
                  <a:close/>
                  <a:moveTo>
                    <a:pt x="1256" y="202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4" name="AutoShape 40"/>
            <p:cNvSpPr>
              <a:spLocks/>
            </p:cNvSpPr>
            <p:nvPr/>
          </p:nvSpPr>
          <p:spPr bwMode="auto">
            <a:xfrm rot="220061">
              <a:off x="523" y="319"/>
              <a:ext cx="271" cy="193"/>
            </a:xfrm>
            <a:custGeom>
              <a:avLst/>
              <a:gdLst/>
              <a:ahLst/>
              <a:cxnLst/>
              <a:rect l="0" t="0" r="r" b="b"/>
              <a:pathLst>
                <a:path w="21105" h="21027">
                  <a:moveTo>
                    <a:pt x="102" y="846"/>
                  </a:moveTo>
                  <a:cubicBezTo>
                    <a:pt x="3014" y="4929"/>
                    <a:pt x="7242" y="7148"/>
                    <a:pt x="10251" y="11077"/>
                  </a:cubicBezTo>
                  <a:cubicBezTo>
                    <a:pt x="13247" y="14987"/>
                    <a:pt x="16671" y="18142"/>
                    <a:pt x="20487" y="20947"/>
                  </a:cubicBezTo>
                  <a:cubicBezTo>
                    <a:pt x="20943" y="21283"/>
                    <a:pt x="21363" y="20447"/>
                    <a:pt x="20909" y="20114"/>
                  </a:cubicBezTo>
                  <a:cubicBezTo>
                    <a:pt x="17058" y="17284"/>
                    <a:pt x="13662" y="14080"/>
                    <a:pt x="10649" y="10139"/>
                  </a:cubicBezTo>
                  <a:cubicBezTo>
                    <a:pt x="7709" y="6300"/>
                    <a:pt x="3547" y="4159"/>
                    <a:pt x="694" y="163"/>
                  </a:cubicBezTo>
                  <a:cubicBezTo>
                    <a:pt x="352" y="-317"/>
                    <a:pt x="-237" y="369"/>
                    <a:pt x="102" y="846"/>
                  </a:cubicBezTo>
                  <a:cubicBezTo>
                    <a:pt x="102" y="846"/>
                    <a:pt x="102" y="846"/>
                    <a:pt x="102" y="846"/>
                  </a:cubicBezTo>
                  <a:close/>
                  <a:moveTo>
                    <a:pt x="102" y="84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5" name="AutoShape 41"/>
            <p:cNvSpPr>
              <a:spLocks/>
            </p:cNvSpPr>
            <p:nvPr/>
          </p:nvSpPr>
          <p:spPr bwMode="auto">
            <a:xfrm rot="220061">
              <a:off x="517" y="427"/>
              <a:ext cx="193" cy="111"/>
            </a:xfrm>
            <a:custGeom>
              <a:avLst/>
              <a:gdLst/>
              <a:ahLst/>
              <a:cxnLst/>
              <a:rect l="0" t="0" r="r" b="b"/>
              <a:pathLst>
                <a:path w="20875" h="20782">
                  <a:moveTo>
                    <a:pt x="305" y="1514"/>
                  </a:moveTo>
                  <a:cubicBezTo>
                    <a:pt x="7645" y="6099"/>
                    <a:pt x="13603" y="13968"/>
                    <a:pt x="20036" y="20624"/>
                  </a:cubicBezTo>
                  <a:cubicBezTo>
                    <a:pt x="20643" y="21255"/>
                    <a:pt x="21221" y="19811"/>
                    <a:pt x="20621" y="19190"/>
                  </a:cubicBezTo>
                  <a:cubicBezTo>
                    <a:pt x="14188" y="12534"/>
                    <a:pt x="8234" y="4663"/>
                    <a:pt x="889" y="78"/>
                  </a:cubicBezTo>
                  <a:cubicBezTo>
                    <a:pt x="210" y="-345"/>
                    <a:pt x="-379" y="1085"/>
                    <a:pt x="305" y="1514"/>
                  </a:cubicBezTo>
                  <a:cubicBezTo>
                    <a:pt x="305" y="1514"/>
                    <a:pt x="305" y="1514"/>
                    <a:pt x="305" y="1514"/>
                  </a:cubicBezTo>
                  <a:close/>
                  <a:moveTo>
                    <a:pt x="305" y="15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6" name="AutoShape 42"/>
            <p:cNvSpPr>
              <a:spLocks/>
            </p:cNvSpPr>
            <p:nvPr/>
          </p:nvSpPr>
          <p:spPr bwMode="auto">
            <a:xfrm rot="220061">
              <a:off x="316" y="596"/>
              <a:ext cx="337" cy="32"/>
            </a:xfrm>
            <a:custGeom>
              <a:avLst/>
              <a:gdLst/>
              <a:ahLst/>
              <a:cxnLst/>
              <a:rect l="0" t="0" r="r" b="b"/>
              <a:pathLst>
                <a:path w="21196" h="17599">
                  <a:moveTo>
                    <a:pt x="112" y="6401"/>
                  </a:moveTo>
                  <a:cubicBezTo>
                    <a:pt x="2514" y="21184"/>
                    <a:pt x="6758" y="17654"/>
                    <a:pt x="9666" y="16016"/>
                  </a:cubicBezTo>
                  <a:cubicBezTo>
                    <a:pt x="13461" y="13879"/>
                    <a:pt x="17191" y="8625"/>
                    <a:pt x="20948" y="4636"/>
                  </a:cubicBezTo>
                  <a:cubicBezTo>
                    <a:pt x="21380" y="4171"/>
                    <a:pt x="21195" y="-416"/>
                    <a:pt x="20769" y="31"/>
                  </a:cubicBezTo>
                  <a:cubicBezTo>
                    <a:pt x="17354" y="3666"/>
                    <a:pt x="13966" y="8212"/>
                    <a:pt x="10526" y="10692"/>
                  </a:cubicBezTo>
                  <a:cubicBezTo>
                    <a:pt x="7654" y="12765"/>
                    <a:pt x="2982" y="17718"/>
                    <a:pt x="589" y="3033"/>
                  </a:cubicBezTo>
                  <a:cubicBezTo>
                    <a:pt x="261" y="1024"/>
                    <a:pt x="-220" y="4380"/>
                    <a:pt x="112" y="6401"/>
                  </a:cubicBezTo>
                  <a:cubicBezTo>
                    <a:pt x="112" y="6401"/>
                    <a:pt x="112" y="6401"/>
                    <a:pt x="112" y="6401"/>
                  </a:cubicBezTo>
                  <a:close/>
                  <a:moveTo>
                    <a:pt x="112" y="640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7" name="AutoShape 43"/>
            <p:cNvSpPr>
              <a:spLocks/>
            </p:cNvSpPr>
            <p:nvPr/>
          </p:nvSpPr>
          <p:spPr bwMode="auto">
            <a:xfrm rot="220061">
              <a:off x="394" y="640"/>
              <a:ext cx="180" cy="14"/>
            </a:xfrm>
            <a:custGeom>
              <a:avLst/>
              <a:gdLst/>
              <a:ahLst/>
              <a:cxnLst/>
              <a:rect l="0" t="0" r="r" b="b"/>
              <a:pathLst>
                <a:path w="21189" h="19262">
                  <a:moveTo>
                    <a:pt x="607" y="12182"/>
                  </a:moveTo>
                  <a:cubicBezTo>
                    <a:pt x="7254" y="18067"/>
                    <a:pt x="13902" y="20920"/>
                    <a:pt x="20575" y="18259"/>
                  </a:cubicBezTo>
                  <a:cubicBezTo>
                    <a:pt x="21389" y="17948"/>
                    <a:pt x="21394" y="5781"/>
                    <a:pt x="20575" y="6106"/>
                  </a:cubicBezTo>
                  <a:cubicBezTo>
                    <a:pt x="13902" y="8782"/>
                    <a:pt x="7254" y="5914"/>
                    <a:pt x="607" y="30"/>
                  </a:cubicBezTo>
                  <a:cubicBezTo>
                    <a:pt x="-206" y="-680"/>
                    <a:pt x="-198" y="11488"/>
                    <a:pt x="607" y="12182"/>
                  </a:cubicBezTo>
                  <a:cubicBezTo>
                    <a:pt x="607" y="12182"/>
                    <a:pt x="607" y="12182"/>
                    <a:pt x="607" y="12182"/>
                  </a:cubicBezTo>
                  <a:close/>
                  <a:moveTo>
                    <a:pt x="607" y="1218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8" name="AutoShape 44"/>
            <p:cNvSpPr>
              <a:spLocks/>
            </p:cNvSpPr>
            <p:nvPr/>
          </p:nvSpPr>
          <p:spPr bwMode="auto">
            <a:xfrm rot="220061">
              <a:off x="1003" y="463"/>
              <a:ext cx="347" cy="18"/>
            </a:xfrm>
            <a:custGeom>
              <a:avLst/>
              <a:gdLst/>
              <a:ahLst/>
              <a:cxnLst/>
              <a:rect l="0" t="0" r="r" b="b"/>
              <a:pathLst>
                <a:path w="21313" h="15901">
                  <a:moveTo>
                    <a:pt x="241" y="7599"/>
                  </a:moveTo>
                  <a:cubicBezTo>
                    <a:pt x="7121" y="20861"/>
                    <a:pt x="14078" y="15651"/>
                    <a:pt x="20993" y="9690"/>
                  </a:cubicBezTo>
                  <a:cubicBezTo>
                    <a:pt x="21417" y="9319"/>
                    <a:pt x="21419" y="1505"/>
                    <a:pt x="20993" y="1866"/>
                  </a:cubicBezTo>
                  <a:cubicBezTo>
                    <a:pt x="14143" y="7779"/>
                    <a:pt x="7234" y="13198"/>
                    <a:pt x="416" y="60"/>
                  </a:cubicBezTo>
                  <a:cubicBezTo>
                    <a:pt x="-1" y="-739"/>
                    <a:pt x="-181" y="6791"/>
                    <a:pt x="241" y="7599"/>
                  </a:cubicBezTo>
                  <a:cubicBezTo>
                    <a:pt x="241" y="7599"/>
                    <a:pt x="241" y="7599"/>
                    <a:pt x="241" y="7599"/>
                  </a:cubicBezTo>
                  <a:close/>
                  <a:moveTo>
                    <a:pt x="241" y="759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49" name="AutoShape 45"/>
            <p:cNvSpPr>
              <a:spLocks/>
            </p:cNvSpPr>
            <p:nvPr/>
          </p:nvSpPr>
          <p:spPr bwMode="auto">
            <a:xfrm rot="220061">
              <a:off x="971" y="524"/>
              <a:ext cx="247" cy="13"/>
            </a:xfrm>
            <a:custGeom>
              <a:avLst/>
              <a:gdLst/>
              <a:ahLst/>
              <a:cxnLst/>
              <a:rect l="0" t="0" r="r" b="b"/>
              <a:pathLst>
                <a:path w="21301" h="18047">
                  <a:moveTo>
                    <a:pt x="449" y="12450"/>
                  </a:moveTo>
                  <a:cubicBezTo>
                    <a:pt x="7252" y="15709"/>
                    <a:pt x="14051" y="21317"/>
                    <a:pt x="20854" y="15557"/>
                  </a:cubicBezTo>
                  <a:cubicBezTo>
                    <a:pt x="21448" y="15072"/>
                    <a:pt x="21449" y="2597"/>
                    <a:pt x="20854" y="3112"/>
                  </a:cubicBezTo>
                  <a:cubicBezTo>
                    <a:pt x="14051" y="8857"/>
                    <a:pt x="7252" y="3279"/>
                    <a:pt x="449" y="5"/>
                  </a:cubicBezTo>
                  <a:cubicBezTo>
                    <a:pt x="-151" y="-283"/>
                    <a:pt x="-148" y="12162"/>
                    <a:pt x="449" y="12450"/>
                  </a:cubicBezTo>
                  <a:cubicBezTo>
                    <a:pt x="449" y="12450"/>
                    <a:pt x="449" y="12450"/>
                    <a:pt x="449" y="12450"/>
                  </a:cubicBezTo>
                  <a:close/>
                  <a:moveTo>
                    <a:pt x="449" y="1245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0" name="AutoShape 46"/>
            <p:cNvSpPr>
              <a:spLocks/>
            </p:cNvSpPr>
            <p:nvPr/>
          </p:nvSpPr>
          <p:spPr bwMode="auto">
            <a:xfrm rot="220061">
              <a:off x="257" y="301"/>
              <a:ext cx="227" cy="135"/>
            </a:xfrm>
            <a:custGeom>
              <a:avLst/>
              <a:gdLst/>
              <a:ahLst/>
              <a:cxnLst/>
              <a:rect l="0" t="0" r="r" b="b"/>
              <a:pathLst>
                <a:path w="21020" h="20807">
                  <a:moveTo>
                    <a:pt x="91" y="990"/>
                  </a:moveTo>
                  <a:cubicBezTo>
                    <a:pt x="4913" y="10366"/>
                    <a:pt x="13648" y="14288"/>
                    <a:pt x="20292" y="20679"/>
                  </a:cubicBezTo>
                  <a:cubicBezTo>
                    <a:pt x="20821" y="21189"/>
                    <a:pt x="21319" y="20003"/>
                    <a:pt x="20796" y="19502"/>
                  </a:cubicBezTo>
                  <a:cubicBezTo>
                    <a:pt x="14325" y="13275"/>
                    <a:pt x="5645" y="9423"/>
                    <a:pt x="956" y="301"/>
                  </a:cubicBezTo>
                  <a:cubicBezTo>
                    <a:pt x="585" y="-411"/>
                    <a:pt x="-281" y="268"/>
                    <a:pt x="91" y="990"/>
                  </a:cubicBezTo>
                  <a:cubicBezTo>
                    <a:pt x="91" y="990"/>
                    <a:pt x="91" y="990"/>
                    <a:pt x="91" y="990"/>
                  </a:cubicBezTo>
                  <a:close/>
                  <a:moveTo>
                    <a:pt x="91" y="99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1" name="AutoShape 47"/>
            <p:cNvSpPr>
              <a:spLocks/>
            </p:cNvSpPr>
            <p:nvPr/>
          </p:nvSpPr>
          <p:spPr bwMode="auto">
            <a:xfrm rot="220061">
              <a:off x="254" y="366"/>
              <a:ext cx="197" cy="84"/>
            </a:xfrm>
            <a:custGeom>
              <a:avLst/>
              <a:gdLst/>
              <a:ahLst/>
              <a:cxnLst/>
              <a:rect l="0" t="0" r="r" b="b"/>
              <a:pathLst>
                <a:path w="20873" h="20476">
                  <a:moveTo>
                    <a:pt x="169" y="1848"/>
                  </a:moveTo>
                  <a:cubicBezTo>
                    <a:pt x="5522" y="12016"/>
                    <a:pt x="13282" y="14757"/>
                    <a:pt x="19995" y="20370"/>
                  </a:cubicBezTo>
                  <a:cubicBezTo>
                    <a:pt x="20663" y="20930"/>
                    <a:pt x="21247" y="19069"/>
                    <a:pt x="20571" y="18507"/>
                  </a:cubicBezTo>
                  <a:cubicBezTo>
                    <a:pt x="13965" y="12983"/>
                    <a:pt x="6234" y="10310"/>
                    <a:pt x="975" y="321"/>
                  </a:cubicBezTo>
                  <a:cubicBezTo>
                    <a:pt x="455" y="-670"/>
                    <a:pt x="-353" y="860"/>
                    <a:pt x="169" y="1848"/>
                  </a:cubicBezTo>
                  <a:cubicBezTo>
                    <a:pt x="169" y="1848"/>
                    <a:pt x="169" y="1848"/>
                    <a:pt x="169" y="1848"/>
                  </a:cubicBezTo>
                  <a:close/>
                  <a:moveTo>
                    <a:pt x="169" y="1848"/>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2" name="AutoShape 48"/>
            <p:cNvSpPr>
              <a:spLocks/>
            </p:cNvSpPr>
            <p:nvPr/>
          </p:nvSpPr>
          <p:spPr bwMode="auto">
            <a:xfrm rot="220061">
              <a:off x="805" y="219"/>
              <a:ext cx="47" cy="96"/>
            </a:xfrm>
            <a:custGeom>
              <a:avLst/>
              <a:gdLst/>
              <a:ahLst/>
              <a:cxnLst/>
              <a:rect l="0" t="0" r="r" b="b"/>
              <a:pathLst>
                <a:path w="16079" h="19466">
                  <a:moveTo>
                    <a:pt x="10604" y="313"/>
                  </a:moveTo>
                  <a:cubicBezTo>
                    <a:pt x="-3245" y="4815"/>
                    <a:pt x="-2894" y="13295"/>
                    <a:pt x="7972" y="18900"/>
                  </a:cubicBezTo>
                  <a:cubicBezTo>
                    <a:pt x="11273" y="20606"/>
                    <a:pt x="16547" y="18050"/>
                    <a:pt x="13264" y="16355"/>
                  </a:cubicBezTo>
                  <a:cubicBezTo>
                    <a:pt x="5863" y="12534"/>
                    <a:pt x="4606" y="6602"/>
                    <a:pt x="14384" y="3423"/>
                  </a:cubicBezTo>
                  <a:cubicBezTo>
                    <a:pt x="18355" y="2130"/>
                    <a:pt x="14621" y="-994"/>
                    <a:pt x="10604" y="313"/>
                  </a:cubicBezTo>
                  <a:cubicBezTo>
                    <a:pt x="10604" y="313"/>
                    <a:pt x="10604" y="313"/>
                    <a:pt x="10604" y="313"/>
                  </a:cubicBezTo>
                  <a:close/>
                  <a:moveTo>
                    <a:pt x="10604" y="31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3" name="AutoShape 49"/>
            <p:cNvSpPr>
              <a:spLocks/>
            </p:cNvSpPr>
            <p:nvPr/>
          </p:nvSpPr>
          <p:spPr bwMode="auto">
            <a:xfrm rot="220061">
              <a:off x="886" y="225"/>
              <a:ext cx="56" cy="97"/>
            </a:xfrm>
            <a:custGeom>
              <a:avLst/>
              <a:gdLst/>
              <a:ahLst/>
              <a:cxnLst/>
              <a:rect l="0" t="0" r="r" b="b"/>
              <a:pathLst>
                <a:path w="13265" h="19937">
                  <a:moveTo>
                    <a:pt x="3942" y="3594"/>
                  </a:moveTo>
                  <a:cubicBezTo>
                    <a:pt x="13897" y="5653"/>
                    <a:pt x="3980" y="13898"/>
                    <a:pt x="484" y="17304"/>
                  </a:cubicBezTo>
                  <a:cubicBezTo>
                    <a:pt x="-1468" y="19209"/>
                    <a:pt x="2989" y="21024"/>
                    <a:pt x="4914" y="19143"/>
                  </a:cubicBezTo>
                  <a:cubicBezTo>
                    <a:pt x="10786" y="13428"/>
                    <a:pt x="20132" y="3147"/>
                    <a:pt x="5307" y="82"/>
                  </a:cubicBezTo>
                  <a:cubicBezTo>
                    <a:pt x="2121" y="-576"/>
                    <a:pt x="769" y="2936"/>
                    <a:pt x="3942" y="3594"/>
                  </a:cubicBezTo>
                  <a:cubicBezTo>
                    <a:pt x="3942" y="3594"/>
                    <a:pt x="3942" y="3594"/>
                    <a:pt x="3942" y="3594"/>
                  </a:cubicBezTo>
                  <a:close/>
                  <a:moveTo>
                    <a:pt x="3942" y="359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4" name="AutoShape 50"/>
            <p:cNvSpPr>
              <a:spLocks/>
            </p:cNvSpPr>
            <p:nvPr/>
          </p:nvSpPr>
          <p:spPr bwMode="auto">
            <a:xfrm rot="220061">
              <a:off x="362" y="58"/>
              <a:ext cx="35" cy="95"/>
            </a:xfrm>
            <a:custGeom>
              <a:avLst/>
              <a:gdLst/>
              <a:ahLst/>
              <a:cxnLst/>
              <a:rect l="0" t="0" r="r" b="b"/>
              <a:pathLst>
                <a:path w="20178" h="20784">
                  <a:moveTo>
                    <a:pt x="13989" y="933"/>
                  </a:moveTo>
                  <a:cubicBezTo>
                    <a:pt x="12493" y="7477"/>
                    <a:pt x="7157" y="13451"/>
                    <a:pt x="198" y="19602"/>
                  </a:cubicBezTo>
                  <a:cubicBezTo>
                    <a:pt x="-1155" y="20785"/>
                    <a:pt x="4827" y="21286"/>
                    <a:pt x="6165" y="20117"/>
                  </a:cubicBezTo>
                  <a:cubicBezTo>
                    <a:pt x="13298" y="13800"/>
                    <a:pt x="18634" y="7640"/>
                    <a:pt x="20167" y="933"/>
                  </a:cubicBezTo>
                  <a:cubicBezTo>
                    <a:pt x="20445" y="-314"/>
                    <a:pt x="14275" y="-309"/>
                    <a:pt x="13989" y="933"/>
                  </a:cubicBezTo>
                  <a:cubicBezTo>
                    <a:pt x="13989" y="933"/>
                    <a:pt x="13989" y="933"/>
                    <a:pt x="13989" y="933"/>
                  </a:cubicBezTo>
                  <a:close/>
                  <a:moveTo>
                    <a:pt x="13989" y="93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5" name="AutoShape 51"/>
            <p:cNvSpPr>
              <a:spLocks/>
            </p:cNvSpPr>
            <p:nvPr/>
          </p:nvSpPr>
          <p:spPr bwMode="auto">
            <a:xfrm rot="220061">
              <a:off x="414" y="83"/>
              <a:ext cx="40" cy="89"/>
            </a:xfrm>
            <a:custGeom>
              <a:avLst/>
              <a:gdLst/>
              <a:ahLst/>
              <a:cxnLst/>
              <a:rect l="0" t="0" r="r" b="b"/>
              <a:pathLst>
                <a:path w="19725" h="20524">
                  <a:moveTo>
                    <a:pt x="14559" y="725"/>
                  </a:moveTo>
                  <a:cubicBezTo>
                    <a:pt x="9911" y="6921"/>
                    <a:pt x="6115" y="13243"/>
                    <a:pt x="189" y="19279"/>
                  </a:cubicBezTo>
                  <a:cubicBezTo>
                    <a:pt x="-1032" y="20521"/>
                    <a:pt x="4029" y="21053"/>
                    <a:pt x="5238" y="19829"/>
                  </a:cubicBezTo>
                  <a:cubicBezTo>
                    <a:pt x="11170" y="13790"/>
                    <a:pt x="14953" y="7471"/>
                    <a:pt x="19602" y="1274"/>
                  </a:cubicBezTo>
                  <a:cubicBezTo>
                    <a:pt x="20568" y="-5"/>
                    <a:pt x="15519" y="-547"/>
                    <a:pt x="14559" y="725"/>
                  </a:cubicBezTo>
                  <a:cubicBezTo>
                    <a:pt x="14559" y="725"/>
                    <a:pt x="14559" y="725"/>
                    <a:pt x="14559" y="725"/>
                  </a:cubicBezTo>
                  <a:close/>
                  <a:moveTo>
                    <a:pt x="14559" y="72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6" name="AutoShape 52"/>
            <p:cNvSpPr>
              <a:spLocks/>
            </p:cNvSpPr>
            <p:nvPr/>
          </p:nvSpPr>
          <p:spPr bwMode="auto">
            <a:xfrm rot="220061">
              <a:off x="595" y="161"/>
              <a:ext cx="22" cy="95"/>
            </a:xfrm>
            <a:custGeom>
              <a:avLst/>
              <a:gdLst/>
              <a:ahLst/>
              <a:cxnLst/>
              <a:rect l="0" t="0" r="r" b="b"/>
              <a:pathLst>
                <a:path w="16199" h="20574">
                  <a:moveTo>
                    <a:pt x="5907" y="1181"/>
                  </a:moveTo>
                  <a:cubicBezTo>
                    <a:pt x="12949" y="6819"/>
                    <a:pt x="3686" y="13731"/>
                    <a:pt x="61" y="19367"/>
                  </a:cubicBezTo>
                  <a:cubicBezTo>
                    <a:pt x="-746" y="20578"/>
                    <a:pt x="6799" y="21094"/>
                    <a:pt x="7587" y="19878"/>
                  </a:cubicBezTo>
                  <a:cubicBezTo>
                    <a:pt x="11411" y="13934"/>
                    <a:pt x="20854" y="6626"/>
                    <a:pt x="13433" y="670"/>
                  </a:cubicBezTo>
                  <a:cubicBezTo>
                    <a:pt x="11962" y="-506"/>
                    <a:pt x="4426" y="-4"/>
                    <a:pt x="5907" y="1181"/>
                  </a:cubicBezTo>
                  <a:cubicBezTo>
                    <a:pt x="5907" y="1181"/>
                    <a:pt x="5907" y="1181"/>
                    <a:pt x="5907" y="1181"/>
                  </a:cubicBezTo>
                  <a:close/>
                  <a:moveTo>
                    <a:pt x="5907" y="118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7" name="AutoShape 53"/>
            <p:cNvSpPr>
              <a:spLocks/>
            </p:cNvSpPr>
            <p:nvPr/>
          </p:nvSpPr>
          <p:spPr bwMode="auto">
            <a:xfrm rot="220061">
              <a:off x="648" y="164"/>
              <a:ext cx="22" cy="102"/>
            </a:xfrm>
            <a:custGeom>
              <a:avLst/>
              <a:gdLst/>
              <a:ahLst/>
              <a:cxnLst/>
              <a:rect l="0" t="0" r="r" b="b"/>
              <a:pathLst>
                <a:path w="20137" h="20826">
                  <a:moveTo>
                    <a:pt x="10057" y="877"/>
                  </a:moveTo>
                  <a:cubicBezTo>
                    <a:pt x="10045" y="7217"/>
                    <a:pt x="9237" y="13527"/>
                    <a:pt x="188" y="19697"/>
                  </a:cubicBezTo>
                  <a:cubicBezTo>
                    <a:pt x="-1465" y="20829"/>
                    <a:pt x="8257" y="21308"/>
                    <a:pt x="9874" y="20181"/>
                  </a:cubicBezTo>
                  <a:cubicBezTo>
                    <a:pt x="19143" y="13861"/>
                    <a:pt x="20111" y="7379"/>
                    <a:pt x="20135" y="877"/>
                  </a:cubicBezTo>
                  <a:cubicBezTo>
                    <a:pt x="20135" y="-292"/>
                    <a:pt x="10057" y="-292"/>
                    <a:pt x="10057" y="877"/>
                  </a:cubicBezTo>
                  <a:cubicBezTo>
                    <a:pt x="10057" y="877"/>
                    <a:pt x="10057" y="877"/>
                    <a:pt x="10057" y="877"/>
                  </a:cubicBezTo>
                  <a:close/>
                  <a:moveTo>
                    <a:pt x="10057" y="877"/>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8" name="AutoShape 54"/>
            <p:cNvSpPr>
              <a:spLocks/>
            </p:cNvSpPr>
            <p:nvPr/>
          </p:nvSpPr>
          <p:spPr bwMode="auto">
            <a:xfrm rot="220061">
              <a:off x="1099" y="259"/>
              <a:ext cx="15" cy="80"/>
            </a:xfrm>
            <a:custGeom>
              <a:avLst/>
              <a:gdLst/>
              <a:ahLst/>
              <a:cxnLst/>
              <a:rect l="0" t="0" r="r" b="b"/>
              <a:pathLst>
                <a:path w="18180" h="20605">
                  <a:moveTo>
                    <a:pt x="1705" y="833"/>
                  </a:moveTo>
                  <a:cubicBezTo>
                    <a:pt x="-3308" y="7144"/>
                    <a:pt x="4277" y="13186"/>
                    <a:pt x="4798" y="19493"/>
                  </a:cubicBezTo>
                  <a:cubicBezTo>
                    <a:pt x="4896" y="20973"/>
                    <a:pt x="18292" y="20973"/>
                    <a:pt x="18178" y="19493"/>
                  </a:cubicBezTo>
                  <a:cubicBezTo>
                    <a:pt x="17657" y="13420"/>
                    <a:pt x="9812" y="7520"/>
                    <a:pt x="14581" y="1442"/>
                  </a:cubicBezTo>
                  <a:cubicBezTo>
                    <a:pt x="15704" y="-4"/>
                    <a:pt x="2829" y="-627"/>
                    <a:pt x="1705" y="833"/>
                  </a:cubicBezTo>
                  <a:cubicBezTo>
                    <a:pt x="1705" y="833"/>
                    <a:pt x="1705" y="833"/>
                    <a:pt x="1705" y="833"/>
                  </a:cubicBezTo>
                  <a:close/>
                  <a:moveTo>
                    <a:pt x="1705" y="83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59" name="AutoShape 55"/>
            <p:cNvSpPr>
              <a:spLocks/>
            </p:cNvSpPr>
            <p:nvPr/>
          </p:nvSpPr>
          <p:spPr bwMode="auto">
            <a:xfrm rot="220061">
              <a:off x="1126" y="261"/>
              <a:ext cx="16" cy="84"/>
            </a:xfrm>
            <a:custGeom>
              <a:avLst/>
              <a:gdLst/>
              <a:ahLst/>
              <a:cxnLst/>
              <a:rect l="0" t="0" r="r" b="b"/>
              <a:pathLst>
                <a:path w="20244" h="20659">
                  <a:moveTo>
                    <a:pt x="6648" y="1052"/>
                  </a:moveTo>
                  <a:cubicBezTo>
                    <a:pt x="6648" y="7139"/>
                    <a:pt x="6433" y="13271"/>
                    <a:pt x="115" y="19289"/>
                  </a:cubicBezTo>
                  <a:cubicBezTo>
                    <a:pt x="-1357" y="20663"/>
                    <a:pt x="11775" y="21249"/>
                    <a:pt x="13197" y="19867"/>
                  </a:cubicBezTo>
                  <a:cubicBezTo>
                    <a:pt x="19747" y="13650"/>
                    <a:pt x="20243" y="7338"/>
                    <a:pt x="20243" y="1052"/>
                  </a:cubicBezTo>
                  <a:cubicBezTo>
                    <a:pt x="20243" y="-351"/>
                    <a:pt x="6648" y="-351"/>
                    <a:pt x="6648" y="1052"/>
                  </a:cubicBezTo>
                  <a:cubicBezTo>
                    <a:pt x="6648" y="1052"/>
                    <a:pt x="6648" y="1052"/>
                    <a:pt x="6648" y="1052"/>
                  </a:cubicBezTo>
                  <a:close/>
                  <a:moveTo>
                    <a:pt x="6648" y="105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60" name="AutoShape 56"/>
            <p:cNvSpPr>
              <a:spLocks/>
            </p:cNvSpPr>
            <p:nvPr/>
          </p:nvSpPr>
          <p:spPr bwMode="auto">
            <a:xfrm rot="220061">
              <a:off x="1287" y="272"/>
              <a:ext cx="27" cy="73"/>
            </a:xfrm>
            <a:custGeom>
              <a:avLst/>
              <a:gdLst/>
              <a:ahLst/>
              <a:cxnLst/>
              <a:rect l="0" t="0" r="r" b="b"/>
              <a:pathLst>
                <a:path w="18953" h="20144">
                  <a:moveTo>
                    <a:pt x="369" y="1869"/>
                  </a:moveTo>
                  <a:cubicBezTo>
                    <a:pt x="7607" y="7136"/>
                    <a:pt x="7281" y="13693"/>
                    <a:pt x="11435" y="19270"/>
                  </a:cubicBezTo>
                  <a:cubicBezTo>
                    <a:pt x="12608" y="20799"/>
                    <a:pt x="19976" y="20149"/>
                    <a:pt x="18830" y="18619"/>
                  </a:cubicBezTo>
                  <a:cubicBezTo>
                    <a:pt x="14481" y="12793"/>
                    <a:pt x="14564" y="6154"/>
                    <a:pt x="6964" y="642"/>
                  </a:cubicBezTo>
                  <a:cubicBezTo>
                    <a:pt x="4999" y="-801"/>
                    <a:pt x="-1624" y="443"/>
                    <a:pt x="369" y="1869"/>
                  </a:cubicBezTo>
                  <a:cubicBezTo>
                    <a:pt x="369" y="1869"/>
                    <a:pt x="369" y="1869"/>
                    <a:pt x="369" y="1869"/>
                  </a:cubicBezTo>
                  <a:close/>
                  <a:moveTo>
                    <a:pt x="369" y="1869"/>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61" name="AutoShape 57"/>
            <p:cNvSpPr>
              <a:spLocks/>
            </p:cNvSpPr>
            <p:nvPr/>
          </p:nvSpPr>
          <p:spPr bwMode="auto">
            <a:xfrm rot="220061">
              <a:off x="1339" y="297"/>
              <a:ext cx="22" cy="62"/>
            </a:xfrm>
            <a:custGeom>
              <a:avLst/>
              <a:gdLst/>
              <a:ahLst/>
              <a:cxnLst/>
              <a:rect l="0" t="0" r="r" b="b"/>
              <a:pathLst>
                <a:path w="19164" h="20421">
                  <a:moveTo>
                    <a:pt x="9443" y="1845"/>
                  </a:moveTo>
                  <a:cubicBezTo>
                    <a:pt x="9443" y="1838"/>
                    <a:pt x="9443" y="1831"/>
                    <a:pt x="9478" y="1824"/>
                  </a:cubicBezTo>
                  <a:cubicBezTo>
                    <a:pt x="6381" y="1824"/>
                    <a:pt x="3307" y="1824"/>
                    <a:pt x="210" y="1824"/>
                  </a:cubicBezTo>
                  <a:cubicBezTo>
                    <a:pt x="5773" y="7388"/>
                    <a:pt x="6147" y="13649"/>
                    <a:pt x="9782" y="19366"/>
                  </a:cubicBezTo>
                  <a:cubicBezTo>
                    <a:pt x="10963" y="21210"/>
                    <a:pt x="20220" y="20428"/>
                    <a:pt x="19063" y="18588"/>
                  </a:cubicBezTo>
                  <a:cubicBezTo>
                    <a:pt x="15393" y="12874"/>
                    <a:pt x="15054" y="6610"/>
                    <a:pt x="9478" y="1042"/>
                  </a:cubicBezTo>
                  <a:cubicBezTo>
                    <a:pt x="8111" y="-305"/>
                    <a:pt x="1414" y="-390"/>
                    <a:pt x="210" y="1042"/>
                  </a:cubicBezTo>
                  <a:cubicBezTo>
                    <a:pt x="210" y="1049"/>
                    <a:pt x="210" y="1063"/>
                    <a:pt x="175" y="1070"/>
                  </a:cubicBezTo>
                  <a:cubicBezTo>
                    <a:pt x="-1380" y="2893"/>
                    <a:pt x="7901" y="3668"/>
                    <a:pt x="9443" y="1845"/>
                  </a:cubicBezTo>
                  <a:cubicBezTo>
                    <a:pt x="9443" y="1845"/>
                    <a:pt x="9443" y="1845"/>
                    <a:pt x="9443" y="1845"/>
                  </a:cubicBezTo>
                  <a:close/>
                  <a:moveTo>
                    <a:pt x="9443" y="184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62" name="AutoShape 58"/>
            <p:cNvSpPr>
              <a:spLocks/>
            </p:cNvSpPr>
            <p:nvPr/>
          </p:nvSpPr>
          <p:spPr bwMode="auto">
            <a:xfrm rot="220061">
              <a:off x="789" y="306"/>
              <a:ext cx="24" cy="295"/>
            </a:xfrm>
            <a:custGeom>
              <a:avLst/>
              <a:gdLst/>
              <a:ahLst/>
              <a:cxnLst/>
              <a:rect l="0" t="0" r="r" b="b"/>
              <a:pathLst>
                <a:path w="21543" h="21395">
                  <a:moveTo>
                    <a:pt x="11960" y="311"/>
                  </a:moveTo>
                  <a:cubicBezTo>
                    <a:pt x="11634" y="7242"/>
                    <a:pt x="303" y="14149"/>
                    <a:pt x="0" y="21081"/>
                  </a:cubicBezTo>
                  <a:cubicBezTo>
                    <a:pt x="-23" y="21496"/>
                    <a:pt x="9571" y="21496"/>
                    <a:pt x="9571" y="21081"/>
                  </a:cubicBezTo>
                  <a:cubicBezTo>
                    <a:pt x="9897" y="14149"/>
                    <a:pt x="21216" y="7242"/>
                    <a:pt x="21542" y="311"/>
                  </a:cubicBezTo>
                  <a:cubicBezTo>
                    <a:pt x="21577" y="-104"/>
                    <a:pt x="11995" y="-104"/>
                    <a:pt x="11960" y="311"/>
                  </a:cubicBezTo>
                  <a:cubicBezTo>
                    <a:pt x="11960" y="311"/>
                    <a:pt x="11960" y="311"/>
                    <a:pt x="11960" y="311"/>
                  </a:cubicBezTo>
                  <a:close/>
                  <a:moveTo>
                    <a:pt x="11960" y="31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63" name="AutoShape 59"/>
            <p:cNvSpPr>
              <a:spLocks/>
            </p:cNvSpPr>
            <p:nvPr/>
          </p:nvSpPr>
          <p:spPr bwMode="auto">
            <a:xfrm rot="220061">
              <a:off x="787" y="309"/>
              <a:ext cx="116" cy="328"/>
            </a:xfrm>
            <a:custGeom>
              <a:avLst/>
              <a:gdLst/>
              <a:ahLst/>
              <a:cxnLst/>
              <a:rect l="0" t="0" r="r" b="b"/>
              <a:pathLst>
                <a:path w="21025" h="21322">
                  <a:moveTo>
                    <a:pt x="19061" y="274"/>
                  </a:moveTo>
                  <a:cubicBezTo>
                    <a:pt x="17579" y="3846"/>
                    <a:pt x="14163" y="7368"/>
                    <a:pt x="11392" y="10869"/>
                  </a:cubicBezTo>
                  <a:cubicBezTo>
                    <a:pt x="8662" y="14305"/>
                    <a:pt x="5244" y="17684"/>
                    <a:pt x="103" y="20880"/>
                  </a:cubicBezTo>
                  <a:cubicBezTo>
                    <a:pt x="-431" y="21214"/>
                    <a:pt x="1258" y="21506"/>
                    <a:pt x="1794" y="21170"/>
                  </a:cubicBezTo>
                  <a:cubicBezTo>
                    <a:pt x="7016" y="17926"/>
                    <a:pt x="10456" y="14508"/>
                    <a:pt x="13277" y="11022"/>
                  </a:cubicBezTo>
                  <a:cubicBezTo>
                    <a:pt x="16147" y="7476"/>
                    <a:pt x="19511" y="3897"/>
                    <a:pt x="21014" y="274"/>
                  </a:cubicBezTo>
                  <a:cubicBezTo>
                    <a:pt x="21169" y="-94"/>
                    <a:pt x="19208" y="-90"/>
                    <a:pt x="19061" y="274"/>
                  </a:cubicBezTo>
                  <a:cubicBezTo>
                    <a:pt x="19061" y="274"/>
                    <a:pt x="19061" y="274"/>
                    <a:pt x="19061" y="274"/>
                  </a:cubicBezTo>
                  <a:close/>
                  <a:moveTo>
                    <a:pt x="19061" y="27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47165" name="Rectangle 61"/>
          <p:cNvSpPr>
            <a:spLocks/>
          </p:cNvSpPr>
          <p:nvPr/>
        </p:nvSpPr>
        <p:spPr bwMode="auto">
          <a:xfrm>
            <a:off x="4775200" y="5334000"/>
            <a:ext cx="2259013" cy="812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5000" b="1" kern="0" dirty="0">
                <a:solidFill>
                  <a:schemeClr val="bg1"/>
                </a:solidFill>
                <a:latin typeface="Roboto" panose="02000000000000000000" pitchFamily="2" charset="0"/>
                <a:ea typeface="Roboto" panose="02000000000000000000" pitchFamily="2" charset="0"/>
                <a:cs typeface="Helvetica Neue" charset="0"/>
                <a:sym typeface="Helvetica Neue" charset="0"/>
              </a:rPr>
              <a:t>~</a:t>
            </a:r>
          </a:p>
        </p:txBody>
      </p:sp>
      <p:sp>
        <p:nvSpPr>
          <p:cNvPr id="47166" name="Rectangle 62"/>
          <p:cNvSpPr>
            <a:spLocks/>
          </p:cNvSpPr>
          <p:nvPr/>
        </p:nvSpPr>
        <p:spPr bwMode="auto">
          <a:xfrm>
            <a:off x="5067300" y="3718719"/>
            <a:ext cx="1676400" cy="2127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950" b="1" kern="0" dirty="0">
                <a:solidFill>
                  <a:schemeClr val="bg1"/>
                </a:solidFill>
                <a:latin typeface="Roboto" panose="02000000000000000000" pitchFamily="2" charset="0"/>
                <a:ea typeface="Roboto" panose="02000000000000000000" pitchFamily="2" charset="0"/>
                <a:cs typeface="Helvetica Neue" charset="0"/>
                <a:sym typeface="Helvetica Neue" charset="0"/>
              </a:rPr>
              <a:t>JEANS</a:t>
            </a:r>
          </a:p>
          <a:p>
            <a:pPr defTabSz="457200"/>
            <a:endParaRPr lang="en-US" sz="850" kern="0" dirty="0">
              <a:solidFill>
                <a:schemeClr val="bg1"/>
              </a:solidFill>
              <a:latin typeface="Roboto Slab" pitchFamily="2" charset="0"/>
              <a:ea typeface="Roboto Slab" pitchFamily="2" charset="0"/>
              <a:cs typeface="Helvetica Neue Medium" charset="0"/>
              <a:sym typeface="Helvetica Neue Medium" charset="0"/>
            </a:endParaRPr>
          </a:p>
          <a:p>
            <a:pPr defTabSz="457200"/>
            <a:r>
              <a:rPr lang="en-US" sz="850"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a:t>
            </a:r>
          </a:p>
          <a:p>
            <a:pPr defTabSz="457200"/>
            <a:endParaRPr lang="en-US" sz="850"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a:p>
            <a:pPr defTabSz="457200"/>
            <a:endParaRPr lang="en-US" sz="850" b="1"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p:txBody>
      </p:sp>
      <p:grpSp>
        <p:nvGrpSpPr>
          <p:cNvPr id="47176" name="Group 72"/>
          <p:cNvGrpSpPr>
            <a:grpSpLocks/>
          </p:cNvGrpSpPr>
          <p:nvPr/>
        </p:nvGrpSpPr>
        <p:grpSpPr bwMode="auto">
          <a:xfrm>
            <a:off x="8389144" y="1671638"/>
            <a:ext cx="2016125" cy="1603375"/>
            <a:chOff x="0" y="0"/>
            <a:chExt cx="2540" cy="2020"/>
          </a:xfrm>
          <a:solidFill>
            <a:schemeClr val="bg2"/>
          </a:solidFill>
        </p:grpSpPr>
        <p:sp>
          <p:nvSpPr>
            <p:cNvPr id="47167" name="AutoShape 63"/>
            <p:cNvSpPr>
              <a:spLocks/>
            </p:cNvSpPr>
            <p:nvPr/>
          </p:nvSpPr>
          <p:spPr bwMode="auto">
            <a:xfrm rot="1155098">
              <a:off x="163" y="326"/>
              <a:ext cx="2213" cy="1367"/>
            </a:xfrm>
            <a:custGeom>
              <a:avLst/>
              <a:gdLst/>
              <a:ahLst/>
              <a:cxnLst/>
              <a:rect l="0" t="0" r="r" b="b"/>
              <a:pathLst>
                <a:path w="21526" h="21331">
                  <a:moveTo>
                    <a:pt x="4803" y="13406"/>
                  </a:moveTo>
                  <a:cubicBezTo>
                    <a:pt x="3571" y="14558"/>
                    <a:pt x="2284" y="15752"/>
                    <a:pt x="921" y="16486"/>
                  </a:cubicBezTo>
                  <a:cubicBezTo>
                    <a:pt x="499" y="16713"/>
                    <a:pt x="58" y="16866"/>
                    <a:pt x="10" y="17691"/>
                  </a:cubicBezTo>
                  <a:cubicBezTo>
                    <a:pt x="-32" y="18423"/>
                    <a:pt x="43" y="19085"/>
                    <a:pt x="513" y="19372"/>
                  </a:cubicBezTo>
                  <a:cubicBezTo>
                    <a:pt x="724" y="19500"/>
                    <a:pt x="970" y="19507"/>
                    <a:pt x="1192" y="19511"/>
                  </a:cubicBezTo>
                  <a:cubicBezTo>
                    <a:pt x="1562" y="19519"/>
                    <a:pt x="1931" y="19518"/>
                    <a:pt x="2300" y="19520"/>
                  </a:cubicBezTo>
                  <a:cubicBezTo>
                    <a:pt x="3071" y="19526"/>
                    <a:pt x="3826" y="19443"/>
                    <a:pt x="4591" y="19312"/>
                  </a:cubicBezTo>
                  <a:cubicBezTo>
                    <a:pt x="5352" y="19181"/>
                    <a:pt x="6111" y="19036"/>
                    <a:pt x="6872" y="18909"/>
                  </a:cubicBezTo>
                  <a:cubicBezTo>
                    <a:pt x="7516" y="18802"/>
                    <a:pt x="8165" y="18746"/>
                    <a:pt x="8808" y="18616"/>
                  </a:cubicBezTo>
                  <a:cubicBezTo>
                    <a:pt x="9306" y="18515"/>
                    <a:pt x="9808" y="18342"/>
                    <a:pt x="10241" y="17923"/>
                  </a:cubicBezTo>
                  <a:cubicBezTo>
                    <a:pt x="10717" y="17463"/>
                    <a:pt x="10981" y="16649"/>
                    <a:pt x="11194" y="15869"/>
                  </a:cubicBezTo>
                  <a:cubicBezTo>
                    <a:pt x="11438" y="14974"/>
                    <a:pt x="11674" y="14144"/>
                    <a:pt x="12032" y="13343"/>
                  </a:cubicBezTo>
                  <a:cubicBezTo>
                    <a:pt x="12440" y="12433"/>
                    <a:pt x="12915" y="11600"/>
                    <a:pt x="13378" y="10760"/>
                  </a:cubicBezTo>
                  <a:cubicBezTo>
                    <a:pt x="13298" y="10708"/>
                    <a:pt x="13218" y="10656"/>
                    <a:pt x="13137" y="10604"/>
                  </a:cubicBezTo>
                  <a:cubicBezTo>
                    <a:pt x="13182" y="11127"/>
                    <a:pt x="13252" y="11643"/>
                    <a:pt x="13306" y="12164"/>
                  </a:cubicBezTo>
                  <a:cubicBezTo>
                    <a:pt x="13327" y="12371"/>
                    <a:pt x="13361" y="12591"/>
                    <a:pt x="13364" y="12801"/>
                  </a:cubicBezTo>
                  <a:cubicBezTo>
                    <a:pt x="13365" y="12895"/>
                    <a:pt x="13233" y="12954"/>
                    <a:pt x="13190" y="12988"/>
                  </a:cubicBezTo>
                  <a:cubicBezTo>
                    <a:pt x="12728" y="13356"/>
                    <a:pt x="12461" y="14083"/>
                    <a:pt x="12254" y="14798"/>
                  </a:cubicBezTo>
                  <a:cubicBezTo>
                    <a:pt x="12154" y="15142"/>
                    <a:pt x="12069" y="15498"/>
                    <a:pt x="11980" y="15849"/>
                  </a:cubicBezTo>
                  <a:cubicBezTo>
                    <a:pt x="11879" y="16250"/>
                    <a:pt x="11737" y="16623"/>
                    <a:pt x="11606" y="17001"/>
                  </a:cubicBezTo>
                  <a:cubicBezTo>
                    <a:pt x="11346" y="17751"/>
                    <a:pt x="11061" y="18567"/>
                    <a:pt x="11006" y="19432"/>
                  </a:cubicBezTo>
                  <a:cubicBezTo>
                    <a:pt x="10964" y="20088"/>
                    <a:pt x="11068" y="20737"/>
                    <a:pt x="11452" y="21080"/>
                  </a:cubicBezTo>
                  <a:cubicBezTo>
                    <a:pt x="11801" y="21392"/>
                    <a:pt x="12258" y="21345"/>
                    <a:pt x="12642" y="21292"/>
                  </a:cubicBezTo>
                  <a:cubicBezTo>
                    <a:pt x="13925" y="21115"/>
                    <a:pt x="15199" y="20914"/>
                    <a:pt x="16463" y="20515"/>
                  </a:cubicBezTo>
                  <a:cubicBezTo>
                    <a:pt x="17032" y="20335"/>
                    <a:pt x="17601" y="20137"/>
                    <a:pt x="18166" y="19931"/>
                  </a:cubicBezTo>
                  <a:cubicBezTo>
                    <a:pt x="18643" y="19758"/>
                    <a:pt x="19136" y="19538"/>
                    <a:pt x="19546" y="19103"/>
                  </a:cubicBezTo>
                  <a:cubicBezTo>
                    <a:pt x="19966" y="18658"/>
                    <a:pt x="20155" y="17898"/>
                    <a:pt x="20284" y="17158"/>
                  </a:cubicBezTo>
                  <a:cubicBezTo>
                    <a:pt x="20445" y="16231"/>
                    <a:pt x="20514" y="15276"/>
                    <a:pt x="20693" y="14355"/>
                  </a:cubicBezTo>
                  <a:cubicBezTo>
                    <a:pt x="21121" y="12157"/>
                    <a:pt x="21305" y="9870"/>
                    <a:pt x="21473" y="7594"/>
                  </a:cubicBezTo>
                  <a:cubicBezTo>
                    <a:pt x="21554" y="6487"/>
                    <a:pt x="21568" y="5490"/>
                    <a:pt x="21325" y="4429"/>
                  </a:cubicBezTo>
                  <a:cubicBezTo>
                    <a:pt x="21122" y="3539"/>
                    <a:pt x="20819" y="2691"/>
                    <a:pt x="20511" y="1881"/>
                  </a:cubicBezTo>
                  <a:cubicBezTo>
                    <a:pt x="20225" y="1130"/>
                    <a:pt x="19867" y="429"/>
                    <a:pt x="19334" y="108"/>
                  </a:cubicBezTo>
                  <a:cubicBezTo>
                    <a:pt x="18807" y="-208"/>
                    <a:pt x="18300" y="211"/>
                    <a:pt x="17941" y="807"/>
                  </a:cubicBezTo>
                  <a:cubicBezTo>
                    <a:pt x="17762" y="1103"/>
                    <a:pt x="17615" y="1451"/>
                    <a:pt x="17478" y="1797"/>
                  </a:cubicBezTo>
                  <a:cubicBezTo>
                    <a:pt x="17276" y="2305"/>
                    <a:pt x="17066" y="2795"/>
                    <a:pt x="16828" y="3264"/>
                  </a:cubicBezTo>
                  <a:cubicBezTo>
                    <a:pt x="16364" y="4180"/>
                    <a:pt x="15852" y="5030"/>
                    <a:pt x="15416" y="5982"/>
                  </a:cubicBezTo>
                  <a:cubicBezTo>
                    <a:pt x="15504" y="6019"/>
                    <a:pt x="15592" y="6057"/>
                    <a:pt x="15680" y="6094"/>
                  </a:cubicBezTo>
                  <a:cubicBezTo>
                    <a:pt x="15672" y="5105"/>
                    <a:pt x="15475" y="4280"/>
                    <a:pt x="15193" y="3410"/>
                  </a:cubicBezTo>
                  <a:cubicBezTo>
                    <a:pt x="14964" y="2703"/>
                    <a:pt x="14760" y="1971"/>
                    <a:pt x="14438" y="1352"/>
                  </a:cubicBezTo>
                  <a:cubicBezTo>
                    <a:pt x="14200" y="894"/>
                    <a:pt x="13916" y="716"/>
                    <a:pt x="13569" y="973"/>
                  </a:cubicBezTo>
                  <a:cubicBezTo>
                    <a:pt x="13200" y="1246"/>
                    <a:pt x="12904" y="1814"/>
                    <a:pt x="12644" y="2288"/>
                  </a:cubicBezTo>
                  <a:cubicBezTo>
                    <a:pt x="12363" y="2798"/>
                    <a:pt x="12100" y="3306"/>
                    <a:pt x="11793" y="3778"/>
                  </a:cubicBezTo>
                  <a:cubicBezTo>
                    <a:pt x="11259" y="4599"/>
                    <a:pt x="10732" y="5431"/>
                    <a:pt x="10219" y="6285"/>
                  </a:cubicBezTo>
                  <a:cubicBezTo>
                    <a:pt x="9717" y="7120"/>
                    <a:pt x="9241" y="7979"/>
                    <a:pt x="8792" y="8886"/>
                  </a:cubicBezTo>
                  <a:cubicBezTo>
                    <a:pt x="8353" y="9776"/>
                    <a:pt x="7853" y="10507"/>
                    <a:pt x="7315" y="11245"/>
                  </a:cubicBezTo>
                  <a:cubicBezTo>
                    <a:pt x="7126" y="11505"/>
                    <a:pt x="6935" y="11762"/>
                    <a:pt x="6774" y="12065"/>
                  </a:cubicBezTo>
                  <a:cubicBezTo>
                    <a:pt x="6621" y="12354"/>
                    <a:pt x="6488" y="12663"/>
                    <a:pt x="6273" y="12846"/>
                  </a:cubicBezTo>
                  <a:cubicBezTo>
                    <a:pt x="6067" y="13019"/>
                    <a:pt x="5766" y="12975"/>
                    <a:pt x="5539" y="13024"/>
                  </a:cubicBezTo>
                  <a:cubicBezTo>
                    <a:pt x="5275" y="13082"/>
                    <a:pt x="5036" y="13201"/>
                    <a:pt x="4803" y="13406"/>
                  </a:cubicBezTo>
                  <a:cubicBezTo>
                    <a:pt x="4644" y="13546"/>
                    <a:pt x="4787" y="13929"/>
                    <a:pt x="4946" y="13789"/>
                  </a:cubicBezTo>
                  <a:cubicBezTo>
                    <a:pt x="5236" y="13534"/>
                    <a:pt x="5531" y="13465"/>
                    <a:pt x="5858" y="13413"/>
                  </a:cubicBezTo>
                  <a:cubicBezTo>
                    <a:pt x="6125" y="13371"/>
                    <a:pt x="6386" y="13324"/>
                    <a:pt x="6598" y="13038"/>
                  </a:cubicBezTo>
                  <a:cubicBezTo>
                    <a:pt x="6789" y="12781"/>
                    <a:pt x="6926" y="12447"/>
                    <a:pt x="7097" y="12158"/>
                  </a:cubicBezTo>
                  <a:cubicBezTo>
                    <a:pt x="7338" y="11751"/>
                    <a:pt x="7629" y="11404"/>
                    <a:pt x="7895" y="11038"/>
                  </a:cubicBezTo>
                  <a:cubicBezTo>
                    <a:pt x="8436" y="10294"/>
                    <a:pt x="8862" y="9449"/>
                    <a:pt x="9306" y="8568"/>
                  </a:cubicBezTo>
                  <a:cubicBezTo>
                    <a:pt x="9764" y="7661"/>
                    <a:pt x="10279" y="6819"/>
                    <a:pt x="10790" y="5987"/>
                  </a:cubicBezTo>
                  <a:cubicBezTo>
                    <a:pt x="11280" y="5189"/>
                    <a:pt x="11805" y="4441"/>
                    <a:pt x="12288" y="3636"/>
                  </a:cubicBezTo>
                  <a:cubicBezTo>
                    <a:pt x="12560" y="3182"/>
                    <a:pt x="12794" y="2673"/>
                    <a:pt x="13063" y="2214"/>
                  </a:cubicBezTo>
                  <a:cubicBezTo>
                    <a:pt x="13250" y="1896"/>
                    <a:pt x="13641" y="1145"/>
                    <a:pt x="13966" y="1299"/>
                  </a:cubicBezTo>
                  <a:cubicBezTo>
                    <a:pt x="14167" y="1394"/>
                    <a:pt x="14325" y="1833"/>
                    <a:pt x="14430" y="2089"/>
                  </a:cubicBezTo>
                  <a:cubicBezTo>
                    <a:pt x="14581" y="2458"/>
                    <a:pt x="14704" y="2854"/>
                    <a:pt x="14827" y="3247"/>
                  </a:cubicBezTo>
                  <a:cubicBezTo>
                    <a:pt x="15121" y="4183"/>
                    <a:pt x="15389" y="5024"/>
                    <a:pt x="15397" y="6094"/>
                  </a:cubicBezTo>
                  <a:cubicBezTo>
                    <a:pt x="15399" y="6328"/>
                    <a:pt x="15581" y="6378"/>
                    <a:pt x="15660" y="6206"/>
                  </a:cubicBezTo>
                  <a:cubicBezTo>
                    <a:pt x="16065" y="5321"/>
                    <a:pt x="16538" y="4521"/>
                    <a:pt x="16977" y="3677"/>
                  </a:cubicBezTo>
                  <a:cubicBezTo>
                    <a:pt x="17361" y="2937"/>
                    <a:pt x="17644" y="2093"/>
                    <a:pt x="18018" y="1345"/>
                  </a:cubicBezTo>
                  <a:cubicBezTo>
                    <a:pt x="18387" y="607"/>
                    <a:pt x="18888" y="190"/>
                    <a:pt x="19455" y="682"/>
                  </a:cubicBezTo>
                  <a:cubicBezTo>
                    <a:pt x="19942" y="1106"/>
                    <a:pt x="20229" y="1979"/>
                    <a:pt x="20489" y="2713"/>
                  </a:cubicBezTo>
                  <a:cubicBezTo>
                    <a:pt x="20815" y="3630"/>
                    <a:pt x="21125" y="4582"/>
                    <a:pt x="21235" y="5627"/>
                  </a:cubicBezTo>
                  <a:cubicBezTo>
                    <a:pt x="21294" y="6185"/>
                    <a:pt x="21246" y="6755"/>
                    <a:pt x="21210" y="7312"/>
                  </a:cubicBezTo>
                  <a:cubicBezTo>
                    <a:pt x="21168" y="7947"/>
                    <a:pt x="21112" y="8580"/>
                    <a:pt x="21055" y="9212"/>
                  </a:cubicBezTo>
                  <a:cubicBezTo>
                    <a:pt x="20952" y="10364"/>
                    <a:pt x="20862" y="11515"/>
                    <a:pt x="20694" y="12649"/>
                  </a:cubicBezTo>
                  <a:cubicBezTo>
                    <a:pt x="20543" y="13667"/>
                    <a:pt x="20321" y="14651"/>
                    <a:pt x="20194" y="15679"/>
                  </a:cubicBezTo>
                  <a:cubicBezTo>
                    <a:pt x="20082" y="16598"/>
                    <a:pt x="19993" y="17565"/>
                    <a:pt x="19650" y="18354"/>
                  </a:cubicBezTo>
                  <a:cubicBezTo>
                    <a:pt x="19376" y="18984"/>
                    <a:pt x="18769" y="19227"/>
                    <a:pt x="18331" y="19410"/>
                  </a:cubicBezTo>
                  <a:cubicBezTo>
                    <a:pt x="17059" y="19943"/>
                    <a:pt x="15738" y="20344"/>
                    <a:pt x="14432" y="20586"/>
                  </a:cubicBezTo>
                  <a:cubicBezTo>
                    <a:pt x="13871" y="20690"/>
                    <a:pt x="13307" y="20739"/>
                    <a:pt x="12746" y="20833"/>
                  </a:cubicBezTo>
                  <a:cubicBezTo>
                    <a:pt x="12350" y="20899"/>
                    <a:pt x="11872" y="20983"/>
                    <a:pt x="11520" y="20626"/>
                  </a:cubicBezTo>
                  <a:cubicBezTo>
                    <a:pt x="11057" y="20156"/>
                    <a:pt x="11336" y="18929"/>
                    <a:pt x="11500" y="18322"/>
                  </a:cubicBezTo>
                  <a:cubicBezTo>
                    <a:pt x="11712" y="17540"/>
                    <a:pt x="12029" y="16837"/>
                    <a:pt x="12231" y="16050"/>
                  </a:cubicBezTo>
                  <a:cubicBezTo>
                    <a:pt x="12480" y="15085"/>
                    <a:pt x="12705" y="13889"/>
                    <a:pt x="13333" y="13371"/>
                  </a:cubicBezTo>
                  <a:cubicBezTo>
                    <a:pt x="13515" y="13221"/>
                    <a:pt x="13651" y="13096"/>
                    <a:pt x="13645" y="12739"/>
                  </a:cubicBezTo>
                  <a:cubicBezTo>
                    <a:pt x="13634" y="12029"/>
                    <a:pt x="13480" y="11307"/>
                    <a:pt x="13420" y="10604"/>
                  </a:cubicBezTo>
                  <a:cubicBezTo>
                    <a:pt x="13405" y="10434"/>
                    <a:pt x="13270" y="10282"/>
                    <a:pt x="13179" y="10447"/>
                  </a:cubicBezTo>
                  <a:cubicBezTo>
                    <a:pt x="12735" y="11251"/>
                    <a:pt x="12288" y="12051"/>
                    <a:pt x="11886" y="12907"/>
                  </a:cubicBezTo>
                  <a:cubicBezTo>
                    <a:pt x="11505" y="13717"/>
                    <a:pt x="11235" y="14560"/>
                    <a:pt x="10992" y="15486"/>
                  </a:cubicBezTo>
                  <a:cubicBezTo>
                    <a:pt x="10761" y="16368"/>
                    <a:pt x="10493" y="17223"/>
                    <a:pt x="9935" y="17687"/>
                  </a:cubicBezTo>
                  <a:cubicBezTo>
                    <a:pt x="9441" y="18099"/>
                    <a:pt x="8842" y="18180"/>
                    <a:pt x="8294" y="18259"/>
                  </a:cubicBezTo>
                  <a:cubicBezTo>
                    <a:pt x="6812" y="18470"/>
                    <a:pt x="5337" y="18757"/>
                    <a:pt x="3856" y="18989"/>
                  </a:cubicBezTo>
                  <a:cubicBezTo>
                    <a:pt x="3097" y="19109"/>
                    <a:pt x="2331" y="19077"/>
                    <a:pt x="1569" y="19070"/>
                  </a:cubicBezTo>
                  <a:cubicBezTo>
                    <a:pt x="1300" y="19067"/>
                    <a:pt x="1026" y="19089"/>
                    <a:pt x="760" y="19016"/>
                  </a:cubicBezTo>
                  <a:cubicBezTo>
                    <a:pt x="634" y="18982"/>
                    <a:pt x="509" y="18913"/>
                    <a:pt x="409" y="18783"/>
                  </a:cubicBezTo>
                  <a:cubicBezTo>
                    <a:pt x="301" y="18641"/>
                    <a:pt x="298" y="18348"/>
                    <a:pt x="288" y="18146"/>
                  </a:cubicBezTo>
                  <a:cubicBezTo>
                    <a:pt x="275" y="17872"/>
                    <a:pt x="272" y="17544"/>
                    <a:pt x="390" y="17321"/>
                  </a:cubicBezTo>
                  <a:cubicBezTo>
                    <a:pt x="501" y="17111"/>
                    <a:pt x="715" y="17049"/>
                    <a:pt x="873" y="16974"/>
                  </a:cubicBezTo>
                  <a:cubicBezTo>
                    <a:pt x="1326" y="16759"/>
                    <a:pt x="1763" y="16433"/>
                    <a:pt x="2191" y="16122"/>
                  </a:cubicBezTo>
                  <a:cubicBezTo>
                    <a:pt x="3139" y="15434"/>
                    <a:pt x="4049" y="14627"/>
                    <a:pt x="4946" y="13789"/>
                  </a:cubicBezTo>
                  <a:cubicBezTo>
                    <a:pt x="5102" y="13643"/>
                    <a:pt x="4960" y="13259"/>
                    <a:pt x="4803" y="13406"/>
                  </a:cubicBezTo>
                  <a:close/>
                  <a:moveTo>
                    <a:pt x="4803" y="13406"/>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68" name="AutoShape 64"/>
            <p:cNvSpPr>
              <a:spLocks/>
            </p:cNvSpPr>
            <p:nvPr/>
          </p:nvSpPr>
          <p:spPr bwMode="auto">
            <a:xfrm rot="1155098">
              <a:off x="830" y="406"/>
              <a:ext cx="871" cy="836"/>
            </a:xfrm>
            <a:custGeom>
              <a:avLst/>
              <a:gdLst/>
              <a:ahLst/>
              <a:cxnLst/>
              <a:rect l="0" t="0" r="r" b="b"/>
              <a:pathLst>
                <a:path w="20915" h="21182">
                  <a:moveTo>
                    <a:pt x="38" y="19232"/>
                  </a:moveTo>
                  <a:cubicBezTo>
                    <a:pt x="333" y="19706"/>
                    <a:pt x="1444" y="19738"/>
                    <a:pt x="1909" y="19828"/>
                  </a:cubicBezTo>
                  <a:cubicBezTo>
                    <a:pt x="2895" y="20019"/>
                    <a:pt x="3893" y="20149"/>
                    <a:pt x="4829" y="20532"/>
                  </a:cubicBezTo>
                  <a:cubicBezTo>
                    <a:pt x="6263" y="21119"/>
                    <a:pt x="7838" y="21500"/>
                    <a:pt x="9309" y="20820"/>
                  </a:cubicBezTo>
                  <a:cubicBezTo>
                    <a:pt x="10670" y="20191"/>
                    <a:pt x="11669" y="19112"/>
                    <a:pt x="12609" y="17945"/>
                  </a:cubicBezTo>
                  <a:cubicBezTo>
                    <a:pt x="13599" y="16717"/>
                    <a:pt x="14622" y="15511"/>
                    <a:pt x="15562" y="14242"/>
                  </a:cubicBezTo>
                  <a:cubicBezTo>
                    <a:pt x="16610" y="12827"/>
                    <a:pt x="17516" y="11307"/>
                    <a:pt x="18376" y="9764"/>
                  </a:cubicBezTo>
                  <a:cubicBezTo>
                    <a:pt x="19930" y="6976"/>
                    <a:pt x="21476" y="3451"/>
                    <a:pt x="20716" y="172"/>
                  </a:cubicBezTo>
                  <a:cubicBezTo>
                    <a:pt x="20653" y="-100"/>
                    <a:pt x="20271" y="-27"/>
                    <a:pt x="20259" y="236"/>
                  </a:cubicBezTo>
                  <a:cubicBezTo>
                    <a:pt x="20253" y="385"/>
                    <a:pt x="20277" y="456"/>
                    <a:pt x="20296" y="610"/>
                  </a:cubicBezTo>
                  <a:cubicBezTo>
                    <a:pt x="20333" y="913"/>
                    <a:pt x="20800" y="917"/>
                    <a:pt x="20761" y="610"/>
                  </a:cubicBezTo>
                  <a:cubicBezTo>
                    <a:pt x="20746" y="494"/>
                    <a:pt x="20719" y="353"/>
                    <a:pt x="20724" y="236"/>
                  </a:cubicBezTo>
                  <a:cubicBezTo>
                    <a:pt x="20572" y="258"/>
                    <a:pt x="20420" y="279"/>
                    <a:pt x="20267" y="300"/>
                  </a:cubicBezTo>
                  <a:cubicBezTo>
                    <a:pt x="20983" y="3387"/>
                    <a:pt x="19507" y="6696"/>
                    <a:pt x="18077" y="9333"/>
                  </a:cubicBezTo>
                  <a:cubicBezTo>
                    <a:pt x="17336" y="10702"/>
                    <a:pt x="16534" y="12059"/>
                    <a:pt x="15645" y="13331"/>
                  </a:cubicBezTo>
                  <a:cubicBezTo>
                    <a:pt x="14748" y="14615"/>
                    <a:pt x="13733" y="15807"/>
                    <a:pt x="12748" y="17018"/>
                  </a:cubicBezTo>
                  <a:cubicBezTo>
                    <a:pt x="11876" y="18092"/>
                    <a:pt x="11044" y="19195"/>
                    <a:pt x="9889" y="19964"/>
                  </a:cubicBezTo>
                  <a:cubicBezTo>
                    <a:pt x="8364" y="20981"/>
                    <a:pt x="6777" y="20773"/>
                    <a:pt x="5157" y="20150"/>
                  </a:cubicBezTo>
                  <a:cubicBezTo>
                    <a:pt x="4294" y="19819"/>
                    <a:pt x="3457" y="19634"/>
                    <a:pt x="2551" y="19463"/>
                  </a:cubicBezTo>
                  <a:cubicBezTo>
                    <a:pt x="2100" y="19378"/>
                    <a:pt x="1648" y="19293"/>
                    <a:pt x="1199" y="19195"/>
                  </a:cubicBezTo>
                  <a:cubicBezTo>
                    <a:pt x="1043" y="19160"/>
                    <a:pt x="481" y="19056"/>
                    <a:pt x="440" y="18989"/>
                  </a:cubicBezTo>
                  <a:cubicBezTo>
                    <a:pt x="278" y="18729"/>
                    <a:pt x="-124" y="18970"/>
                    <a:pt x="38" y="19232"/>
                  </a:cubicBezTo>
                  <a:cubicBezTo>
                    <a:pt x="38" y="19232"/>
                    <a:pt x="38" y="19232"/>
                    <a:pt x="38" y="19232"/>
                  </a:cubicBezTo>
                  <a:close/>
                  <a:moveTo>
                    <a:pt x="38" y="19232"/>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69" name="AutoShape 65"/>
            <p:cNvSpPr>
              <a:spLocks/>
            </p:cNvSpPr>
            <p:nvPr/>
          </p:nvSpPr>
          <p:spPr bwMode="auto">
            <a:xfrm rot="1155098">
              <a:off x="1547" y="829"/>
              <a:ext cx="247" cy="488"/>
            </a:xfrm>
            <a:custGeom>
              <a:avLst/>
              <a:gdLst/>
              <a:ahLst/>
              <a:cxnLst/>
              <a:rect l="0" t="0" r="r" b="b"/>
              <a:pathLst>
                <a:path w="20688" h="21085">
                  <a:moveTo>
                    <a:pt x="19159" y="193"/>
                  </a:moveTo>
                  <a:cubicBezTo>
                    <a:pt x="17541" y="1514"/>
                    <a:pt x="16994" y="3061"/>
                    <a:pt x="16185" y="4538"/>
                  </a:cubicBezTo>
                  <a:cubicBezTo>
                    <a:pt x="15039" y="6634"/>
                    <a:pt x="13063" y="8698"/>
                    <a:pt x="11276" y="10668"/>
                  </a:cubicBezTo>
                  <a:cubicBezTo>
                    <a:pt x="9650" y="12458"/>
                    <a:pt x="7689" y="14108"/>
                    <a:pt x="5550" y="15752"/>
                  </a:cubicBezTo>
                  <a:cubicBezTo>
                    <a:pt x="3632" y="17224"/>
                    <a:pt x="2611" y="19074"/>
                    <a:pt x="222" y="20378"/>
                  </a:cubicBezTo>
                  <a:cubicBezTo>
                    <a:pt x="-486" y="20765"/>
                    <a:pt x="658" y="21345"/>
                    <a:pt x="1371" y="20956"/>
                  </a:cubicBezTo>
                  <a:cubicBezTo>
                    <a:pt x="3590" y="19745"/>
                    <a:pt x="4406" y="18135"/>
                    <a:pt x="6151" y="16780"/>
                  </a:cubicBezTo>
                  <a:cubicBezTo>
                    <a:pt x="8404" y="15031"/>
                    <a:pt x="10592" y="13313"/>
                    <a:pt x="12361" y="11423"/>
                  </a:cubicBezTo>
                  <a:cubicBezTo>
                    <a:pt x="14104" y="9562"/>
                    <a:pt x="15644" y="7651"/>
                    <a:pt x="17082" y="5723"/>
                  </a:cubicBezTo>
                  <a:cubicBezTo>
                    <a:pt x="18336" y="4040"/>
                    <a:pt x="18658" y="2155"/>
                    <a:pt x="20561" y="606"/>
                  </a:cubicBezTo>
                  <a:cubicBezTo>
                    <a:pt x="21114" y="156"/>
                    <a:pt x="19709" y="-255"/>
                    <a:pt x="19159" y="193"/>
                  </a:cubicBezTo>
                  <a:cubicBezTo>
                    <a:pt x="19159" y="193"/>
                    <a:pt x="19159" y="193"/>
                    <a:pt x="19159" y="193"/>
                  </a:cubicBezTo>
                  <a:close/>
                  <a:moveTo>
                    <a:pt x="19159" y="193"/>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70" name="AutoShape 66"/>
            <p:cNvSpPr>
              <a:spLocks/>
            </p:cNvSpPr>
            <p:nvPr/>
          </p:nvSpPr>
          <p:spPr bwMode="auto">
            <a:xfrm rot="1155098">
              <a:off x="1573" y="616"/>
              <a:ext cx="728" cy="834"/>
            </a:xfrm>
            <a:custGeom>
              <a:avLst/>
              <a:gdLst/>
              <a:ahLst/>
              <a:cxnLst/>
              <a:rect l="0" t="0" r="r" b="b"/>
              <a:pathLst>
                <a:path w="21430" h="21319">
                  <a:moveTo>
                    <a:pt x="20922" y="860"/>
                  </a:moveTo>
                  <a:cubicBezTo>
                    <a:pt x="20714" y="678"/>
                    <a:pt x="20656" y="480"/>
                    <a:pt x="20657" y="233"/>
                  </a:cubicBezTo>
                  <a:cubicBezTo>
                    <a:pt x="20471" y="254"/>
                    <a:pt x="20284" y="275"/>
                    <a:pt x="20098" y="297"/>
                  </a:cubicBezTo>
                  <a:cubicBezTo>
                    <a:pt x="20764" y="1670"/>
                    <a:pt x="20913" y="3113"/>
                    <a:pt x="20841" y="4584"/>
                  </a:cubicBezTo>
                  <a:cubicBezTo>
                    <a:pt x="20803" y="5378"/>
                    <a:pt x="20714" y="6169"/>
                    <a:pt x="20668" y="6962"/>
                  </a:cubicBezTo>
                  <a:cubicBezTo>
                    <a:pt x="20619" y="7797"/>
                    <a:pt x="20662" y="8633"/>
                    <a:pt x="20619" y="9468"/>
                  </a:cubicBezTo>
                  <a:cubicBezTo>
                    <a:pt x="20538" y="11024"/>
                    <a:pt x="20021" y="12557"/>
                    <a:pt x="19699" y="14086"/>
                  </a:cubicBezTo>
                  <a:cubicBezTo>
                    <a:pt x="19425" y="15388"/>
                    <a:pt x="19126" y="16687"/>
                    <a:pt x="18795" y="17980"/>
                  </a:cubicBezTo>
                  <a:cubicBezTo>
                    <a:pt x="18514" y="19081"/>
                    <a:pt x="18124" y="20345"/>
                    <a:pt x="16719" y="20717"/>
                  </a:cubicBezTo>
                  <a:cubicBezTo>
                    <a:pt x="16000" y="20908"/>
                    <a:pt x="15179" y="20823"/>
                    <a:pt x="14445" y="20754"/>
                  </a:cubicBezTo>
                  <a:cubicBezTo>
                    <a:pt x="13417" y="20657"/>
                    <a:pt x="12398" y="20500"/>
                    <a:pt x="11385" y="20330"/>
                  </a:cubicBezTo>
                  <a:cubicBezTo>
                    <a:pt x="7710" y="19713"/>
                    <a:pt x="4042" y="18974"/>
                    <a:pt x="272" y="19327"/>
                  </a:cubicBezTo>
                  <a:cubicBezTo>
                    <a:pt x="-89" y="19361"/>
                    <a:pt x="-93" y="19846"/>
                    <a:pt x="272" y="19811"/>
                  </a:cubicBezTo>
                  <a:cubicBezTo>
                    <a:pt x="4373" y="19428"/>
                    <a:pt x="8325" y="20354"/>
                    <a:pt x="12323" y="20973"/>
                  </a:cubicBezTo>
                  <a:cubicBezTo>
                    <a:pt x="13832" y="21207"/>
                    <a:pt x="15568" y="21529"/>
                    <a:pt x="17071" y="21131"/>
                  </a:cubicBezTo>
                  <a:cubicBezTo>
                    <a:pt x="18318" y="20800"/>
                    <a:pt x="18837" y="19708"/>
                    <a:pt x="19165" y="18733"/>
                  </a:cubicBezTo>
                  <a:cubicBezTo>
                    <a:pt x="19583" y="17486"/>
                    <a:pt x="19831" y="16166"/>
                    <a:pt x="20105" y="14893"/>
                  </a:cubicBezTo>
                  <a:cubicBezTo>
                    <a:pt x="20460" y="13243"/>
                    <a:pt x="20980" y="11582"/>
                    <a:pt x="21154" y="9912"/>
                  </a:cubicBezTo>
                  <a:cubicBezTo>
                    <a:pt x="21241" y="9089"/>
                    <a:pt x="21204" y="8262"/>
                    <a:pt x="21220" y="7438"/>
                  </a:cubicBezTo>
                  <a:cubicBezTo>
                    <a:pt x="21232" y="6565"/>
                    <a:pt x="21337" y="5694"/>
                    <a:pt x="21396" y="4823"/>
                  </a:cubicBezTo>
                  <a:cubicBezTo>
                    <a:pt x="21507" y="3236"/>
                    <a:pt x="21367" y="1650"/>
                    <a:pt x="20647" y="168"/>
                  </a:cubicBezTo>
                  <a:cubicBezTo>
                    <a:pt x="20531" y="-71"/>
                    <a:pt x="20088" y="-61"/>
                    <a:pt x="20088" y="233"/>
                  </a:cubicBezTo>
                  <a:cubicBezTo>
                    <a:pt x="20087" y="610"/>
                    <a:pt x="20206" y="928"/>
                    <a:pt x="20518" y="1203"/>
                  </a:cubicBezTo>
                  <a:cubicBezTo>
                    <a:pt x="20774" y="1427"/>
                    <a:pt x="21177" y="1084"/>
                    <a:pt x="20922" y="860"/>
                  </a:cubicBezTo>
                  <a:cubicBezTo>
                    <a:pt x="20922" y="860"/>
                    <a:pt x="20922" y="860"/>
                    <a:pt x="20922" y="860"/>
                  </a:cubicBezTo>
                  <a:close/>
                  <a:moveTo>
                    <a:pt x="20922" y="86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71" name="AutoShape 67"/>
            <p:cNvSpPr>
              <a:spLocks/>
            </p:cNvSpPr>
            <p:nvPr/>
          </p:nvSpPr>
          <p:spPr bwMode="auto">
            <a:xfrm rot="1155098">
              <a:off x="1525" y="818"/>
              <a:ext cx="249" cy="343"/>
            </a:xfrm>
            <a:custGeom>
              <a:avLst/>
              <a:gdLst/>
              <a:ahLst/>
              <a:cxnLst/>
              <a:rect l="0" t="0" r="r" b="b"/>
              <a:pathLst>
                <a:path w="21371" h="21322">
                  <a:moveTo>
                    <a:pt x="770" y="21171"/>
                  </a:moveTo>
                  <a:cubicBezTo>
                    <a:pt x="2297" y="19204"/>
                    <a:pt x="4908" y="17676"/>
                    <a:pt x="7003" y="16012"/>
                  </a:cubicBezTo>
                  <a:cubicBezTo>
                    <a:pt x="9225" y="14244"/>
                    <a:pt x="11523" y="12515"/>
                    <a:pt x="13563" y="10640"/>
                  </a:cubicBezTo>
                  <a:cubicBezTo>
                    <a:pt x="16869" y="7601"/>
                    <a:pt x="21119" y="4317"/>
                    <a:pt x="21370" y="284"/>
                  </a:cubicBezTo>
                  <a:cubicBezTo>
                    <a:pt x="21396" y="-95"/>
                    <a:pt x="20567" y="-94"/>
                    <a:pt x="20541" y="284"/>
                  </a:cubicBezTo>
                  <a:cubicBezTo>
                    <a:pt x="20278" y="4542"/>
                    <a:pt x="15121" y="8425"/>
                    <a:pt x="11470" y="11543"/>
                  </a:cubicBezTo>
                  <a:cubicBezTo>
                    <a:pt x="9398" y="13313"/>
                    <a:pt x="7179" y="15009"/>
                    <a:pt x="5004" y="16715"/>
                  </a:cubicBezTo>
                  <a:cubicBezTo>
                    <a:pt x="3281" y="18068"/>
                    <a:pt x="1307" y="19258"/>
                    <a:pt x="55" y="20874"/>
                  </a:cubicBezTo>
                  <a:cubicBezTo>
                    <a:pt x="-204" y="21208"/>
                    <a:pt x="513" y="21505"/>
                    <a:pt x="770" y="21171"/>
                  </a:cubicBezTo>
                  <a:cubicBezTo>
                    <a:pt x="770" y="21171"/>
                    <a:pt x="770" y="21171"/>
                    <a:pt x="770" y="21171"/>
                  </a:cubicBezTo>
                  <a:close/>
                  <a:moveTo>
                    <a:pt x="770" y="21171"/>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72" name="AutoShape 68"/>
            <p:cNvSpPr>
              <a:spLocks/>
            </p:cNvSpPr>
            <p:nvPr/>
          </p:nvSpPr>
          <p:spPr bwMode="auto">
            <a:xfrm rot="1155098">
              <a:off x="958" y="691"/>
              <a:ext cx="629" cy="504"/>
            </a:xfrm>
            <a:custGeom>
              <a:avLst/>
              <a:gdLst/>
              <a:ahLst/>
              <a:cxnLst/>
              <a:rect l="0" t="0" r="r" b="b"/>
              <a:pathLst>
                <a:path w="21490" h="21435">
                  <a:moveTo>
                    <a:pt x="327" y="21295"/>
                  </a:moveTo>
                  <a:cubicBezTo>
                    <a:pt x="990" y="18735"/>
                    <a:pt x="2804" y="17021"/>
                    <a:pt x="4298" y="15183"/>
                  </a:cubicBezTo>
                  <a:cubicBezTo>
                    <a:pt x="5997" y="13092"/>
                    <a:pt x="7670" y="10970"/>
                    <a:pt x="9453" y="8986"/>
                  </a:cubicBezTo>
                  <a:cubicBezTo>
                    <a:pt x="11272" y="6962"/>
                    <a:pt x="13236" y="5142"/>
                    <a:pt x="15356" y="3614"/>
                  </a:cubicBezTo>
                  <a:cubicBezTo>
                    <a:pt x="16371" y="2882"/>
                    <a:pt x="17430" y="2249"/>
                    <a:pt x="18512" y="1679"/>
                  </a:cubicBezTo>
                  <a:cubicBezTo>
                    <a:pt x="19414" y="1204"/>
                    <a:pt x="20304" y="332"/>
                    <a:pt x="21330" y="407"/>
                  </a:cubicBezTo>
                  <a:cubicBezTo>
                    <a:pt x="21544" y="423"/>
                    <a:pt x="21542" y="20"/>
                    <a:pt x="21330" y="4"/>
                  </a:cubicBezTo>
                  <a:cubicBezTo>
                    <a:pt x="20459" y="-59"/>
                    <a:pt x="19654" y="529"/>
                    <a:pt x="18906" y="1001"/>
                  </a:cubicBezTo>
                  <a:cubicBezTo>
                    <a:pt x="17848" y="1667"/>
                    <a:pt x="16746" y="2209"/>
                    <a:pt x="15701" y="2911"/>
                  </a:cubicBezTo>
                  <a:cubicBezTo>
                    <a:pt x="13526" y="4368"/>
                    <a:pt x="11535" y="6210"/>
                    <a:pt x="9675" y="8203"/>
                  </a:cubicBezTo>
                  <a:cubicBezTo>
                    <a:pt x="7709" y="10311"/>
                    <a:pt x="5903" y="12630"/>
                    <a:pt x="4064" y="14899"/>
                  </a:cubicBezTo>
                  <a:cubicBezTo>
                    <a:pt x="2526" y="16797"/>
                    <a:pt x="692" y="18549"/>
                    <a:pt x="9" y="21188"/>
                  </a:cubicBezTo>
                  <a:cubicBezTo>
                    <a:pt x="-56" y="21436"/>
                    <a:pt x="263" y="21541"/>
                    <a:pt x="327" y="21295"/>
                  </a:cubicBezTo>
                  <a:cubicBezTo>
                    <a:pt x="327" y="21295"/>
                    <a:pt x="327" y="21295"/>
                    <a:pt x="327" y="21295"/>
                  </a:cubicBezTo>
                  <a:close/>
                  <a:moveTo>
                    <a:pt x="327" y="2129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73" name="AutoShape 69"/>
            <p:cNvSpPr>
              <a:spLocks/>
            </p:cNvSpPr>
            <p:nvPr/>
          </p:nvSpPr>
          <p:spPr bwMode="auto">
            <a:xfrm rot="1155098">
              <a:off x="1729" y="868"/>
              <a:ext cx="511" cy="550"/>
            </a:xfrm>
            <a:custGeom>
              <a:avLst/>
              <a:gdLst/>
              <a:ahLst/>
              <a:cxnLst/>
              <a:rect l="0" t="0" r="r" b="b"/>
              <a:pathLst>
                <a:path w="21282" h="21292">
                  <a:moveTo>
                    <a:pt x="388" y="21215"/>
                  </a:moveTo>
                  <a:cubicBezTo>
                    <a:pt x="4053" y="16817"/>
                    <a:pt x="4247" y="11083"/>
                    <a:pt x="6819" y="6224"/>
                  </a:cubicBezTo>
                  <a:cubicBezTo>
                    <a:pt x="8330" y="3368"/>
                    <a:pt x="10694" y="1294"/>
                    <a:pt x="14151" y="595"/>
                  </a:cubicBezTo>
                  <a:cubicBezTo>
                    <a:pt x="15828" y="256"/>
                    <a:pt x="21138" y="71"/>
                    <a:pt x="20868" y="2684"/>
                  </a:cubicBezTo>
                  <a:cubicBezTo>
                    <a:pt x="20843" y="2920"/>
                    <a:pt x="21246" y="2917"/>
                    <a:pt x="21271" y="2684"/>
                  </a:cubicBezTo>
                  <a:cubicBezTo>
                    <a:pt x="21482" y="642"/>
                    <a:pt x="18511" y="140"/>
                    <a:pt x="16838" y="24"/>
                  </a:cubicBezTo>
                  <a:cubicBezTo>
                    <a:pt x="13610" y="-200"/>
                    <a:pt x="10177" y="1150"/>
                    <a:pt x="8213" y="3483"/>
                  </a:cubicBezTo>
                  <a:cubicBezTo>
                    <a:pt x="3850" y="8667"/>
                    <a:pt x="4373" y="15831"/>
                    <a:pt x="39" y="21030"/>
                  </a:cubicBezTo>
                  <a:cubicBezTo>
                    <a:pt x="-118" y="21218"/>
                    <a:pt x="232" y="21400"/>
                    <a:pt x="388" y="21215"/>
                  </a:cubicBezTo>
                  <a:cubicBezTo>
                    <a:pt x="388" y="21215"/>
                    <a:pt x="388" y="21215"/>
                    <a:pt x="388" y="21215"/>
                  </a:cubicBezTo>
                  <a:close/>
                  <a:moveTo>
                    <a:pt x="388" y="21215"/>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74" name="AutoShape 70"/>
            <p:cNvSpPr>
              <a:spLocks/>
            </p:cNvSpPr>
            <p:nvPr/>
          </p:nvSpPr>
          <p:spPr bwMode="auto">
            <a:xfrm rot="1155098">
              <a:off x="76" y="1201"/>
              <a:ext cx="1062" cy="125"/>
            </a:xfrm>
            <a:custGeom>
              <a:avLst/>
              <a:gdLst/>
              <a:ahLst/>
              <a:cxnLst/>
              <a:rect l="0" t="0" r="r" b="b"/>
              <a:pathLst>
                <a:path w="21492" h="20507">
                  <a:moveTo>
                    <a:pt x="21368" y="14"/>
                  </a:moveTo>
                  <a:cubicBezTo>
                    <a:pt x="19470" y="2675"/>
                    <a:pt x="17592" y="6113"/>
                    <a:pt x="15698" y="8937"/>
                  </a:cubicBezTo>
                  <a:cubicBezTo>
                    <a:pt x="13880" y="11650"/>
                    <a:pt x="12040" y="13200"/>
                    <a:pt x="10209" y="15240"/>
                  </a:cubicBezTo>
                  <a:cubicBezTo>
                    <a:pt x="8368" y="17293"/>
                    <a:pt x="6516" y="19162"/>
                    <a:pt x="4652" y="18854"/>
                  </a:cubicBezTo>
                  <a:cubicBezTo>
                    <a:pt x="3755" y="18707"/>
                    <a:pt x="2862" y="17874"/>
                    <a:pt x="1988" y="16272"/>
                  </a:cubicBezTo>
                  <a:cubicBezTo>
                    <a:pt x="1462" y="15313"/>
                    <a:pt x="534" y="16334"/>
                    <a:pt x="186" y="12372"/>
                  </a:cubicBezTo>
                  <a:cubicBezTo>
                    <a:pt x="115" y="11556"/>
                    <a:pt x="-55" y="12332"/>
                    <a:pt x="17" y="13153"/>
                  </a:cubicBezTo>
                  <a:cubicBezTo>
                    <a:pt x="280" y="16145"/>
                    <a:pt x="816" y="16622"/>
                    <a:pt x="1237" y="17042"/>
                  </a:cubicBezTo>
                  <a:cubicBezTo>
                    <a:pt x="2038" y="17839"/>
                    <a:pt x="2822" y="19296"/>
                    <a:pt x="3626" y="19930"/>
                  </a:cubicBezTo>
                  <a:cubicBezTo>
                    <a:pt x="5545" y="21440"/>
                    <a:pt x="7493" y="19706"/>
                    <a:pt x="9395" y="17678"/>
                  </a:cubicBezTo>
                  <a:cubicBezTo>
                    <a:pt x="11328" y="15616"/>
                    <a:pt x="13273" y="13895"/>
                    <a:pt x="15194" y="11232"/>
                  </a:cubicBezTo>
                  <a:cubicBezTo>
                    <a:pt x="17278" y="8342"/>
                    <a:pt x="19337" y="4429"/>
                    <a:pt x="21421" y="1508"/>
                  </a:cubicBezTo>
                  <a:cubicBezTo>
                    <a:pt x="21545" y="1334"/>
                    <a:pt x="21492" y="-160"/>
                    <a:pt x="21368" y="14"/>
                  </a:cubicBezTo>
                  <a:cubicBezTo>
                    <a:pt x="21368" y="14"/>
                    <a:pt x="21368" y="14"/>
                    <a:pt x="21368" y="14"/>
                  </a:cubicBezTo>
                  <a:close/>
                  <a:moveTo>
                    <a:pt x="21368" y="14"/>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7175" name="AutoShape 71"/>
            <p:cNvSpPr>
              <a:spLocks/>
            </p:cNvSpPr>
            <p:nvPr/>
          </p:nvSpPr>
          <p:spPr bwMode="auto">
            <a:xfrm rot="1155098">
              <a:off x="1089" y="1614"/>
              <a:ext cx="898" cy="156"/>
            </a:xfrm>
            <a:custGeom>
              <a:avLst/>
              <a:gdLst/>
              <a:ahLst/>
              <a:cxnLst/>
              <a:rect l="0" t="0" r="r" b="b"/>
              <a:pathLst>
                <a:path w="21479" h="19927">
                  <a:moveTo>
                    <a:pt x="8" y="14020"/>
                  </a:moveTo>
                  <a:cubicBezTo>
                    <a:pt x="553" y="21341"/>
                    <a:pt x="1941" y="19931"/>
                    <a:pt x="3186" y="19581"/>
                  </a:cubicBezTo>
                  <a:cubicBezTo>
                    <a:pt x="5305" y="18987"/>
                    <a:pt x="7422" y="18230"/>
                    <a:pt x="9531" y="16993"/>
                  </a:cubicBezTo>
                  <a:cubicBezTo>
                    <a:pt x="13616" y="14594"/>
                    <a:pt x="17664" y="10019"/>
                    <a:pt x="21419" y="1104"/>
                  </a:cubicBezTo>
                  <a:cubicBezTo>
                    <a:pt x="21554" y="782"/>
                    <a:pt x="21436" y="-259"/>
                    <a:pt x="21302" y="60"/>
                  </a:cubicBezTo>
                  <a:cubicBezTo>
                    <a:pt x="17841" y="8278"/>
                    <a:pt x="14130" y="12720"/>
                    <a:pt x="10371" y="15257"/>
                  </a:cubicBezTo>
                  <a:cubicBezTo>
                    <a:pt x="8549" y="16486"/>
                    <a:pt x="6715" y="17246"/>
                    <a:pt x="4882" y="17857"/>
                  </a:cubicBezTo>
                  <a:cubicBezTo>
                    <a:pt x="4022" y="18144"/>
                    <a:pt x="3163" y="18354"/>
                    <a:pt x="2305" y="18637"/>
                  </a:cubicBezTo>
                  <a:cubicBezTo>
                    <a:pt x="1412" y="18934"/>
                    <a:pt x="599" y="18635"/>
                    <a:pt x="231" y="13700"/>
                  </a:cubicBezTo>
                  <a:cubicBezTo>
                    <a:pt x="178" y="12980"/>
                    <a:pt x="-46" y="13294"/>
                    <a:pt x="8" y="14020"/>
                  </a:cubicBezTo>
                  <a:cubicBezTo>
                    <a:pt x="8" y="14020"/>
                    <a:pt x="8" y="14020"/>
                    <a:pt x="8" y="14020"/>
                  </a:cubicBezTo>
                  <a:close/>
                  <a:moveTo>
                    <a:pt x="8" y="14020"/>
                  </a:moveTo>
                </a:path>
              </a:pathLst>
            </a:custGeom>
            <a:grp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grpSp>
      <p:sp>
        <p:nvSpPr>
          <p:cNvPr id="47177" name="Rectangle 73"/>
          <p:cNvSpPr>
            <a:spLocks/>
          </p:cNvSpPr>
          <p:nvPr/>
        </p:nvSpPr>
        <p:spPr bwMode="auto">
          <a:xfrm>
            <a:off x="8324850" y="5334000"/>
            <a:ext cx="2259013" cy="812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5000" b="1" kern="0" dirty="0">
                <a:solidFill>
                  <a:schemeClr val="bg1"/>
                </a:solidFill>
                <a:latin typeface="Roboto" panose="02000000000000000000" pitchFamily="2" charset="0"/>
                <a:ea typeface="Roboto" panose="02000000000000000000" pitchFamily="2" charset="0"/>
                <a:cs typeface="Helvetica Neue" charset="0"/>
                <a:sym typeface="Helvetica Neue" charset="0"/>
              </a:rPr>
              <a:t>~</a:t>
            </a:r>
          </a:p>
        </p:txBody>
      </p:sp>
      <p:sp>
        <p:nvSpPr>
          <p:cNvPr id="47178" name="Rectangle 74"/>
          <p:cNvSpPr>
            <a:spLocks/>
          </p:cNvSpPr>
          <p:nvPr/>
        </p:nvSpPr>
        <p:spPr bwMode="auto">
          <a:xfrm>
            <a:off x="8616950" y="3727450"/>
            <a:ext cx="1676400" cy="2127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950" b="1" kern="0" dirty="0">
                <a:solidFill>
                  <a:schemeClr val="bg1"/>
                </a:solidFill>
                <a:latin typeface="Roboto" panose="02000000000000000000" pitchFamily="2" charset="0"/>
                <a:ea typeface="Roboto" panose="02000000000000000000" pitchFamily="2" charset="0"/>
                <a:cs typeface="Helvetica Neue" charset="0"/>
                <a:sym typeface="Helvetica Neue" charset="0"/>
              </a:rPr>
              <a:t>SHOES</a:t>
            </a:r>
          </a:p>
          <a:p>
            <a:pPr defTabSz="457200"/>
            <a:endParaRPr lang="en-US" sz="950" b="1"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850" kern="0" dirty="0">
                <a:solidFill>
                  <a:schemeClr val="bg1"/>
                </a:solidFill>
                <a:latin typeface="Roboto Slab" pitchFamily="2" charset="0"/>
                <a:ea typeface="Roboto Slab" pitchFamily="2" charset="0"/>
                <a:cs typeface="Helvetica Neue Medium" charset="0"/>
                <a:sym typeface="Helvetica Neue Medium"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a:t>
            </a:r>
          </a:p>
          <a:p>
            <a:pPr defTabSz="457200"/>
            <a:r>
              <a:rPr lang="en-US" sz="850" kern="0" dirty="0">
                <a:solidFill>
                  <a:schemeClr val="bg1"/>
                </a:solidFill>
                <a:latin typeface="Roboto" panose="02000000000000000000" pitchFamily="2" charset="0"/>
                <a:ea typeface="Roboto" panose="02000000000000000000" pitchFamily="2" charset="0"/>
                <a:cs typeface="Helvetica Neue" charset="0"/>
                <a:sym typeface="Helvetica Neue" charset="0"/>
              </a:rPr>
              <a:t>.</a:t>
            </a:r>
          </a:p>
          <a:p>
            <a:pPr defTabSz="457200"/>
            <a:endParaRPr lang="en-US" sz="850"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a:p>
            <a:pPr defTabSz="457200"/>
            <a:endParaRPr lang="en-US" sz="850" b="1"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p:txBody>
      </p:sp>
      <p:sp>
        <p:nvSpPr>
          <p:cNvPr id="47179" name="Rectangle 75"/>
          <p:cNvSpPr>
            <a:spLocks/>
          </p:cNvSpPr>
          <p:nvPr/>
        </p:nvSpPr>
        <p:spPr bwMode="auto">
          <a:xfrm>
            <a:off x="628650" y="415925"/>
            <a:ext cx="4794250" cy="37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150" b="1" kern="0" dirty="0">
                <a:solidFill>
                  <a:schemeClr val="bg1"/>
                </a:solidFill>
                <a:latin typeface="Roboto" panose="02000000000000000000" pitchFamily="2" charset="0"/>
                <a:ea typeface="Roboto" panose="02000000000000000000" pitchFamily="2" charset="0"/>
                <a:cs typeface="Helvetica Neue" charset="0"/>
                <a:sym typeface="Helvetica Neue" charset="0"/>
              </a:rPr>
              <a:t>Apparel</a:t>
            </a:r>
          </a:p>
        </p:txBody>
      </p:sp>
    </p:spTree>
    <p:extLst>
      <p:ext uri="{BB962C8B-B14F-4D97-AF65-F5344CB8AC3E}">
        <p14:creationId xmlns:p14="http://schemas.microsoft.com/office/powerpoint/2010/main" val="416567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p:cNvSpPr>
          <p:nvPr/>
        </p:nvSpPr>
        <p:spPr bwMode="auto">
          <a:xfrm>
            <a:off x="628650" y="415925"/>
            <a:ext cx="4794250" cy="37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150" b="1" kern="0" dirty="0">
                <a:solidFill>
                  <a:schemeClr val="bg1"/>
                </a:solidFill>
                <a:latin typeface="Roboto" panose="02000000000000000000" pitchFamily="2" charset="0"/>
                <a:ea typeface="Roboto" panose="02000000000000000000" pitchFamily="2" charset="0"/>
                <a:cs typeface="Helvetica Neue" charset="0"/>
                <a:sym typeface="Helvetica Neue" charset="0"/>
              </a:rPr>
              <a:t>Download Our App</a:t>
            </a:r>
          </a:p>
        </p:txBody>
      </p:sp>
      <p:pic>
        <p:nvPicPr>
          <p:cNvPr id="5222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flipH="1">
            <a:off x="5708650" y="1616075"/>
            <a:ext cx="3194050" cy="2663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pic>
        <p:nvPicPr>
          <p:cNvPr id="52229"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64807" y="2263968"/>
            <a:ext cx="1359694" cy="20159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pic>
        <p:nvPicPr>
          <p:cNvPr id="52230"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3295650" y="2836433"/>
            <a:ext cx="686594" cy="1443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sp>
        <p:nvSpPr>
          <p:cNvPr id="52234" name="Rectangle 10"/>
          <p:cNvSpPr>
            <a:spLocks/>
          </p:cNvSpPr>
          <p:nvPr/>
        </p:nvSpPr>
        <p:spPr bwMode="auto">
          <a:xfrm>
            <a:off x="2300288" y="4788694"/>
            <a:ext cx="75946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900" b="1"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Phenomenon whereby something new</a:t>
            </a:r>
          </a:p>
          <a:p>
            <a:pPr defTabSz="457200"/>
            <a:endParaRPr lang="en-US" sz="900" b="1"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a:t>
            </a:r>
          </a:p>
          <a:p>
            <a:pPr defTabSz="457200"/>
            <a:endPar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p:txBody>
      </p:sp>
      <p:sp>
        <p:nvSpPr>
          <p:cNvPr id="52235" name="Line 11"/>
          <p:cNvSpPr>
            <a:spLocks noChangeShapeType="1"/>
          </p:cNvSpPr>
          <p:nvPr/>
        </p:nvSpPr>
        <p:spPr bwMode="auto">
          <a:xfrm>
            <a:off x="2297907" y="4603750"/>
            <a:ext cx="7417594" cy="0"/>
          </a:xfrm>
          <a:prstGeom prst="line">
            <a:avLst/>
          </a:prstGeom>
          <a:noFill/>
          <a:ln w="12700" cap="flat">
            <a:solidFill>
              <a:schemeClr val="bg2">
                <a:lumMod val="75000"/>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7" name="Rectangle 16"/>
          <p:cNvSpPr/>
          <p:nvPr/>
        </p:nvSpPr>
        <p:spPr bwMode="auto">
          <a:xfrm>
            <a:off x="3352007" y="3051603"/>
            <a:ext cx="568325" cy="1021861"/>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8" name="Rectangle 17"/>
          <p:cNvSpPr/>
          <p:nvPr/>
        </p:nvSpPr>
        <p:spPr bwMode="auto">
          <a:xfrm>
            <a:off x="4234656" y="2447926"/>
            <a:ext cx="1223169" cy="1625538"/>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9" name="Rectangle 18"/>
          <p:cNvSpPr/>
          <p:nvPr/>
        </p:nvSpPr>
        <p:spPr bwMode="auto">
          <a:xfrm>
            <a:off x="5830106" y="1730409"/>
            <a:ext cx="2961469" cy="1679541"/>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6" name="图片占位符 5"/>
          <p:cNvPicPr>
            <a:picLocks noGrp="1" noChangeAspect="1"/>
          </p:cNvPicPr>
          <p:nvPr>
            <p:ph type="pic" sz="quarter" idx="10"/>
          </p:nvPr>
        </p:nvPicPr>
        <p:blipFill rotWithShape="1">
          <a:blip r:embed="rId5" cstate="screen">
            <a:extLst>
              <a:ext uri="{28A0092B-C50C-407E-A947-70E740481C1C}">
                <a14:useLocalDpi xmlns:a14="http://schemas.microsoft.com/office/drawing/2010/main"/>
              </a:ext>
            </a:extLst>
          </a:blip>
          <a:srcRect/>
          <a:stretch/>
        </p:blipFill>
        <p:spPr/>
      </p:pic>
      <p:pic>
        <p:nvPicPr>
          <p:cNvPr id="7" name="图片占位符 6"/>
          <p:cNvPicPr>
            <a:picLocks noGrp="1" noChangeAspect="1"/>
          </p:cNvPicPr>
          <p:nvPr>
            <p:ph type="pic" sz="quarter" idx="11"/>
          </p:nvPr>
        </p:nvPicPr>
        <p:blipFill>
          <a:blip r:embed="rId6" cstate="screen">
            <a:extLst>
              <a:ext uri="{28A0092B-C50C-407E-A947-70E740481C1C}">
                <a14:useLocalDpi xmlns:a14="http://schemas.microsoft.com/office/drawing/2010/main"/>
              </a:ext>
            </a:extLst>
          </a:blip>
          <a:srcRect/>
          <a:stretch>
            <a:fillRect/>
          </a:stretch>
        </p:blipFill>
        <p:spPr/>
      </p:pic>
      <p:pic>
        <p:nvPicPr>
          <p:cNvPr id="8" name="图片占位符 7"/>
          <p:cNvPicPr>
            <a:picLocks noGrp="1" noChangeAspect="1"/>
          </p:cNvPicPr>
          <p:nvPr>
            <p:ph type="pic" sz="quarter" idx="12"/>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4178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6" name="Picture 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95450" y="1422400"/>
            <a:ext cx="5140325" cy="428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sp>
        <p:nvSpPr>
          <p:cNvPr id="12" name="Rectangle 11"/>
          <p:cNvSpPr/>
          <p:nvPr/>
        </p:nvSpPr>
        <p:spPr bwMode="auto">
          <a:xfrm>
            <a:off x="1887537" y="1606550"/>
            <a:ext cx="4770438" cy="26924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6" name="图片占位符 5"/>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p:pic>
      <p:sp>
        <p:nvSpPr>
          <p:cNvPr id="13" name="Rectangle 1"/>
          <p:cNvSpPr>
            <a:spLocks/>
          </p:cNvSpPr>
          <p:nvPr/>
        </p:nvSpPr>
        <p:spPr bwMode="auto">
          <a:xfrm>
            <a:off x="628650" y="415925"/>
            <a:ext cx="4794250" cy="37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150" b="1" kern="0" dirty="0">
                <a:solidFill>
                  <a:schemeClr val="bg1"/>
                </a:solidFill>
                <a:latin typeface="Roboto" panose="02000000000000000000" pitchFamily="2" charset="0"/>
                <a:ea typeface="Roboto" panose="02000000000000000000" pitchFamily="2" charset="0"/>
                <a:cs typeface="Helvetica Neue" charset="0"/>
                <a:sym typeface="Helvetica Neue" charset="0"/>
              </a:rPr>
              <a:t>Download Our App</a:t>
            </a:r>
          </a:p>
        </p:txBody>
      </p:sp>
      <p:sp>
        <p:nvSpPr>
          <p:cNvPr id="14" name="Rectangle 4"/>
          <p:cNvSpPr>
            <a:spLocks/>
          </p:cNvSpPr>
          <p:nvPr/>
        </p:nvSpPr>
        <p:spPr bwMode="auto">
          <a:xfrm>
            <a:off x="7112000" y="2940050"/>
            <a:ext cx="2901950" cy="1047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050"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a:t>
            </a:r>
          </a:p>
          <a:p>
            <a:pPr defTabSz="457200">
              <a:lnSpc>
                <a:spcPct val="130000"/>
              </a:lnSpc>
            </a:pPr>
            <a:endPar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p:txBody>
      </p:sp>
      <p:sp>
        <p:nvSpPr>
          <p:cNvPr id="15" name="Rectangle 5"/>
          <p:cNvSpPr>
            <a:spLocks/>
          </p:cNvSpPr>
          <p:nvPr/>
        </p:nvSpPr>
        <p:spPr bwMode="auto">
          <a:xfrm>
            <a:off x="7112000" y="1384300"/>
            <a:ext cx="2901950"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600" b="1" kern="0" dirty="0">
                <a:solidFill>
                  <a:schemeClr val="bg1"/>
                </a:solidFill>
                <a:latin typeface="Roboto" panose="02000000000000000000" pitchFamily="2" charset="0"/>
                <a:ea typeface="Roboto" panose="02000000000000000000" pitchFamily="2" charset="0"/>
                <a:cs typeface="Helvetica Neue" charset="0"/>
                <a:sym typeface="Helvetica Neue" charset="0"/>
              </a:rPr>
              <a:t>Trend Mode</a:t>
            </a:r>
          </a:p>
          <a:p>
            <a:pPr defTabSz="457200"/>
            <a:r>
              <a:rPr lang="en-US" sz="2600" b="1" kern="0" dirty="0">
                <a:solidFill>
                  <a:schemeClr val="bg1"/>
                </a:solidFill>
                <a:latin typeface="Roboto" panose="02000000000000000000" pitchFamily="2" charset="0"/>
                <a:ea typeface="Roboto" panose="02000000000000000000" pitchFamily="2" charset="0"/>
                <a:cs typeface="Helvetica Neue" charset="0"/>
                <a:sym typeface="Helvetica Neue" charset="0"/>
              </a:rPr>
              <a:t>and everything behind it.</a:t>
            </a:r>
          </a:p>
        </p:txBody>
      </p:sp>
      <p:sp>
        <p:nvSpPr>
          <p:cNvPr id="16" name="Line 6"/>
          <p:cNvSpPr>
            <a:spLocks noChangeShapeType="1"/>
          </p:cNvSpPr>
          <p:nvPr/>
        </p:nvSpPr>
        <p:spPr bwMode="auto">
          <a:xfrm>
            <a:off x="7112000" y="2762250"/>
            <a:ext cx="2971800" cy="0"/>
          </a:xfrm>
          <a:prstGeom prst="line">
            <a:avLst/>
          </a:prstGeom>
          <a:noFill/>
          <a:ln w="12700" cap="flat">
            <a:solidFill>
              <a:schemeClr val="bg2">
                <a:lumMod val="75000"/>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7" name="AutoShape 7"/>
          <p:cNvSpPr>
            <a:spLocks/>
          </p:cNvSpPr>
          <p:nvPr/>
        </p:nvSpPr>
        <p:spPr bwMode="auto">
          <a:xfrm>
            <a:off x="7118350" y="5048250"/>
            <a:ext cx="2889250" cy="654050"/>
          </a:xfrm>
          <a:prstGeom prst="roundRect">
            <a:avLst>
              <a:gd name="adj" fmla="val 13588"/>
            </a:avLst>
          </a:prstGeom>
          <a:solidFill>
            <a:schemeClr val="tx2">
              <a:lumMod val="85000"/>
              <a:lumOff val="15000"/>
            </a:schemeClr>
          </a:solidFill>
          <a:ln w="25400" cap="flat">
            <a:noFill/>
            <a:prstDash val="solid"/>
            <a:miter lim="800000"/>
            <a:headEnd type="none" w="med" len="med"/>
            <a:tailEnd type="none" w="med" len="med"/>
          </a:ln>
        </p:spPr>
        <p:txBody>
          <a:bodyPr lIns="0" tIns="0" rIns="0" bIns="0" anchor="ctr"/>
          <a:lstStyle/>
          <a:p>
            <a:pPr algn="ctr" defTabSz="457200"/>
            <a:r>
              <a:rPr lang="en-US" sz="1200" b="1" kern="0" dirty="0">
                <a:solidFill>
                  <a:schemeClr val="bg2">
                    <a:lumMod val="75000"/>
                  </a:schemeClr>
                </a:solidFill>
                <a:latin typeface="Roboto" panose="02000000000000000000" pitchFamily="2" charset="0"/>
                <a:ea typeface="Roboto" panose="02000000000000000000" pitchFamily="2" charset="0"/>
                <a:cs typeface="Helvetica Neue" charset="0"/>
                <a:sym typeface="Helvetica Neue" charset="0"/>
              </a:rPr>
              <a:t>Available in Store</a:t>
            </a:r>
          </a:p>
        </p:txBody>
      </p:sp>
      <p:sp>
        <p:nvSpPr>
          <p:cNvPr id="18" name="Rectangle 8"/>
          <p:cNvSpPr>
            <a:spLocks/>
          </p:cNvSpPr>
          <p:nvPr/>
        </p:nvSpPr>
        <p:spPr bwMode="auto">
          <a:xfrm>
            <a:off x="7112000" y="3898107"/>
            <a:ext cx="2971800" cy="8516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Checking Here</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Get latest news </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Another Design thing</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Awesome!</a:t>
            </a:r>
          </a:p>
        </p:txBody>
      </p:sp>
    </p:spTree>
    <p:extLst>
      <p:ext uri="{BB962C8B-B14F-4D97-AF65-F5344CB8AC3E}">
        <p14:creationId xmlns:p14="http://schemas.microsoft.com/office/powerpoint/2010/main" val="2836626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57300" y="1230313"/>
            <a:ext cx="3022600" cy="4478338"/>
          </a:xfrm>
          <a:prstGeom prst="rect">
            <a:avLst/>
          </a:prstGeom>
          <a:noFill/>
          <a:ln>
            <a:noFill/>
          </a:ln>
          <a:effectLst>
            <a:outerShdw blurRad="12700" dist="609600" dir="2700000" algn="ctr" rotWithShape="0">
              <a:schemeClr val="bg2">
                <a:alpha val="17000"/>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pic>
        <p:nvPicPr>
          <p:cNvPr id="49155"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75150" y="2501900"/>
            <a:ext cx="1524794" cy="3206750"/>
          </a:xfrm>
          <a:prstGeom prst="rect">
            <a:avLst/>
          </a:prstGeom>
          <a:noFill/>
          <a:ln>
            <a:noFill/>
          </a:ln>
          <a:effectLst>
            <a:outerShdw blurRad="12700" dist="609600" dir="2700000" algn="ctr" rotWithShape="0">
              <a:schemeClr val="bg2">
                <a:alpha val="17000"/>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sp>
        <p:nvSpPr>
          <p:cNvPr id="16" name="Rectangle 15"/>
          <p:cNvSpPr/>
          <p:nvPr/>
        </p:nvSpPr>
        <p:spPr bwMode="auto">
          <a:xfrm>
            <a:off x="1433512" y="1657351"/>
            <a:ext cx="2681288" cy="3604419"/>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7" name="Rectangle 16"/>
          <p:cNvSpPr/>
          <p:nvPr/>
        </p:nvSpPr>
        <p:spPr bwMode="auto">
          <a:xfrm>
            <a:off x="4486276" y="2973388"/>
            <a:ext cx="1289844" cy="2288382"/>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2" name="图片占位符 1"/>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pic>
        <p:nvPicPr>
          <p:cNvPr id="7" name="图片占位符 6"/>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sp>
        <p:nvSpPr>
          <p:cNvPr id="15" name="Rectangle 1"/>
          <p:cNvSpPr>
            <a:spLocks/>
          </p:cNvSpPr>
          <p:nvPr/>
        </p:nvSpPr>
        <p:spPr bwMode="auto">
          <a:xfrm>
            <a:off x="628650" y="415925"/>
            <a:ext cx="4794250" cy="37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150" b="1" kern="0" dirty="0">
                <a:solidFill>
                  <a:schemeClr val="bg1"/>
                </a:solidFill>
                <a:latin typeface="Roboto" panose="02000000000000000000" pitchFamily="2" charset="0"/>
                <a:ea typeface="Roboto" panose="02000000000000000000" pitchFamily="2" charset="0"/>
                <a:cs typeface="Helvetica Neue" charset="0"/>
                <a:sym typeface="Helvetica Neue" charset="0"/>
              </a:rPr>
              <a:t>Download Our App</a:t>
            </a:r>
          </a:p>
        </p:txBody>
      </p:sp>
      <p:sp>
        <p:nvSpPr>
          <p:cNvPr id="18" name="Rectangle 4"/>
          <p:cNvSpPr>
            <a:spLocks/>
          </p:cNvSpPr>
          <p:nvPr/>
        </p:nvSpPr>
        <p:spPr bwMode="auto">
          <a:xfrm>
            <a:off x="7112000" y="2940050"/>
            <a:ext cx="2901950" cy="1047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050"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a:t>
            </a:r>
          </a:p>
          <a:p>
            <a:pPr defTabSz="457200">
              <a:lnSpc>
                <a:spcPct val="130000"/>
              </a:lnSpc>
            </a:pPr>
            <a:endPar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p:txBody>
      </p:sp>
      <p:sp>
        <p:nvSpPr>
          <p:cNvPr id="19" name="Rectangle 5"/>
          <p:cNvSpPr>
            <a:spLocks/>
          </p:cNvSpPr>
          <p:nvPr/>
        </p:nvSpPr>
        <p:spPr bwMode="auto">
          <a:xfrm>
            <a:off x="7112000" y="1384300"/>
            <a:ext cx="2901950"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600" b="1" kern="0" dirty="0">
                <a:solidFill>
                  <a:schemeClr val="bg1"/>
                </a:solidFill>
                <a:latin typeface="Roboto" panose="02000000000000000000" pitchFamily="2" charset="0"/>
                <a:ea typeface="Roboto" panose="02000000000000000000" pitchFamily="2" charset="0"/>
                <a:cs typeface="Helvetica Neue" charset="0"/>
                <a:sym typeface="Helvetica Neue" charset="0"/>
              </a:rPr>
              <a:t>Trend Mode</a:t>
            </a:r>
          </a:p>
          <a:p>
            <a:pPr defTabSz="457200"/>
            <a:r>
              <a:rPr lang="en-US" sz="2600" b="1" kern="0" dirty="0">
                <a:solidFill>
                  <a:schemeClr val="bg1"/>
                </a:solidFill>
                <a:latin typeface="Roboto" panose="02000000000000000000" pitchFamily="2" charset="0"/>
                <a:ea typeface="Roboto" panose="02000000000000000000" pitchFamily="2" charset="0"/>
                <a:cs typeface="Helvetica Neue" charset="0"/>
                <a:sym typeface="Helvetica Neue" charset="0"/>
              </a:rPr>
              <a:t>and everything behind it.</a:t>
            </a:r>
          </a:p>
        </p:txBody>
      </p:sp>
      <p:sp>
        <p:nvSpPr>
          <p:cNvPr id="20" name="Line 6"/>
          <p:cNvSpPr>
            <a:spLocks noChangeShapeType="1"/>
          </p:cNvSpPr>
          <p:nvPr/>
        </p:nvSpPr>
        <p:spPr bwMode="auto">
          <a:xfrm>
            <a:off x="7112000" y="2762250"/>
            <a:ext cx="2971800" cy="0"/>
          </a:xfrm>
          <a:prstGeom prst="line">
            <a:avLst/>
          </a:prstGeom>
          <a:noFill/>
          <a:ln w="12700" cap="flat">
            <a:solidFill>
              <a:schemeClr val="bg2">
                <a:lumMod val="75000"/>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21" name="AutoShape 7"/>
          <p:cNvSpPr>
            <a:spLocks/>
          </p:cNvSpPr>
          <p:nvPr/>
        </p:nvSpPr>
        <p:spPr bwMode="auto">
          <a:xfrm>
            <a:off x="7118350" y="5048250"/>
            <a:ext cx="2889250" cy="654050"/>
          </a:xfrm>
          <a:prstGeom prst="roundRect">
            <a:avLst>
              <a:gd name="adj" fmla="val 13588"/>
            </a:avLst>
          </a:prstGeom>
          <a:solidFill>
            <a:schemeClr val="tx2">
              <a:lumMod val="85000"/>
              <a:lumOff val="15000"/>
            </a:schemeClr>
          </a:solidFill>
          <a:ln w="25400" cap="flat">
            <a:noFill/>
            <a:prstDash val="solid"/>
            <a:miter lim="800000"/>
            <a:headEnd type="none" w="med" len="med"/>
            <a:tailEnd type="none" w="med" len="med"/>
          </a:ln>
        </p:spPr>
        <p:txBody>
          <a:bodyPr lIns="0" tIns="0" rIns="0" bIns="0" anchor="ctr"/>
          <a:lstStyle/>
          <a:p>
            <a:pPr algn="ctr" defTabSz="457200"/>
            <a:r>
              <a:rPr lang="en-US" sz="1200" b="1" kern="0" dirty="0">
                <a:solidFill>
                  <a:schemeClr val="bg2">
                    <a:lumMod val="75000"/>
                  </a:schemeClr>
                </a:solidFill>
                <a:latin typeface="Roboto" panose="02000000000000000000" pitchFamily="2" charset="0"/>
                <a:ea typeface="Roboto" panose="02000000000000000000" pitchFamily="2" charset="0"/>
                <a:cs typeface="Helvetica Neue" charset="0"/>
                <a:sym typeface="Helvetica Neue" charset="0"/>
              </a:rPr>
              <a:t>Available in Store</a:t>
            </a:r>
          </a:p>
        </p:txBody>
      </p:sp>
      <p:sp>
        <p:nvSpPr>
          <p:cNvPr id="22" name="Rectangle 8"/>
          <p:cNvSpPr>
            <a:spLocks/>
          </p:cNvSpPr>
          <p:nvPr/>
        </p:nvSpPr>
        <p:spPr bwMode="auto">
          <a:xfrm>
            <a:off x="7112000" y="3898107"/>
            <a:ext cx="2971800" cy="8516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Checking Here</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Get latest news </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Another Design thing</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Awesome!</a:t>
            </a:r>
          </a:p>
        </p:txBody>
      </p:sp>
    </p:spTree>
    <p:extLst>
      <p:ext uri="{BB962C8B-B14F-4D97-AF65-F5344CB8AC3E}">
        <p14:creationId xmlns:p14="http://schemas.microsoft.com/office/powerpoint/2010/main" val="3015160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71950" y="1386682"/>
            <a:ext cx="2025650" cy="4258469"/>
          </a:xfrm>
          <a:prstGeom prst="rect">
            <a:avLst/>
          </a:prstGeom>
          <a:noFill/>
          <a:ln>
            <a:noFill/>
          </a:ln>
          <a:effectLst>
            <a:outerShdw blurRad="12700" dist="609600" dir="2700000" algn="ctr" rotWithShape="0">
              <a:schemeClr val="bg2">
                <a:alpha val="17000"/>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sp>
        <p:nvSpPr>
          <p:cNvPr id="2" name="Rectangle 1"/>
          <p:cNvSpPr/>
          <p:nvPr/>
        </p:nvSpPr>
        <p:spPr bwMode="auto">
          <a:xfrm>
            <a:off x="4356100" y="2012950"/>
            <a:ext cx="1676400" cy="30226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48129" name="Rectangle 1"/>
          <p:cNvSpPr>
            <a:spLocks/>
          </p:cNvSpPr>
          <p:nvPr/>
        </p:nvSpPr>
        <p:spPr bwMode="auto">
          <a:xfrm>
            <a:off x="628650" y="415925"/>
            <a:ext cx="4794250" cy="37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150" b="1" kern="0" dirty="0">
                <a:solidFill>
                  <a:schemeClr val="bg1"/>
                </a:solidFill>
                <a:latin typeface="Roboto" panose="02000000000000000000" pitchFamily="2" charset="0"/>
                <a:ea typeface="Roboto" panose="02000000000000000000" pitchFamily="2" charset="0"/>
                <a:cs typeface="Helvetica Neue" charset="0"/>
                <a:sym typeface="Helvetica Neue" charset="0"/>
              </a:rPr>
              <a:t>Download Our App</a:t>
            </a:r>
          </a:p>
        </p:txBody>
      </p:sp>
      <p:sp>
        <p:nvSpPr>
          <p:cNvPr id="48132" name="Rectangle 4"/>
          <p:cNvSpPr>
            <a:spLocks/>
          </p:cNvSpPr>
          <p:nvPr/>
        </p:nvSpPr>
        <p:spPr bwMode="auto">
          <a:xfrm>
            <a:off x="7112000" y="2940050"/>
            <a:ext cx="2901950" cy="1047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050"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a:t>
            </a:r>
            <a:endPar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p:txBody>
      </p:sp>
      <p:sp>
        <p:nvSpPr>
          <p:cNvPr id="48133" name="Rectangle 5"/>
          <p:cNvSpPr>
            <a:spLocks/>
          </p:cNvSpPr>
          <p:nvPr/>
        </p:nvSpPr>
        <p:spPr bwMode="auto">
          <a:xfrm>
            <a:off x="7112000" y="1384300"/>
            <a:ext cx="2901950"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600" b="1" kern="0" dirty="0">
                <a:solidFill>
                  <a:schemeClr val="bg1"/>
                </a:solidFill>
                <a:latin typeface="Roboto" panose="02000000000000000000" pitchFamily="2" charset="0"/>
                <a:ea typeface="Roboto" panose="02000000000000000000" pitchFamily="2" charset="0"/>
                <a:cs typeface="Helvetica Neue" charset="0"/>
                <a:sym typeface="Helvetica Neue" charset="0"/>
              </a:rPr>
              <a:t>Trend Mode</a:t>
            </a:r>
          </a:p>
          <a:p>
            <a:pPr defTabSz="457200"/>
            <a:r>
              <a:rPr lang="en-US" sz="2600" b="1" kern="0" dirty="0">
                <a:solidFill>
                  <a:schemeClr val="bg1"/>
                </a:solidFill>
                <a:latin typeface="Roboto" panose="02000000000000000000" pitchFamily="2" charset="0"/>
                <a:ea typeface="Roboto" panose="02000000000000000000" pitchFamily="2" charset="0"/>
                <a:cs typeface="Helvetica Neue" charset="0"/>
                <a:sym typeface="Helvetica Neue" charset="0"/>
              </a:rPr>
              <a:t>and everything behind it.</a:t>
            </a:r>
          </a:p>
        </p:txBody>
      </p:sp>
      <p:sp>
        <p:nvSpPr>
          <p:cNvPr id="48134" name="Line 6"/>
          <p:cNvSpPr>
            <a:spLocks noChangeShapeType="1"/>
          </p:cNvSpPr>
          <p:nvPr/>
        </p:nvSpPr>
        <p:spPr bwMode="auto">
          <a:xfrm>
            <a:off x="7112000" y="2762250"/>
            <a:ext cx="2971800" cy="0"/>
          </a:xfrm>
          <a:prstGeom prst="line">
            <a:avLst/>
          </a:prstGeom>
          <a:noFill/>
          <a:ln w="12700" cap="flat">
            <a:solidFill>
              <a:schemeClr val="bg2">
                <a:lumMod val="75000"/>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8135" name="AutoShape 7"/>
          <p:cNvSpPr>
            <a:spLocks/>
          </p:cNvSpPr>
          <p:nvPr/>
        </p:nvSpPr>
        <p:spPr bwMode="auto">
          <a:xfrm>
            <a:off x="7118350" y="5048250"/>
            <a:ext cx="2889250" cy="654050"/>
          </a:xfrm>
          <a:prstGeom prst="roundRect">
            <a:avLst>
              <a:gd name="adj" fmla="val 13588"/>
            </a:avLst>
          </a:prstGeom>
          <a:solidFill>
            <a:schemeClr val="tx2">
              <a:lumMod val="85000"/>
              <a:lumOff val="15000"/>
            </a:schemeClr>
          </a:solidFill>
          <a:ln w="25400" cap="flat">
            <a:noFill/>
            <a:prstDash val="solid"/>
            <a:miter lim="800000"/>
            <a:headEnd type="none" w="med" len="med"/>
            <a:tailEnd type="none" w="med" len="med"/>
          </a:ln>
        </p:spPr>
        <p:txBody>
          <a:bodyPr lIns="0" tIns="0" rIns="0" bIns="0" anchor="ctr"/>
          <a:lstStyle/>
          <a:p>
            <a:pPr algn="ctr" defTabSz="457200"/>
            <a:r>
              <a:rPr lang="en-US" sz="1200" b="1" kern="0" dirty="0">
                <a:solidFill>
                  <a:schemeClr val="bg2">
                    <a:lumMod val="75000"/>
                  </a:schemeClr>
                </a:solidFill>
                <a:latin typeface="Roboto" panose="02000000000000000000" pitchFamily="2" charset="0"/>
                <a:ea typeface="Roboto" panose="02000000000000000000" pitchFamily="2" charset="0"/>
                <a:cs typeface="Helvetica Neue" charset="0"/>
                <a:sym typeface="Helvetica Neue" charset="0"/>
              </a:rPr>
              <a:t>Available in Store</a:t>
            </a:r>
          </a:p>
        </p:txBody>
      </p:sp>
      <p:sp>
        <p:nvSpPr>
          <p:cNvPr id="48136" name="Rectangle 8"/>
          <p:cNvSpPr>
            <a:spLocks/>
          </p:cNvSpPr>
          <p:nvPr/>
        </p:nvSpPr>
        <p:spPr bwMode="auto">
          <a:xfrm>
            <a:off x="7112000" y="3898107"/>
            <a:ext cx="2971800" cy="8516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Checking Here</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Get latest news </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Another Design thing</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Awesome!</a:t>
            </a:r>
          </a:p>
        </p:txBody>
      </p:sp>
      <p:sp>
        <p:nvSpPr>
          <p:cNvPr id="48137" name="AutoShape 9"/>
          <p:cNvSpPr>
            <a:spLocks/>
          </p:cNvSpPr>
          <p:nvPr/>
        </p:nvSpPr>
        <p:spPr bwMode="auto">
          <a:xfrm>
            <a:off x="3124200" y="1671638"/>
            <a:ext cx="800100" cy="457200"/>
          </a:xfrm>
          <a:custGeom>
            <a:avLst/>
            <a:gdLst/>
            <a:ahLst/>
            <a:cxnLst/>
            <a:rect l="0" t="0" r="r" b="b"/>
            <a:pathLst>
              <a:path w="21600" h="21600">
                <a:moveTo>
                  <a:pt x="0" y="0"/>
                </a:moveTo>
                <a:cubicBezTo>
                  <a:pt x="0" y="0"/>
                  <a:pt x="3106" y="14534"/>
                  <a:pt x="11266" y="16726"/>
                </a:cubicBezTo>
                <a:cubicBezTo>
                  <a:pt x="19426" y="18918"/>
                  <a:pt x="20351" y="17120"/>
                  <a:pt x="20351" y="17120"/>
                </a:cubicBezTo>
                <a:lnTo>
                  <a:pt x="17361" y="12969"/>
                </a:lnTo>
                <a:lnTo>
                  <a:pt x="21600" y="17450"/>
                </a:lnTo>
                <a:lnTo>
                  <a:pt x="18150" y="21600"/>
                </a:lnTo>
              </a:path>
            </a:pathLst>
          </a:custGeom>
          <a:noFill/>
          <a:ln w="25400" cap="flat">
            <a:solidFill>
              <a:schemeClr val="bg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8138" name="Rectangle 10"/>
          <p:cNvSpPr>
            <a:spLocks/>
          </p:cNvSpPr>
          <p:nvPr/>
        </p:nvSpPr>
        <p:spPr bwMode="auto">
          <a:xfrm>
            <a:off x="2667000" y="1462259"/>
            <a:ext cx="755015" cy="1615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050" b="1" i="1" kern="0" dirty="0">
                <a:solidFill>
                  <a:schemeClr val="bg1"/>
                </a:solidFill>
                <a:latin typeface="Roboto" panose="02000000000000000000" pitchFamily="2" charset="0"/>
                <a:ea typeface="Roboto" panose="02000000000000000000" pitchFamily="2" charset="0"/>
                <a:cs typeface="Helvetica Neue" charset="0"/>
                <a:sym typeface="Helvetica Neue" charset="0"/>
              </a:rPr>
              <a:t>add info here</a:t>
            </a:r>
          </a:p>
        </p:txBody>
      </p:sp>
      <p:sp>
        <p:nvSpPr>
          <p:cNvPr id="48139" name="AutoShape 11"/>
          <p:cNvSpPr>
            <a:spLocks/>
          </p:cNvSpPr>
          <p:nvPr/>
        </p:nvSpPr>
        <p:spPr bwMode="auto">
          <a:xfrm rot="10800000" flipH="1">
            <a:off x="3124200" y="4457700"/>
            <a:ext cx="800100" cy="457200"/>
          </a:xfrm>
          <a:custGeom>
            <a:avLst/>
            <a:gdLst/>
            <a:ahLst/>
            <a:cxnLst/>
            <a:rect l="0" t="0" r="r" b="b"/>
            <a:pathLst>
              <a:path w="21600" h="21600">
                <a:moveTo>
                  <a:pt x="0" y="0"/>
                </a:moveTo>
                <a:cubicBezTo>
                  <a:pt x="0" y="0"/>
                  <a:pt x="3106" y="14534"/>
                  <a:pt x="11266" y="16726"/>
                </a:cubicBezTo>
                <a:cubicBezTo>
                  <a:pt x="19426" y="18918"/>
                  <a:pt x="20351" y="17120"/>
                  <a:pt x="20351" y="17120"/>
                </a:cubicBezTo>
                <a:lnTo>
                  <a:pt x="17361" y="12969"/>
                </a:lnTo>
                <a:lnTo>
                  <a:pt x="21600" y="17450"/>
                </a:lnTo>
                <a:lnTo>
                  <a:pt x="18150" y="21600"/>
                </a:lnTo>
              </a:path>
            </a:pathLst>
          </a:custGeom>
          <a:noFill/>
          <a:ln w="25400" cap="flat">
            <a:solidFill>
              <a:schemeClr val="bg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8140" name="Rectangle 12"/>
          <p:cNvSpPr>
            <a:spLocks/>
          </p:cNvSpPr>
          <p:nvPr/>
        </p:nvSpPr>
        <p:spPr bwMode="auto">
          <a:xfrm>
            <a:off x="2622550" y="4971834"/>
            <a:ext cx="759823"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050" b="1" i="1" kern="0" dirty="0">
                <a:solidFill>
                  <a:schemeClr val="bg1"/>
                </a:solidFill>
                <a:latin typeface="Roboto" panose="02000000000000000000" pitchFamily="2" charset="0"/>
                <a:ea typeface="Roboto" panose="02000000000000000000" pitchFamily="2" charset="0"/>
                <a:cs typeface="Helvetica Neue" charset="0"/>
                <a:sym typeface="Helvetica Neue" charset="0"/>
              </a:rPr>
              <a:t>add info here</a:t>
            </a:r>
            <a:endParaRPr lang="en-US" sz="1200" b="1" i="1"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kern="0" dirty="0">
                <a:solidFill>
                  <a:schemeClr val="bg1"/>
                </a:solidFill>
                <a:latin typeface="Roboto Slab" pitchFamily="2" charset="0"/>
                <a:ea typeface="Roboto Slab" pitchFamily="2" charset="0"/>
                <a:cs typeface="Helvetica Neue Medium" charset="0"/>
                <a:sym typeface="Helvetica Neue Medium" charset="0"/>
              </a:rPr>
              <a:t>Phenomenon </a:t>
            </a:r>
          </a:p>
          <a:p>
            <a:pPr defTabSz="457200"/>
            <a:r>
              <a:rPr lang="en-US" sz="900" kern="0" dirty="0">
                <a:solidFill>
                  <a:schemeClr val="bg1"/>
                </a:solidFill>
                <a:latin typeface="Roboto Slab" pitchFamily="2" charset="0"/>
                <a:ea typeface="Roboto Slab" pitchFamily="2" charset="0"/>
                <a:cs typeface="Helvetica Neue Medium" charset="0"/>
                <a:sym typeface="Helvetica Neue Medium" charset="0"/>
              </a:rPr>
              <a:t>whereby</a:t>
            </a:r>
          </a:p>
        </p:txBody>
      </p:sp>
      <p:sp>
        <p:nvSpPr>
          <p:cNvPr id="48141" name="AutoShape 13"/>
          <p:cNvSpPr>
            <a:spLocks/>
          </p:cNvSpPr>
          <p:nvPr/>
        </p:nvSpPr>
        <p:spPr bwMode="auto">
          <a:xfrm>
            <a:off x="2228057" y="2940050"/>
            <a:ext cx="1620044" cy="565150"/>
          </a:xfrm>
          <a:custGeom>
            <a:avLst/>
            <a:gdLst/>
            <a:ahLst/>
            <a:cxnLst/>
            <a:rect l="0" t="0" r="r" b="b"/>
            <a:pathLst>
              <a:path w="21600" h="21600">
                <a:moveTo>
                  <a:pt x="0" y="0"/>
                </a:moveTo>
                <a:cubicBezTo>
                  <a:pt x="0" y="0"/>
                  <a:pt x="5800" y="16186"/>
                  <a:pt x="11158" y="17960"/>
                </a:cubicBezTo>
                <a:cubicBezTo>
                  <a:pt x="16516" y="19733"/>
                  <a:pt x="20780" y="17976"/>
                  <a:pt x="20780" y="17976"/>
                </a:cubicBezTo>
                <a:lnTo>
                  <a:pt x="18817" y="14618"/>
                </a:lnTo>
                <a:lnTo>
                  <a:pt x="21600" y="18242"/>
                </a:lnTo>
                <a:lnTo>
                  <a:pt x="19335" y="21600"/>
                </a:lnTo>
              </a:path>
            </a:pathLst>
          </a:custGeom>
          <a:noFill/>
          <a:ln w="25400" cap="flat">
            <a:solidFill>
              <a:schemeClr val="bg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8142" name="Rectangle 14"/>
          <p:cNvSpPr>
            <a:spLocks/>
          </p:cNvSpPr>
          <p:nvPr/>
        </p:nvSpPr>
        <p:spPr bwMode="auto">
          <a:xfrm>
            <a:off x="1771650" y="2428659"/>
            <a:ext cx="756617" cy="438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1050" b="1" i="1" kern="0" dirty="0">
                <a:solidFill>
                  <a:schemeClr val="bg1"/>
                </a:solidFill>
                <a:latin typeface="Roboto" panose="02000000000000000000" pitchFamily="2" charset="0"/>
                <a:ea typeface="Roboto" panose="02000000000000000000" pitchFamily="2" charset="0"/>
                <a:cs typeface="Helvetica Neue" charset="0"/>
                <a:sym typeface="Helvetica Neue" charset="0"/>
              </a:rPr>
              <a:t>add info here</a:t>
            </a:r>
            <a:endParaRPr lang="en-US" sz="1200" b="1" i="1"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kern="0" dirty="0">
                <a:solidFill>
                  <a:schemeClr val="bg1"/>
                </a:solidFill>
                <a:latin typeface="Roboto Slab" pitchFamily="2" charset="0"/>
                <a:ea typeface="Roboto Slab" pitchFamily="2" charset="0"/>
                <a:cs typeface="Helvetica Neue Medium" charset="0"/>
                <a:sym typeface="Helvetica Neue Medium" charset="0"/>
              </a:rPr>
              <a:t>Phenomenon </a:t>
            </a:r>
          </a:p>
          <a:p>
            <a:pPr defTabSz="457200"/>
            <a:r>
              <a:rPr lang="en-US" sz="900" kern="0" dirty="0">
                <a:solidFill>
                  <a:schemeClr val="bg1"/>
                </a:solidFill>
                <a:latin typeface="Roboto Slab" pitchFamily="2" charset="0"/>
                <a:ea typeface="Roboto Slab" pitchFamily="2" charset="0"/>
                <a:cs typeface="Helvetica Neue Medium" charset="0"/>
                <a:sym typeface="Helvetica Neue Medium" charset="0"/>
              </a:rPr>
              <a:t>whereby</a:t>
            </a:r>
          </a:p>
        </p:txBody>
      </p:sp>
      <p:pic>
        <p:nvPicPr>
          <p:cNvPr id="4" name="图片占位符 3"/>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23873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935957" y="1335882"/>
            <a:ext cx="4160044" cy="8743950"/>
          </a:xfrm>
          <a:prstGeom prst="rect">
            <a:avLst/>
          </a:prstGeom>
          <a:noFill/>
          <a:ln>
            <a:noFill/>
          </a:ln>
          <a:effectLst>
            <a:outerShdw blurRad="12700" dist="609600" dir="2700000" algn="ctr" rotWithShape="0">
              <a:schemeClr val="bg2">
                <a:alpha val="17000"/>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sp>
        <p:nvSpPr>
          <p:cNvPr id="13" name="Rectangle 12"/>
          <p:cNvSpPr/>
          <p:nvPr/>
        </p:nvSpPr>
        <p:spPr bwMode="auto">
          <a:xfrm>
            <a:off x="2313854" y="2620963"/>
            <a:ext cx="3443151" cy="62039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4" name="图片占位符 3"/>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2" name="Rectangle 1"/>
          <p:cNvSpPr>
            <a:spLocks/>
          </p:cNvSpPr>
          <p:nvPr/>
        </p:nvSpPr>
        <p:spPr bwMode="auto">
          <a:xfrm>
            <a:off x="628650" y="415925"/>
            <a:ext cx="4794250" cy="37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150" b="1" kern="0" dirty="0">
                <a:solidFill>
                  <a:schemeClr val="bg1"/>
                </a:solidFill>
                <a:latin typeface="Roboto" panose="02000000000000000000" pitchFamily="2" charset="0"/>
                <a:ea typeface="Roboto" panose="02000000000000000000" pitchFamily="2" charset="0"/>
                <a:cs typeface="Helvetica Neue" charset="0"/>
                <a:sym typeface="Helvetica Neue" charset="0"/>
              </a:rPr>
              <a:t>Download Our App</a:t>
            </a:r>
          </a:p>
        </p:txBody>
      </p:sp>
      <p:sp>
        <p:nvSpPr>
          <p:cNvPr id="14" name="Rectangle 4"/>
          <p:cNvSpPr>
            <a:spLocks/>
          </p:cNvSpPr>
          <p:nvPr/>
        </p:nvSpPr>
        <p:spPr bwMode="auto">
          <a:xfrm>
            <a:off x="7112000" y="2940050"/>
            <a:ext cx="2901950" cy="1047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1050"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a:t>
            </a:r>
          </a:p>
          <a:p>
            <a:pPr defTabSz="457200">
              <a:lnSpc>
                <a:spcPct val="130000"/>
              </a:lnSpc>
            </a:pPr>
            <a:endPar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p:txBody>
      </p:sp>
      <p:sp>
        <p:nvSpPr>
          <p:cNvPr id="15" name="Rectangle 5"/>
          <p:cNvSpPr>
            <a:spLocks/>
          </p:cNvSpPr>
          <p:nvPr/>
        </p:nvSpPr>
        <p:spPr bwMode="auto">
          <a:xfrm>
            <a:off x="7112000" y="1384300"/>
            <a:ext cx="2901950"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600" b="1" kern="0" dirty="0">
                <a:solidFill>
                  <a:schemeClr val="bg1"/>
                </a:solidFill>
                <a:latin typeface="Roboto" panose="02000000000000000000" pitchFamily="2" charset="0"/>
                <a:ea typeface="Roboto" panose="02000000000000000000" pitchFamily="2" charset="0"/>
                <a:cs typeface="Helvetica Neue" charset="0"/>
                <a:sym typeface="Helvetica Neue" charset="0"/>
              </a:rPr>
              <a:t>Trend Mode</a:t>
            </a:r>
          </a:p>
          <a:p>
            <a:pPr defTabSz="457200"/>
            <a:r>
              <a:rPr lang="en-US" sz="2600" b="1" kern="0" dirty="0">
                <a:solidFill>
                  <a:schemeClr val="bg1"/>
                </a:solidFill>
                <a:latin typeface="Roboto" panose="02000000000000000000" pitchFamily="2" charset="0"/>
                <a:ea typeface="Roboto" panose="02000000000000000000" pitchFamily="2" charset="0"/>
                <a:cs typeface="Helvetica Neue" charset="0"/>
                <a:sym typeface="Helvetica Neue" charset="0"/>
              </a:rPr>
              <a:t>and everything behind it.</a:t>
            </a:r>
          </a:p>
        </p:txBody>
      </p:sp>
      <p:sp>
        <p:nvSpPr>
          <p:cNvPr id="16" name="Line 6"/>
          <p:cNvSpPr>
            <a:spLocks noChangeShapeType="1"/>
          </p:cNvSpPr>
          <p:nvPr/>
        </p:nvSpPr>
        <p:spPr bwMode="auto">
          <a:xfrm>
            <a:off x="7112000" y="2762250"/>
            <a:ext cx="2971800" cy="0"/>
          </a:xfrm>
          <a:prstGeom prst="line">
            <a:avLst/>
          </a:prstGeom>
          <a:noFill/>
          <a:ln w="12700" cap="flat">
            <a:solidFill>
              <a:schemeClr val="bg2">
                <a:lumMod val="75000"/>
              </a:schemeClr>
            </a:solidFill>
            <a:prstDash val="sysDot"/>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7" name="AutoShape 7"/>
          <p:cNvSpPr>
            <a:spLocks/>
          </p:cNvSpPr>
          <p:nvPr/>
        </p:nvSpPr>
        <p:spPr bwMode="auto">
          <a:xfrm>
            <a:off x="7118350" y="5048250"/>
            <a:ext cx="2889250" cy="654050"/>
          </a:xfrm>
          <a:prstGeom prst="roundRect">
            <a:avLst>
              <a:gd name="adj" fmla="val 13588"/>
            </a:avLst>
          </a:prstGeom>
          <a:solidFill>
            <a:schemeClr val="tx2">
              <a:lumMod val="85000"/>
              <a:lumOff val="15000"/>
            </a:schemeClr>
          </a:solidFill>
          <a:ln w="25400" cap="flat">
            <a:noFill/>
            <a:prstDash val="solid"/>
            <a:miter lim="800000"/>
            <a:headEnd type="none" w="med" len="med"/>
            <a:tailEnd type="none" w="med" len="med"/>
          </a:ln>
        </p:spPr>
        <p:txBody>
          <a:bodyPr lIns="0" tIns="0" rIns="0" bIns="0" anchor="ctr"/>
          <a:lstStyle/>
          <a:p>
            <a:pPr algn="ctr" defTabSz="457200"/>
            <a:r>
              <a:rPr lang="en-US" sz="1200" b="1" kern="0" dirty="0">
                <a:solidFill>
                  <a:schemeClr val="bg2">
                    <a:lumMod val="75000"/>
                  </a:schemeClr>
                </a:solidFill>
                <a:latin typeface="Roboto" panose="02000000000000000000" pitchFamily="2" charset="0"/>
                <a:ea typeface="Roboto" panose="02000000000000000000" pitchFamily="2" charset="0"/>
                <a:cs typeface="Helvetica Neue" charset="0"/>
                <a:sym typeface="Helvetica Neue" charset="0"/>
              </a:rPr>
              <a:t>Available in Store</a:t>
            </a:r>
          </a:p>
        </p:txBody>
      </p:sp>
      <p:sp>
        <p:nvSpPr>
          <p:cNvPr id="18" name="Rectangle 8"/>
          <p:cNvSpPr>
            <a:spLocks/>
          </p:cNvSpPr>
          <p:nvPr/>
        </p:nvSpPr>
        <p:spPr bwMode="auto">
          <a:xfrm>
            <a:off x="7112000" y="3898107"/>
            <a:ext cx="2971800" cy="8516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Checking Here</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Get latest news </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Another Design thing</a:t>
            </a:r>
          </a:p>
          <a:p>
            <a:pPr marL="190500" indent="-152400" defTabSz="457200">
              <a:lnSpc>
                <a:spcPct val="130000"/>
              </a:lnSpc>
              <a:buClr>
                <a:schemeClr val="accent3">
                  <a:lumMod val="75000"/>
                </a:schemeClr>
              </a:buClr>
              <a:buSzPct val="93000"/>
              <a:buFont typeface="Thonburi" charset="0"/>
              <a:buChar char="๏"/>
            </a:pPr>
            <a:r>
              <a:rPr lang="en-US" sz="1050" b="1" kern="0" dirty="0">
                <a:solidFill>
                  <a:schemeClr val="bg1"/>
                </a:solidFill>
                <a:latin typeface="Roboto" panose="02000000000000000000" pitchFamily="2" charset="0"/>
                <a:ea typeface="Roboto" panose="02000000000000000000" pitchFamily="2" charset="0"/>
                <a:cs typeface="Helvetica Neue" charset="0"/>
                <a:sym typeface="Helvetica Neue" charset="0"/>
              </a:rPr>
              <a:t>Awesome!</a:t>
            </a:r>
          </a:p>
        </p:txBody>
      </p:sp>
    </p:spTree>
    <p:extLst>
      <p:ext uri="{BB962C8B-B14F-4D97-AF65-F5344CB8AC3E}">
        <p14:creationId xmlns:p14="http://schemas.microsoft.com/office/powerpoint/2010/main" val="99413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1750" y="-25400"/>
            <a:ext cx="6121400" cy="69786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17" name="图片占位符 16"/>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sp>
        <p:nvSpPr>
          <p:cNvPr id="18434" name="Rectangle 2"/>
          <p:cNvSpPr>
            <a:spLocks/>
          </p:cNvSpPr>
          <p:nvPr/>
        </p:nvSpPr>
        <p:spPr bwMode="auto">
          <a:xfrm>
            <a:off x="679450" y="2622550"/>
            <a:ext cx="4711700" cy="3314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r>
              <a:rPr lang="en-US" sz="1200" b="1" kern="0" dirty="0">
                <a:solidFill>
                  <a:schemeClr val="bg1"/>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a:t>
            </a:r>
          </a:p>
          <a:p>
            <a:pPr defTabSz="457200"/>
            <a:endPar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endParaRPr>
          </a:p>
          <a:p>
            <a:pPr defTabSz="457200"/>
            <a:r>
              <a:rPr lang="en-US" sz="900"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a:t>
            </a:r>
          </a:p>
        </p:txBody>
      </p:sp>
      <p:sp>
        <p:nvSpPr>
          <p:cNvPr id="18435" name="Rectangle 3"/>
          <p:cNvSpPr>
            <a:spLocks/>
          </p:cNvSpPr>
          <p:nvPr/>
        </p:nvSpPr>
        <p:spPr bwMode="auto">
          <a:xfrm>
            <a:off x="6578600" y="1162050"/>
            <a:ext cx="5073650" cy="4775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a:t>
            </a:r>
          </a:p>
        </p:txBody>
      </p:sp>
      <p:sp>
        <p:nvSpPr>
          <p:cNvPr id="18436" name="Rectangle 4"/>
          <p:cNvSpPr>
            <a:spLocks/>
          </p:cNvSpPr>
          <p:nvPr/>
        </p:nvSpPr>
        <p:spPr bwMode="auto">
          <a:xfrm>
            <a:off x="678657" y="1127125"/>
            <a:ext cx="4711700" cy="781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2400" kern="0" dirty="0">
                <a:solidFill>
                  <a:schemeClr val="bg1"/>
                </a:solidFill>
                <a:latin typeface="Roboto Slab" pitchFamily="2" charset="0"/>
                <a:ea typeface="Roboto Slab" pitchFamily="2" charset="0"/>
                <a:cs typeface="Helvetica Neue Medium" charset="0"/>
                <a:sym typeface="Helvetica Neue Medium" charset="0"/>
              </a:rPr>
              <a:t>THIS IS A NICE </a:t>
            </a:r>
            <a:r>
              <a:rPr lang="en-US" sz="2400" kern="0" dirty="0">
                <a:solidFill>
                  <a:schemeClr val="accent2"/>
                </a:solidFill>
                <a:latin typeface="Roboto Slab" pitchFamily="2" charset="0"/>
                <a:ea typeface="Roboto Slab" pitchFamily="2" charset="0"/>
                <a:cs typeface="Helvetica Neue Medium" charset="0"/>
                <a:sym typeface="Helvetica Neue Medium" charset="0"/>
              </a:rPr>
              <a:t>PARAGRAPH</a:t>
            </a:r>
            <a:r>
              <a:rPr lang="en-US" sz="2400" kern="0" dirty="0">
                <a:solidFill>
                  <a:schemeClr val="bg1"/>
                </a:solidFill>
                <a:latin typeface="Roboto Slab" pitchFamily="2" charset="0"/>
                <a:ea typeface="Roboto Slab" pitchFamily="2" charset="0"/>
                <a:cs typeface="Helvetica Neue Medium" charset="0"/>
                <a:sym typeface="Helvetica Neue Medium" charset="0"/>
              </a:rPr>
              <a:t> LAYOUT FOR ALTERNATIVE.</a:t>
            </a:r>
          </a:p>
        </p:txBody>
      </p:sp>
      <p:sp>
        <p:nvSpPr>
          <p:cNvPr id="18437" name="Line 5"/>
          <p:cNvSpPr>
            <a:spLocks noChangeShapeType="1"/>
          </p:cNvSpPr>
          <p:nvPr/>
        </p:nvSpPr>
        <p:spPr bwMode="auto">
          <a:xfrm>
            <a:off x="678657" y="2266157"/>
            <a:ext cx="4712494" cy="0"/>
          </a:xfrm>
          <a:prstGeom prst="line">
            <a:avLst/>
          </a:prstGeom>
          <a:noFill/>
          <a:ln w="63500" cap="flat">
            <a:solidFill>
              <a:schemeClr val="bg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Tree>
    <p:extLst>
      <p:ext uri="{BB962C8B-B14F-4D97-AF65-F5344CB8AC3E}">
        <p14:creationId xmlns:p14="http://schemas.microsoft.com/office/powerpoint/2010/main" val="3443208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6513" y="-76200"/>
            <a:ext cx="12242007" cy="70104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r>
              <a:rPr lang="id-ID" sz="2800" kern="0" dirty="0">
                <a:latin typeface="Roboto" panose="02000000000000000000" pitchFamily="2" charset="0"/>
                <a:ea typeface="Adobe 明體 Std L" panose="02020300000000000000" pitchFamily="18" charset="-120"/>
                <a:sym typeface="Gill Sans" charset="0"/>
              </a:rPr>
              <a:t>             </a:t>
            </a:r>
          </a:p>
        </p:txBody>
      </p:sp>
      <p:pic>
        <p:nvPicPr>
          <p:cNvPr id="3" name="图片占位符 2"/>
          <p:cNvPicPr>
            <a:picLocks noGrp="1" noChangeAspect="1"/>
          </p:cNvPicPr>
          <p:nvPr>
            <p:ph type="pic" idx="1"/>
          </p:nvPr>
        </p:nvPicPr>
        <p:blipFill>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a:fillRect/>
          </a:stretch>
        </p:blipFill>
        <p:spPr>
          <a:xfrm>
            <a:off x="-36513" y="-76200"/>
            <a:ext cx="12242801" cy="7010400"/>
          </a:xfrm>
        </p:spPr>
      </p:pic>
      <p:grpSp>
        <p:nvGrpSpPr>
          <p:cNvPr id="53254" name="Group 6"/>
          <p:cNvGrpSpPr>
            <a:grpSpLocks/>
          </p:cNvGrpSpPr>
          <p:nvPr/>
        </p:nvGrpSpPr>
        <p:grpSpPr bwMode="auto">
          <a:xfrm>
            <a:off x="-36513" y="1565275"/>
            <a:ext cx="12242007" cy="3724275"/>
            <a:chOff x="0" y="0"/>
            <a:chExt cx="15424" cy="4691"/>
          </a:xfrm>
        </p:grpSpPr>
        <p:sp>
          <p:nvSpPr>
            <p:cNvPr id="53249" name="Rectangle 1"/>
            <p:cNvSpPr>
              <a:spLocks/>
            </p:cNvSpPr>
            <p:nvPr/>
          </p:nvSpPr>
          <p:spPr bwMode="auto">
            <a:xfrm>
              <a:off x="0" y="0"/>
              <a:ext cx="15424" cy="2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lnSpc>
                  <a:spcPct val="80000"/>
                </a:lnSpc>
              </a:pPr>
              <a:r>
                <a:rPr lang="en-US" sz="7200" kern="0" dirty="0">
                  <a:solidFill>
                    <a:schemeClr val="bg1"/>
                  </a:solidFill>
                  <a:latin typeface="Roboto Medium" panose="02000000000000000000" pitchFamily="2" charset="0"/>
                  <a:ea typeface="Roboto Medium" panose="02000000000000000000" pitchFamily="2" charset="0"/>
                  <a:cs typeface="Helvetica Neue UltraLight" charset="0"/>
                  <a:sym typeface="Helvetica Neue UltraLight" charset="0"/>
                </a:rPr>
                <a:t>THANKS FOR YOUR ATTENTION</a:t>
              </a:r>
            </a:p>
          </p:txBody>
        </p:sp>
        <p:sp>
          <p:nvSpPr>
            <p:cNvPr id="53250" name="AutoShape 2"/>
            <p:cNvSpPr>
              <a:spLocks/>
            </p:cNvSpPr>
            <p:nvPr/>
          </p:nvSpPr>
          <p:spPr bwMode="auto">
            <a:xfrm>
              <a:off x="2766" y="3795"/>
              <a:ext cx="4888" cy="896"/>
            </a:xfrm>
            <a:prstGeom prst="roundRect">
              <a:avLst>
                <a:gd name="adj" fmla="val 13389"/>
              </a:avLst>
            </a:prstGeom>
            <a:noFill/>
            <a:ln w="12700" cap="flat">
              <a:solidFill>
                <a:schemeClr val="bg2">
                  <a:alpha val="8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nchor="ctr"/>
            <a:lstStyle/>
            <a:p>
              <a:pPr algn="ctr" defTabSz="457200">
                <a:lnSpc>
                  <a:spcPct val="80000"/>
                </a:lnSpc>
              </a:pPr>
              <a:r>
                <a:rPr lang="en-US" b="1" kern="0" dirty="0">
                  <a:solidFill>
                    <a:schemeClr val="bg1"/>
                  </a:solidFill>
                  <a:latin typeface="Roboto" panose="02000000000000000000" pitchFamily="2" charset="0"/>
                  <a:ea typeface="Roboto" panose="02000000000000000000" pitchFamily="2" charset="0"/>
                  <a:cs typeface="Helvetica Neue" charset="0"/>
                  <a:sym typeface="Helvetica Neue" charset="0"/>
                </a:rPr>
                <a:t>012 345 6789</a:t>
              </a:r>
            </a:p>
          </p:txBody>
        </p:sp>
        <p:sp>
          <p:nvSpPr>
            <p:cNvPr id="53251" name="AutoShape 3"/>
            <p:cNvSpPr>
              <a:spLocks/>
            </p:cNvSpPr>
            <p:nvPr/>
          </p:nvSpPr>
          <p:spPr bwMode="auto">
            <a:xfrm>
              <a:off x="7798" y="3795"/>
              <a:ext cx="4888" cy="896"/>
            </a:xfrm>
            <a:prstGeom prst="roundRect">
              <a:avLst>
                <a:gd name="adj" fmla="val 13389"/>
              </a:avLst>
            </a:prstGeom>
            <a:noFill/>
            <a:ln w="12700" cap="flat">
              <a:solidFill>
                <a:schemeClr val="bg2">
                  <a:alpha val="8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nchor="ctr"/>
            <a:lstStyle/>
            <a:p>
              <a:pPr algn="ctr" defTabSz="457200">
                <a:lnSpc>
                  <a:spcPct val="80000"/>
                </a:lnSpc>
              </a:pPr>
              <a:r>
                <a:rPr lang="en-US" b="1" kern="0" dirty="0">
                  <a:solidFill>
                    <a:schemeClr val="bg1"/>
                  </a:solidFill>
                  <a:latin typeface="Roboto" panose="02000000000000000000" pitchFamily="2" charset="0"/>
                  <a:ea typeface="Roboto" panose="02000000000000000000" pitchFamily="2" charset="0"/>
                  <a:cs typeface="Helvetica Neue" charset="0"/>
                  <a:sym typeface="Helvetica Neue" charset="0"/>
                </a:rPr>
                <a:t>From1989.taobao.com</a:t>
              </a:r>
            </a:p>
          </p:txBody>
        </p:sp>
        <p:sp>
          <p:nvSpPr>
            <p:cNvPr id="53252" name="Line 4"/>
            <p:cNvSpPr>
              <a:spLocks noChangeShapeType="1"/>
            </p:cNvSpPr>
            <p:nvPr/>
          </p:nvSpPr>
          <p:spPr bwMode="auto">
            <a:xfrm rot="10800000" flipH="1">
              <a:off x="2766" y="2778"/>
              <a:ext cx="9928" cy="1"/>
            </a:xfrm>
            <a:prstGeom prst="line">
              <a:avLst/>
            </a:prstGeom>
            <a:noFill/>
            <a:ln w="12700" cap="flat">
              <a:solidFill>
                <a:schemeClr val="bg2">
                  <a:lumMod val="75000"/>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3253" name="Rectangle 5"/>
            <p:cNvSpPr>
              <a:spLocks/>
            </p:cNvSpPr>
            <p:nvPr/>
          </p:nvSpPr>
          <p:spPr bwMode="auto">
            <a:xfrm>
              <a:off x="6046" y="3126"/>
              <a:ext cx="3360" cy="2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1200" i="1"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contact us more info!</a:t>
              </a:r>
            </a:p>
          </p:txBody>
        </p:sp>
      </p:grpSp>
    </p:spTree>
    <p:extLst>
      <p:ext uri="{BB962C8B-B14F-4D97-AF65-F5344CB8AC3E}">
        <p14:creationId xmlns:p14="http://schemas.microsoft.com/office/powerpoint/2010/main" val="26629940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Rectangle 460"/>
          <p:cNvSpPr/>
          <p:nvPr/>
        </p:nvSpPr>
        <p:spPr bwMode="auto">
          <a:xfrm>
            <a:off x="-36513" y="-76200"/>
            <a:ext cx="12242007" cy="70104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r>
              <a:rPr lang="id-ID" sz="2800" kern="0" dirty="0">
                <a:latin typeface="Roboto" panose="02000000000000000000" pitchFamily="2" charset="0"/>
                <a:ea typeface="Adobe 明體 Std L" panose="02020300000000000000" pitchFamily="18" charset="-120"/>
                <a:sym typeface="Gill Sans" charset="0"/>
              </a:rPr>
              <a:t>             </a:t>
            </a:r>
          </a:p>
        </p:txBody>
      </p:sp>
      <p:sp>
        <p:nvSpPr>
          <p:cNvPr id="3" name="Picture Placeholder 2"/>
          <p:cNvSpPr>
            <a:spLocks noGrp="1"/>
          </p:cNvSpPr>
          <p:nvPr>
            <p:ph type="pic" idx="1"/>
          </p:nvPr>
        </p:nvSpPr>
        <p:spPr>
          <a:xfrm>
            <a:off x="-36513" y="-89694"/>
            <a:ext cx="12242007" cy="7023894"/>
          </a:xfrm>
        </p:spPr>
      </p:sp>
      <p:sp>
        <p:nvSpPr>
          <p:cNvPr id="54275" name="AutoShape 3"/>
          <p:cNvSpPr>
            <a:spLocks/>
          </p:cNvSpPr>
          <p:nvPr/>
        </p:nvSpPr>
        <p:spPr bwMode="auto">
          <a:xfrm>
            <a:off x="7340600" y="800100"/>
            <a:ext cx="261938" cy="261938"/>
          </a:xfrm>
          <a:custGeom>
            <a:avLst/>
            <a:gdLst/>
            <a:ahLst/>
            <a:cxnLst/>
            <a:rect l="0" t="0" r="r" b="b"/>
            <a:pathLst>
              <a:path w="21600" h="21600">
                <a:moveTo>
                  <a:pt x="10800" y="20250"/>
                </a:moveTo>
                <a:cubicBezTo>
                  <a:pt x="5655" y="20250"/>
                  <a:pt x="1350" y="15944"/>
                  <a:pt x="1350" y="10800"/>
                </a:cubicBezTo>
                <a:cubicBezTo>
                  <a:pt x="1350" y="5657"/>
                  <a:pt x="5655" y="1350"/>
                  <a:pt x="10800" y="1350"/>
                </a:cubicBezTo>
                <a:cubicBezTo>
                  <a:pt x="15945" y="1350"/>
                  <a:pt x="20251" y="5657"/>
                  <a:pt x="20251" y="10800"/>
                </a:cubicBezTo>
                <a:cubicBezTo>
                  <a:pt x="20251" y="15944"/>
                  <a:pt x="15945" y="20250"/>
                  <a:pt x="10800" y="20250"/>
                </a:cubicBezTo>
                <a:cubicBezTo>
                  <a:pt x="5590" y="20250"/>
                  <a:pt x="16010" y="20250"/>
                  <a:pt x="10800" y="20250"/>
                </a:cubicBezTo>
                <a:close/>
                <a:moveTo>
                  <a:pt x="10800" y="0"/>
                </a:moveTo>
                <a:cubicBezTo>
                  <a:pt x="4915" y="0"/>
                  <a:pt x="0" y="4915"/>
                  <a:pt x="0" y="10800"/>
                </a:cubicBezTo>
                <a:cubicBezTo>
                  <a:pt x="0" y="16685"/>
                  <a:pt x="4915" y="21600"/>
                  <a:pt x="10800" y="21600"/>
                </a:cubicBezTo>
                <a:cubicBezTo>
                  <a:pt x="16685" y="21600"/>
                  <a:pt x="21600" y="16685"/>
                  <a:pt x="21600" y="10800"/>
                </a:cubicBezTo>
                <a:cubicBezTo>
                  <a:pt x="21600" y="4915"/>
                  <a:pt x="16685" y="0"/>
                  <a:pt x="10800" y="0"/>
                </a:cubicBezTo>
                <a:cubicBezTo>
                  <a:pt x="4836"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76" name="AutoShape 4"/>
          <p:cNvSpPr>
            <a:spLocks/>
          </p:cNvSpPr>
          <p:nvPr/>
        </p:nvSpPr>
        <p:spPr bwMode="auto">
          <a:xfrm>
            <a:off x="7385050" y="850900"/>
            <a:ext cx="120650" cy="121444"/>
          </a:xfrm>
          <a:custGeom>
            <a:avLst/>
            <a:gdLst/>
            <a:ahLst/>
            <a:cxnLst/>
            <a:rect l="0" t="0" r="r" b="b"/>
            <a:pathLst>
              <a:path w="18578" h="21600">
                <a:moveTo>
                  <a:pt x="12513" y="0"/>
                </a:moveTo>
                <a:cubicBezTo>
                  <a:pt x="3071" y="0"/>
                  <a:pt x="-3022" y="12049"/>
                  <a:pt x="1553" y="21600"/>
                </a:cubicBezTo>
                <a:cubicBezTo>
                  <a:pt x="7228" y="15025"/>
                  <a:pt x="12903" y="8453"/>
                  <a:pt x="18578" y="1878"/>
                </a:cubicBezTo>
                <a:cubicBezTo>
                  <a:pt x="16726" y="687"/>
                  <a:pt x="14639" y="0"/>
                  <a:pt x="12513" y="0"/>
                </a:cubicBezTo>
                <a:cubicBezTo>
                  <a:pt x="5564" y="0"/>
                  <a:pt x="14723" y="0"/>
                  <a:pt x="12513" y="0"/>
                </a:cubicBezTo>
                <a:close/>
                <a:moveTo>
                  <a:pt x="1251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77" name="AutoShape 5"/>
          <p:cNvSpPr>
            <a:spLocks/>
          </p:cNvSpPr>
          <p:nvPr/>
        </p:nvSpPr>
        <p:spPr bwMode="auto">
          <a:xfrm>
            <a:off x="7429500" y="895350"/>
            <a:ext cx="120650" cy="120650"/>
          </a:xfrm>
          <a:custGeom>
            <a:avLst/>
            <a:gdLst/>
            <a:ahLst/>
            <a:cxnLst/>
            <a:rect l="0" t="0" r="r" b="b"/>
            <a:pathLst>
              <a:path w="17456" h="17460">
                <a:moveTo>
                  <a:pt x="15968" y="0"/>
                </a:moveTo>
                <a:cubicBezTo>
                  <a:pt x="10645" y="5325"/>
                  <a:pt x="5321" y="10649"/>
                  <a:pt x="0" y="15974"/>
                </a:cubicBezTo>
                <a:cubicBezTo>
                  <a:pt x="10143" y="21600"/>
                  <a:pt x="21600" y="10152"/>
                  <a:pt x="15968" y="0"/>
                </a:cubicBezTo>
                <a:cubicBezTo>
                  <a:pt x="15968" y="0"/>
                  <a:pt x="16909" y="1694"/>
                  <a:pt x="15968" y="0"/>
                </a:cubicBezTo>
                <a:close/>
                <a:moveTo>
                  <a:pt x="1596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78" name="AutoShape 6"/>
          <p:cNvSpPr>
            <a:spLocks/>
          </p:cNvSpPr>
          <p:nvPr/>
        </p:nvSpPr>
        <p:spPr bwMode="auto">
          <a:xfrm>
            <a:off x="6292850" y="800100"/>
            <a:ext cx="254794" cy="262732"/>
          </a:xfrm>
          <a:custGeom>
            <a:avLst/>
            <a:gdLst/>
            <a:ahLst/>
            <a:cxnLst/>
            <a:rect l="0" t="0" r="r" b="b"/>
            <a:pathLst>
              <a:path w="19790" h="20988">
                <a:moveTo>
                  <a:pt x="6279" y="20988"/>
                </a:moveTo>
                <a:cubicBezTo>
                  <a:pt x="8438" y="20988"/>
                  <a:pt x="10598" y="20988"/>
                  <a:pt x="12757" y="20988"/>
                </a:cubicBezTo>
                <a:cubicBezTo>
                  <a:pt x="13554" y="20988"/>
                  <a:pt x="14351" y="20988"/>
                  <a:pt x="15147" y="20988"/>
                </a:cubicBezTo>
                <a:cubicBezTo>
                  <a:pt x="15299" y="20988"/>
                  <a:pt x="15824" y="19159"/>
                  <a:pt x="15882" y="18997"/>
                </a:cubicBezTo>
                <a:cubicBezTo>
                  <a:pt x="16979" y="15954"/>
                  <a:pt x="18075" y="12910"/>
                  <a:pt x="19170" y="9866"/>
                </a:cubicBezTo>
                <a:cubicBezTo>
                  <a:pt x="19488" y="8981"/>
                  <a:pt x="20456" y="6786"/>
                  <a:pt x="19044" y="6369"/>
                </a:cubicBezTo>
                <a:cubicBezTo>
                  <a:pt x="17337" y="5866"/>
                  <a:pt x="16850" y="9041"/>
                  <a:pt x="16152" y="9974"/>
                </a:cubicBezTo>
                <a:cubicBezTo>
                  <a:pt x="15443" y="10921"/>
                  <a:pt x="14968" y="9358"/>
                  <a:pt x="15068" y="8714"/>
                </a:cubicBezTo>
                <a:cubicBezTo>
                  <a:pt x="15213" y="7784"/>
                  <a:pt x="15366" y="6855"/>
                  <a:pt x="15521" y="5926"/>
                </a:cubicBezTo>
                <a:cubicBezTo>
                  <a:pt x="15694" y="4882"/>
                  <a:pt x="16347" y="3161"/>
                  <a:pt x="15995" y="2143"/>
                </a:cubicBezTo>
                <a:cubicBezTo>
                  <a:pt x="15606" y="1017"/>
                  <a:pt x="13549" y="947"/>
                  <a:pt x="13341" y="2239"/>
                </a:cubicBezTo>
                <a:cubicBezTo>
                  <a:pt x="13060" y="3980"/>
                  <a:pt x="12822" y="5727"/>
                  <a:pt x="12558" y="7471"/>
                </a:cubicBezTo>
                <a:cubicBezTo>
                  <a:pt x="12494" y="7888"/>
                  <a:pt x="11821" y="10538"/>
                  <a:pt x="11276" y="8959"/>
                </a:cubicBezTo>
                <a:cubicBezTo>
                  <a:pt x="10604" y="7014"/>
                  <a:pt x="10973" y="4157"/>
                  <a:pt x="10963" y="2130"/>
                </a:cubicBezTo>
                <a:cubicBezTo>
                  <a:pt x="10955" y="750"/>
                  <a:pt x="10175" y="-612"/>
                  <a:pt x="8644" y="291"/>
                </a:cubicBezTo>
                <a:cubicBezTo>
                  <a:pt x="7508" y="962"/>
                  <a:pt x="7960" y="3072"/>
                  <a:pt x="7976" y="4179"/>
                </a:cubicBezTo>
                <a:cubicBezTo>
                  <a:pt x="7997" y="5739"/>
                  <a:pt x="8052" y="7304"/>
                  <a:pt x="8024" y="8864"/>
                </a:cubicBezTo>
                <a:cubicBezTo>
                  <a:pt x="8012" y="9530"/>
                  <a:pt x="7693" y="10047"/>
                  <a:pt x="7236" y="9271"/>
                </a:cubicBezTo>
                <a:cubicBezTo>
                  <a:pt x="6514" y="8048"/>
                  <a:pt x="6078" y="6571"/>
                  <a:pt x="5547" y="5252"/>
                </a:cubicBezTo>
                <a:cubicBezTo>
                  <a:pt x="5241" y="4488"/>
                  <a:pt x="4978" y="3335"/>
                  <a:pt x="4077" y="3093"/>
                </a:cubicBezTo>
                <a:cubicBezTo>
                  <a:pt x="3396" y="2909"/>
                  <a:pt x="2653" y="3363"/>
                  <a:pt x="2400" y="4022"/>
                </a:cubicBezTo>
                <a:cubicBezTo>
                  <a:pt x="1866" y="5415"/>
                  <a:pt x="3754" y="8451"/>
                  <a:pt x="4267" y="9710"/>
                </a:cubicBezTo>
                <a:cubicBezTo>
                  <a:pt x="4363" y="9947"/>
                  <a:pt x="6131" y="14034"/>
                  <a:pt x="5104" y="13846"/>
                </a:cubicBezTo>
                <a:cubicBezTo>
                  <a:pt x="3610" y="13572"/>
                  <a:pt x="2229" y="9697"/>
                  <a:pt x="469" y="11180"/>
                </a:cubicBezTo>
                <a:cubicBezTo>
                  <a:pt x="-1144" y="12539"/>
                  <a:pt x="1857" y="14877"/>
                  <a:pt x="2671" y="15971"/>
                </a:cubicBezTo>
                <a:cubicBezTo>
                  <a:pt x="3907" y="17632"/>
                  <a:pt x="4909" y="19428"/>
                  <a:pt x="6279" y="20988"/>
                </a:cubicBezTo>
                <a:cubicBezTo>
                  <a:pt x="6279" y="20988"/>
                  <a:pt x="6279" y="20988"/>
                  <a:pt x="6279" y="20988"/>
                </a:cubicBezTo>
                <a:close/>
                <a:moveTo>
                  <a:pt x="6279" y="2098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79" name="AutoShape 7"/>
          <p:cNvSpPr>
            <a:spLocks/>
          </p:cNvSpPr>
          <p:nvPr/>
        </p:nvSpPr>
        <p:spPr bwMode="auto">
          <a:xfrm>
            <a:off x="5289550" y="895350"/>
            <a:ext cx="181769" cy="165894"/>
          </a:xfrm>
          <a:custGeom>
            <a:avLst/>
            <a:gdLst/>
            <a:ahLst/>
            <a:cxnLst/>
            <a:rect l="0" t="0" r="r" b="b"/>
            <a:pathLst>
              <a:path w="20705" h="20930">
                <a:moveTo>
                  <a:pt x="16924" y="16693"/>
                </a:moveTo>
                <a:cubicBezTo>
                  <a:pt x="15725" y="16693"/>
                  <a:pt x="15061" y="17194"/>
                  <a:pt x="15061" y="15816"/>
                </a:cubicBezTo>
                <a:cubicBezTo>
                  <a:pt x="15061" y="13831"/>
                  <a:pt x="15061" y="11846"/>
                  <a:pt x="15061" y="9859"/>
                </a:cubicBezTo>
                <a:cubicBezTo>
                  <a:pt x="15061" y="9104"/>
                  <a:pt x="15153" y="155"/>
                  <a:pt x="14973" y="155"/>
                </a:cubicBezTo>
                <a:cubicBezTo>
                  <a:pt x="14541" y="155"/>
                  <a:pt x="11334" y="37"/>
                  <a:pt x="11334" y="259"/>
                </a:cubicBezTo>
                <a:cubicBezTo>
                  <a:pt x="11334" y="1769"/>
                  <a:pt x="11334" y="3278"/>
                  <a:pt x="11334" y="4788"/>
                </a:cubicBezTo>
                <a:cubicBezTo>
                  <a:pt x="11334" y="8680"/>
                  <a:pt x="11334" y="12571"/>
                  <a:pt x="11334" y="16462"/>
                </a:cubicBezTo>
                <a:cubicBezTo>
                  <a:pt x="11334" y="16921"/>
                  <a:pt x="9471" y="16921"/>
                  <a:pt x="9471" y="16462"/>
                </a:cubicBezTo>
                <a:cubicBezTo>
                  <a:pt x="9471" y="14817"/>
                  <a:pt x="9471" y="13172"/>
                  <a:pt x="9471" y="11528"/>
                </a:cubicBezTo>
                <a:cubicBezTo>
                  <a:pt x="9471" y="7772"/>
                  <a:pt x="9471" y="4015"/>
                  <a:pt x="9471" y="259"/>
                </a:cubicBezTo>
                <a:cubicBezTo>
                  <a:pt x="9471" y="37"/>
                  <a:pt x="6264" y="155"/>
                  <a:pt x="5832" y="155"/>
                </a:cubicBezTo>
                <a:cubicBezTo>
                  <a:pt x="5643" y="155"/>
                  <a:pt x="5745" y="3010"/>
                  <a:pt x="5745" y="3300"/>
                </a:cubicBezTo>
                <a:cubicBezTo>
                  <a:pt x="5745" y="7472"/>
                  <a:pt x="5745" y="11643"/>
                  <a:pt x="5745" y="15816"/>
                </a:cubicBezTo>
                <a:cubicBezTo>
                  <a:pt x="5745" y="15933"/>
                  <a:pt x="5826" y="16602"/>
                  <a:pt x="5745" y="16693"/>
                </a:cubicBezTo>
                <a:cubicBezTo>
                  <a:pt x="5660" y="16790"/>
                  <a:pt x="3968" y="16790"/>
                  <a:pt x="3881" y="16693"/>
                </a:cubicBezTo>
                <a:cubicBezTo>
                  <a:pt x="3535" y="16305"/>
                  <a:pt x="3881" y="13594"/>
                  <a:pt x="3881" y="13072"/>
                </a:cubicBezTo>
                <a:cubicBezTo>
                  <a:pt x="3881" y="8973"/>
                  <a:pt x="3881" y="4872"/>
                  <a:pt x="3881" y="773"/>
                </a:cubicBezTo>
                <a:cubicBezTo>
                  <a:pt x="3881" y="-465"/>
                  <a:pt x="2188" y="155"/>
                  <a:pt x="1276" y="155"/>
                </a:cubicBezTo>
                <a:cubicBezTo>
                  <a:pt x="-145" y="155"/>
                  <a:pt x="155" y="272"/>
                  <a:pt x="155" y="1774"/>
                </a:cubicBezTo>
                <a:cubicBezTo>
                  <a:pt x="155" y="6083"/>
                  <a:pt x="155" y="10392"/>
                  <a:pt x="155" y="14702"/>
                </a:cubicBezTo>
                <a:cubicBezTo>
                  <a:pt x="155" y="16347"/>
                  <a:pt x="-684" y="20827"/>
                  <a:pt x="1536" y="20827"/>
                </a:cubicBezTo>
                <a:cubicBezTo>
                  <a:pt x="5008" y="20827"/>
                  <a:pt x="8477" y="20827"/>
                  <a:pt x="11949" y="20827"/>
                </a:cubicBezTo>
                <a:cubicBezTo>
                  <a:pt x="13754" y="20827"/>
                  <a:pt x="15561" y="20827"/>
                  <a:pt x="17368" y="20827"/>
                </a:cubicBezTo>
                <a:cubicBezTo>
                  <a:pt x="18099" y="20827"/>
                  <a:pt x="19499" y="21135"/>
                  <a:pt x="20188" y="20686"/>
                </a:cubicBezTo>
                <a:cubicBezTo>
                  <a:pt x="20916" y="20211"/>
                  <a:pt x="20650" y="18578"/>
                  <a:pt x="20650" y="17824"/>
                </a:cubicBezTo>
                <a:cubicBezTo>
                  <a:pt x="20650" y="15687"/>
                  <a:pt x="20650" y="13551"/>
                  <a:pt x="20650" y="11413"/>
                </a:cubicBezTo>
                <a:cubicBezTo>
                  <a:pt x="20650" y="8094"/>
                  <a:pt x="20650" y="4772"/>
                  <a:pt x="20650" y="1453"/>
                </a:cubicBezTo>
                <a:cubicBezTo>
                  <a:pt x="20650" y="894"/>
                  <a:pt x="20902" y="155"/>
                  <a:pt x="20326" y="155"/>
                </a:cubicBezTo>
                <a:cubicBezTo>
                  <a:pt x="19935" y="155"/>
                  <a:pt x="16924" y="36"/>
                  <a:pt x="16924" y="259"/>
                </a:cubicBezTo>
                <a:cubicBezTo>
                  <a:pt x="16924" y="5736"/>
                  <a:pt x="16924" y="11215"/>
                  <a:pt x="16924" y="16693"/>
                </a:cubicBezTo>
                <a:cubicBezTo>
                  <a:pt x="16924" y="16693"/>
                  <a:pt x="16924" y="16693"/>
                  <a:pt x="16924" y="16693"/>
                </a:cubicBezTo>
                <a:close/>
                <a:moveTo>
                  <a:pt x="16924" y="1669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0" name="AutoShape 8"/>
          <p:cNvSpPr>
            <a:spLocks/>
          </p:cNvSpPr>
          <p:nvPr/>
        </p:nvSpPr>
        <p:spPr bwMode="auto">
          <a:xfrm>
            <a:off x="5257800" y="800100"/>
            <a:ext cx="246857" cy="81757"/>
          </a:xfrm>
          <a:custGeom>
            <a:avLst/>
            <a:gdLst/>
            <a:ahLst/>
            <a:cxnLst/>
            <a:rect l="0" t="0" r="r" b="b"/>
            <a:pathLst>
              <a:path w="21268" h="20774">
                <a:moveTo>
                  <a:pt x="8473" y="8389"/>
                </a:moveTo>
                <a:cubicBezTo>
                  <a:pt x="8473" y="4957"/>
                  <a:pt x="8177" y="4261"/>
                  <a:pt x="9357" y="4261"/>
                </a:cubicBezTo>
                <a:cubicBezTo>
                  <a:pt x="9849" y="4261"/>
                  <a:pt x="12398" y="3262"/>
                  <a:pt x="12708" y="4261"/>
                </a:cubicBezTo>
                <a:cubicBezTo>
                  <a:pt x="12853" y="4729"/>
                  <a:pt x="12708" y="7410"/>
                  <a:pt x="12708" y="8083"/>
                </a:cubicBezTo>
                <a:cubicBezTo>
                  <a:pt x="12708" y="8732"/>
                  <a:pt x="12005" y="8389"/>
                  <a:pt x="11825" y="8389"/>
                </a:cubicBezTo>
                <a:cubicBezTo>
                  <a:pt x="10708" y="8389"/>
                  <a:pt x="9590" y="8389"/>
                  <a:pt x="8473" y="8389"/>
                </a:cubicBezTo>
                <a:cubicBezTo>
                  <a:pt x="8473" y="8389"/>
                  <a:pt x="8473" y="8389"/>
                  <a:pt x="8473" y="8389"/>
                </a:cubicBezTo>
                <a:close/>
                <a:moveTo>
                  <a:pt x="19767" y="8389"/>
                </a:moveTo>
                <a:cubicBezTo>
                  <a:pt x="18945" y="8389"/>
                  <a:pt x="14120" y="9250"/>
                  <a:pt x="14120" y="7607"/>
                </a:cubicBezTo>
                <a:cubicBezTo>
                  <a:pt x="14120" y="5318"/>
                  <a:pt x="14489" y="133"/>
                  <a:pt x="13283" y="133"/>
                </a:cubicBezTo>
                <a:cubicBezTo>
                  <a:pt x="12009" y="133"/>
                  <a:pt x="10737" y="133"/>
                  <a:pt x="9464" y="133"/>
                </a:cubicBezTo>
                <a:cubicBezTo>
                  <a:pt x="8772" y="133"/>
                  <a:pt x="7061" y="-826"/>
                  <a:pt x="7061" y="2410"/>
                </a:cubicBezTo>
                <a:cubicBezTo>
                  <a:pt x="7061" y="4692"/>
                  <a:pt x="7497" y="8389"/>
                  <a:pt x="6569" y="8389"/>
                </a:cubicBezTo>
                <a:cubicBezTo>
                  <a:pt x="5072" y="8389"/>
                  <a:pt x="2" y="5779"/>
                  <a:pt x="2" y="12824"/>
                </a:cubicBezTo>
                <a:cubicBezTo>
                  <a:pt x="2" y="16056"/>
                  <a:pt x="-123" y="20774"/>
                  <a:pt x="1459" y="20774"/>
                </a:cubicBezTo>
                <a:cubicBezTo>
                  <a:pt x="2081" y="20774"/>
                  <a:pt x="2702" y="20774"/>
                  <a:pt x="3323" y="20774"/>
                </a:cubicBezTo>
                <a:cubicBezTo>
                  <a:pt x="6137" y="20774"/>
                  <a:pt x="8953" y="20774"/>
                  <a:pt x="11769" y="20774"/>
                </a:cubicBezTo>
                <a:cubicBezTo>
                  <a:pt x="14212" y="20774"/>
                  <a:pt x="16658" y="20774"/>
                  <a:pt x="19103" y="20774"/>
                </a:cubicBezTo>
                <a:cubicBezTo>
                  <a:pt x="19910" y="20774"/>
                  <a:pt x="20790" y="20709"/>
                  <a:pt x="21107" y="17948"/>
                </a:cubicBezTo>
                <a:cubicBezTo>
                  <a:pt x="21477" y="14711"/>
                  <a:pt x="21278" y="8389"/>
                  <a:pt x="19767" y="8389"/>
                </a:cubicBezTo>
                <a:cubicBezTo>
                  <a:pt x="19767" y="8389"/>
                  <a:pt x="20543" y="8389"/>
                  <a:pt x="19767" y="8389"/>
                </a:cubicBezTo>
                <a:close/>
                <a:moveTo>
                  <a:pt x="19767" y="838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1" name="AutoShape 9"/>
          <p:cNvSpPr>
            <a:spLocks/>
          </p:cNvSpPr>
          <p:nvPr/>
        </p:nvSpPr>
        <p:spPr bwMode="auto">
          <a:xfrm>
            <a:off x="4718050" y="800100"/>
            <a:ext cx="181769" cy="229394"/>
          </a:xfrm>
          <a:custGeom>
            <a:avLst/>
            <a:gdLst/>
            <a:ahLst/>
            <a:cxnLst/>
            <a:rect l="0" t="0" r="r" b="b"/>
            <a:pathLst>
              <a:path w="20834" h="20645">
                <a:moveTo>
                  <a:pt x="18728" y="8798"/>
                </a:moveTo>
                <a:cubicBezTo>
                  <a:pt x="17754" y="8798"/>
                  <a:pt x="16945" y="9420"/>
                  <a:pt x="16879" y="10177"/>
                </a:cubicBezTo>
                <a:cubicBezTo>
                  <a:pt x="16997" y="10193"/>
                  <a:pt x="16678" y="8128"/>
                  <a:pt x="16491" y="7929"/>
                </a:cubicBezTo>
                <a:cubicBezTo>
                  <a:pt x="15447" y="6807"/>
                  <a:pt x="13105" y="7402"/>
                  <a:pt x="13105" y="8798"/>
                </a:cubicBezTo>
                <a:cubicBezTo>
                  <a:pt x="13105" y="8075"/>
                  <a:pt x="13323" y="7077"/>
                  <a:pt x="12741" y="6454"/>
                </a:cubicBezTo>
                <a:cubicBezTo>
                  <a:pt x="11697" y="5332"/>
                  <a:pt x="9355" y="5928"/>
                  <a:pt x="9355" y="7323"/>
                </a:cubicBezTo>
                <a:cubicBezTo>
                  <a:pt x="9355" y="5369"/>
                  <a:pt x="9355" y="3414"/>
                  <a:pt x="9355" y="1459"/>
                </a:cubicBezTo>
                <a:cubicBezTo>
                  <a:pt x="9355" y="-462"/>
                  <a:pt x="5606" y="-498"/>
                  <a:pt x="5606" y="1424"/>
                </a:cubicBezTo>
                <a:cubicBezTo>
                  <a:pt x="5448" y="2039"/>
                  <a:pt x="5606" y="2895"/>
                  <a:pt x="5606" y="3525"/>
                </a:cubicBezTo>
                <a:cubicBezTo>
                  <a:pt x="5606" y="5766"/>
                  <a:pt x="5606" y="8005"/>
                  <a:pt x="5606" y="10245"/>
                </a:cubicBezTo>
                <a:cubicBezTo>
                  <a:pt x="5606" y="11833"/>
                  <a:pt x="4842" y="12189"/>
                  <a:pt x="3751" y="10529"/>
                </a:cubicBezTo>
                <a:cubicBezTo>
                  <a:pt x="3323" y="9878"/>
                  <a:pt x="2943" y="9030"/>
                  <a:pt x="1941" y="8814"/>
                </a:cubicBezTo>
                <a:cubicBezTo>
                  <a:pt x="728" y="8554"/>
                  <a:pt x="-430" y="9296"/>
                  <a:pt x="158" y="10292"/>
                </a:cubicBezTo>
                <a:cubicBezTo>
                  <a:pt x="1279" y="12190"/>
                  <a:pt x="2399" y="14089"/>
                  <a:pt x="3522" y="15988"/>
                </a:cubicBezTo>
                <a:cubicBezTo>
                  <a:pt x="4371" y="17427"/>
                  <a:pt x="5199" y="20596"/>
                  <a:pt x="7581" y="20596"/>
                </a:cubicBezTo>
                <a:cubicBezTo>
                  <a:pt x="9805" y="20596"/>
                  <a:pt x="12031" y="20596"/>
                  <a:pt x="14256" y="20596"/>
                </a:cubicBezTo>
                <a:cubicBezTo>
                  <a:pt x="16394" y="20596"/>
                  <a:pt x="19869" y="21102"/>
                  <a:pt x="20528" y="18892"/>
                </a:cubicBezTo>
                <a:cubicBezTo>
                  <a:pt x="21170" y="16741"/>
                  <a:pt x="20603" y="14013"/>
                  <a:pt x="20603" y="11797"/>
                </a:cubicBezTo>
                <a:cubicBezTo>
                  <a:pt x="20603" y="10666"/>
                  <a:pt x="20870" y="8798"/>
                  <a:pt x="18728" y="8798"/>
                </a:cubicBezTo>
                <a:cubicBezTo>
                  <a:pt x="17740" y="8798"/>
                  <a:pt x="19761" y="8798"/>
                  <a:pt x="18728" y="8798"/>
                </a:cubicBezTo>
                <a:close/>
                <a:moveTo>
                  <a:pt x="18728" y="879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2" name="AutoShape 10"/>
          <p:cNvSpPr>
            <a:spLocks/>
          </p:cNvSpPr>
          <p:nvPr/>
        </p:nvSpPr>
        <p:spPr bwMode="auto">
          <a:xfrm>
            <a:off x="1568450" y="901700"/>
            <a:ext cx="262732" cy="158750"/>
          </a:xfrm>
          <a:custGeom>
            <a:avLst/>
            <a:gdLst/>
            <a:ahLst/>
            <a:cxnLst/>
            <a:rect l="0" t="0" r="r" b="b"/>
            <a:pathLst>
              <a:path w="20754" h="17563">
                <a:moveTo>
                  <a:pt x="10188" y="15332"/>
                </a:moveTo>
                <a:cubicBezTo>
                  <a:pt x="4149" y="14648"/>
                  <a:pt x="4902" y="1552"/>
                  <a:pt x="10943" y="2232"/>
                </a:cubicBezTo>
                <a:cubicBezTo>
                  <a:pt x="16983" y="2912"/>
                  <a:pt x="16227" y="16012"/>
                  <a:pt x="10188" y="15332"/>
                </a:cubicBezTo>
                <a:cubicBezTo>
                  <a:pt x="7600" y="15038"/>
                  <a:pt x="12774" y="15623"/>
                  <a:pt x="10188" y="15332"/>
                </a:cubicBezTo>
                <a:close/>
                <a:moveTo>
                  <a:pt x="59" y="7093"/>
                </a:moveTo>
                <a:cubicBezTo>
                  <a:pt x="-397" y="9324"/>
                  <a:pt x="1913" y="12298"/>
                  <a:pt x="2996" y="13584"/>
                </a:cubicBezTo>
                <a:cubicBezTo>
                  <a:pt x="4707" y="15615"/>
                  <a:pt x="6823" y="16930"/>
                  <a:pt x="9042" y="17384"/>
                </a:cubicBezTo>
                <a:cubicBezTo>
                  <a:pt x="13523" y="18304"/>
                  <a:pt x="18046" y="15623"/>
                  <a:pt x="20681" y="10471"/>
                </a:cubicBezTo>
                <a:cubicBezTo>
                  <a:pt x="21203" y="8309"/>
                  <a:pt x="18781" y="5211"/>
                  <a:pt x="17744" y="3980"/>
                </a:cubicBezTo>
                <a:cubicBezTo>
                  <a:pt x="16033" y="1948"/>
                  <a:pt x="13917" y="634"/>
                  <a:pt x="11698" y="178"/>
                </a:cubicBezTo>
                <a:cubicBezTo>
                  <a:pt x="7218" y="-741"/>
                  <a:pt x="2693" y="1940"/>
                  <a:pt x="59" y="7093"/>
                </a:cubicBezTo>
                <a:cubicBezTo>
                  <a:pt x="59" y="7093"/>
                  <a:pt x="5371" y="-3296"/>
                  <a:pt x="59" y="7093"/>
                </a:cubicBezTo>
                <a:close/>
                <a:moveTo>
                  <a:pt x="59" y="709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3" name="AutoShape 11"/>
          <p:cNvSpPr>
            <a:spLocks/>
          </p:cNvSpPr>
          <p:nvPr/>
        </p:nvSpPr>
        <p:spPr bwMode="auto">
          <a:xfrm>
            <a:off x="1670050" y="952500"/>
            <a:ext cx="57150" cy="59532"/>
          </a:xfrm>
          <a:custGeom>
            <a:avLst/>
            <a:gdLst/>
            <a:ahLst/>
            <a:cxnLst/>
            <a:rect l="0" t="0" r="r" b="b"/>
            <a:pathLst>
              <a:path w="16199" h="21600">
                <a:moveTo>
                  <a:pt x="8100" y="0"/>
                </a:moveTo>
                <a:cubicBezTo>
                  <a:pt x="-2700" y="0"/>
                  <a:pt x="-2699" y="21600"/>
                  <a:pt x="8100" y="21600"/>
                </a:cubicBezTo>
                <a:cubicBezTo>
                  <a:pt x="18898" y="21600"/>
                  <a:pt x="18900" y="0"/>
                  <a:pt x="8100" y="0"/>
                </a:cubicBezTo>
                <a:cubicBezTo>
                  <a:pt x="3476" y="0"/>
                  <a:pt x="12723" y="0"/>
                  <a:pt x="8100" y="0"/>
                </a:cubicBezTo>
                <a:close/>
                <a:moveTo>
                  <a:pt x="81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4" name="AutoShape 12"/>
          <p:cNvSpPr>
            <a:spLocks/>
          </p:cNvSpPr>
          <p:nvPr/>
        </p:nvSpPr>
        <p:spPr bwMode="auto">
          <a:xfrm>
            <a:off x="4191000" y="965200"/>
            <a:ext cx="80169" cy="80169"/>
          </a:xfrm>
          <a:custGeom>
            <a:avLst/>
            <a:gdLst/>
            <a:ahLst/>
            <a:cxnLst/>
            <a:rect l="0" t="0" r="r" b="b"/>
            <a:pathLst>
              <a:path w="21600" h="21600">
                <a:moveTo>
                  <a:pt x="3073" y="0"/>
                </a:moveTo>
                <a:cubicBezTo>
                  <a:pt x="2047" y="7200"/>
                  <a:pt x="1024" y="14399"/>
                  <a:pt x="0" y="21600"/>
                </a:cubicBezTo>
                <a:cubicBezTo>
                  <a:pt x="7200" y="20583"/>
                  <a:pt x="14402" y="19558"/>
                  <a:pt x="21600" y="18528"/>
                </a:cubicBezTo>
                <a:cubicBezTo>
                  <a:pt x="15426" y="12350"/>
                  <a:pt x="9252" y="6173"/>
                  <a:pt x="3073" y="0"/>
                </a:cubicBezTo>
                <a:cubicBezTo>
                  <a:pt x="3073" y="0"/>
                  <a:pt x="3073" y="0"/>
                  <a:pt x="3073" y="0"/>
                </a:cubicBezTo>
                <a:close/>
                <a:moveTo>
                  <a:pt x="307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5" name="AutoShape 13"/>
          <p:cNvSpPr>
            <a:spLocks/>
          </p:cNvSpPr>
          <p:nvPr/>
        </p:nvSpPr>
        <p:spPr bwMode="auto">
          <a:xfrm>
            <a:off x="4216400" y="838200"/>
            <a:ext cx="181769" cy="181769"/>
          </a:xfrm>
          <a:custGeom>
            <a:avLst/>
            <a:gdLst/>
            <a:ahLst/>
            <a:cxnLst/>
            <a:rect l="0" t="0" r="r" b="b"/>
            <a:pathLst>
              <a:path w="21167" h="21166">
                <a:moveTo>
                  <a:pt x="8017" y="18498"/>
                </a:moveTo>
                <a:cubicBezTo>
                  <a:pt x="7001" y="17483"/>
                  <a:pt x="6375" y="17472"/>
                  <a:pt x="7375" y="16471"/>
                </a:cubicBezTo>
                <a:cubicBezTo>
                  <a:pt x="8774" y="15071"/>
                  <a:pt x="10172" y="13672"/>
                  <a:pt x="11572" y="12272"/>
                </a:cubicBezTo>
                <a:cubicBezTo>
                  <a:pt x="13949" y="9894"/>
                  <a:pt x="16326" y="7515"/>
                  <a:pt x="18704" y="5137"/>
                </a:cubicBezTo>
                <a:cubicBezTo>
                  <a:pt x="18038" y="4471"/>
                  <a:pt x="16461" y="2032"/>
                  <a:pt x="15663" y="2828"/>
                </a:cubicBezTo>
                <a:cubicBezTo>
                  <a:pt x="14155" y="4337"/>
                  <a:pt x="12647" y="5846"/>
                  <a:pt x="11137" y="7354"/>
                </a:cubicBezTo>
                <a:cubicBezTo>
                  <a:pt x="9296" y="9196"/>
                  <a:pt x="7452" y="11039"/>
                  <a:pt x="5609" y="12882"/>
                </a:cubicBezTo>
                <a:cubicBezTo>
                  <a:pt x="4064" y="14427"/>
                  <a:pt x="4296" y="14776"/>
                  <a:pt x="2669" y="13153"/>
                </a:cubicBezTo>
                <a:cubicBezTo>
                  <a:pt x="6678" y="9145"/>
                  <a:pt x="10688" y="5136"/>
                  <a:pt x="14698" y="1128"/>
                </a:cubicBezTo>
                <a:cubicBezTo>
                  <a:pt x="13400" y="-166"/>
                  <a:pt x="13589" y="-434"/>
                  <a:pt x="12371" y="784"/>
                </a:cubicBezTo>
                <a:cubicBezTo>
                  <a:pt x="10843" y="2311"/>
                  <a:pt x="9316" y="3838"/>
                  <a:pt x="7789" y="5365"/>
                </a:cubicBezTo>
                <a:cubicBezTo>
                  <a:pt x="5192" y="7961"/>
                  <a:pt x="2596" y="10558"/>
                  <a:pt x="0" y="13153"/>
                </a:cubicBezTo>
                <a:cubicBezTo>
                  <a:pt x="2672" y="15824"/>
                  <a:pt x="5344" y="18495"/>
                  <a:pt x="8017" y="21166"/>
                </a:cubicBezTo>
                <a:cubicBezTo>
                  <a:pt x="10612" y="18570"/>
                  <a:pt x="13208" y="15974"/>
                  <a:pt x="15803" y="13378"/>
                </a:cubicBezTo>
                <a:cubicBezTo>
                  <a:pt x="17331" y="11850"/>
                  <a:pt x="18857" y="10323"/>
                  <a:pt x="20383" y="8795"/>
                </a:cubicBezTo>
                <a:cubicBezTo>
                  <a:pt x="21600" y="7578"/>
                  <a:pt x="21335" y="7766"/>
                  <a:pt x="20041" y="6472"/>
                </a:cubicBezTo>
                <a:cubicBezTo>
                  <a:pt x="16031" y="10481"/>
                  <a:pt x="12024" y="14489"/>
                  <a:pt x="8017" y="18498"/>
                </a:cubicBezTo>
                <a:cubicBezTo>
                  <a:pt x="8017" y="18498"/>
                  <a:pt x="8017" y="18498"/>
                  <a:pt x="8017" y="18498"/>
                </a:cubicBezTo>
                <a:close/>
                <a:moveTo>
                  <a:pt x="8017" y="1849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6" name="AutoShape 14"/>
          <p:cNvSpPr>
            <a:spLocks/>
          </p:cNvSpPr>
          <p:nvPr/>
        </p:nvSpPr>
        <p:spPr bwMode="auto">
          <a:xfrm>
            <a:off x="4343400" y="800100"/>
            <a:ext cx="92075" cy="92075"/>
          </a:xfrm>
          <a:custGeom>
            <a:avLst/>
            <a:gdLst/>
            <a:ahLst/>
            <a:cxnLst/>
            <a:rect l="0" t="0" r="r" b="b"/>
            <a:pathLst>
              <a:path w="17960" h="17966">
                <a:moveTo>
                  <a:pt x="17316" y="9570"/>
                </a:moveTo>
                <a:cubicBezTo>
                  <a:pt x="14485" y="6737"/>
                  <a:pt x="11686" y="2901"/>
                  <a:pt x="8394" y="642"/>
                </a:cubicBezTo>
                <a:cubicBezTo>
                  <a:pt x="5816" y="-1932"/>
                  <a:pt x="-1705" y="3930"/>
                  <a:pt x="351" y="5984"/>
                </a:cubicBezTo>
                <a:cubicBezTo>
                  <a:pt x="4226" y="9861"/>
                  <a:pt x="8100" y="13738"/>
                  <a:pt x="11974" y="17616"/>
                </a:cubicBezTo>
                <a:cubicBezTo>
                  <a:pt x="14029" y="19668"/>
                  <a:pt x="19895" y="12148"/>
                  <a:pt x="17316" y="9570"/>
                </a:cubicBezTo>
                <a:cubicBezTo>
                  <a:pt x="17316" y="9570"/>
                  <a:pt x="18539" y="10795"/>
                  <a:pt x="17316" y="9570"/>
                </a:cubicBezTo>
                <a:close/>
                <a:moveTo>
                  <a:pt x="17316" y="957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7" name="AutoShape 15"/>
          <p:cNvSpPr>
            <a:spLocks/>
          </p:cNvSpPr>
          <p:nvPr/>
        </p:nvSpPr>
        <p:spPr bwMode="auto">
          <a:xfrm>
            <a:off x="3663950" y="799307"/>
            <a:ext cx="258763" cy="240506"/>
          </a:xfrm>
          <a:custGeom>
            <a:avLst/>
            <a:gdLst/>
            <a:ahLst/>
            <a:cxnLst/>
            <a:rect l="0" t="0" r="r" b="b"/>
            <a:pathLst>
              <a:path w="20275" h="20694">
                <a:moveTo>
                  <a:pt x="4231" y="20694"/>
                </a:moveTo>
                <a:cubicBezTo>
                  <a:pt x="1676" y="20694"/>
                  <a:pt x="-735" y="16703"/>
                  <a:pt x="210" y="14170"/>
                </a:cubicBezTo>
                <a:cubicBezTo>
                  <a:pt x="1028" y="11978"/>
                  <a:pt x="3241" y="10281"/>
                  <a:pt x="4712" y="8616"/>
                </a:cubicBezTo>
                <a:cubicBezTo>
                  <a:pt x="6693" y="6375"/>
                  <a:pt x="8717" y="4185"/>
                  <a:pt x="10726" y="1976"/>
                </a:cubicBezTo>
                <a:cubicBezTo>
                  <a:pt x="12177" y="383"/>
                  <a:pt x="13672" y="-745"/>
                  <a:pt x="15633" y="592"/>
                </a:cubicBezTo>
                <a:cubicBezTo>
                  <a:pt x="17601" y="1935"/>
                  <a:pt x="19649" y="4315"/>
                  <a:pt x="20192" y="6863"/>
                </a:cubicBezTo>
                <a:cubicBezTo>
                  <a:pt x="20865" y="10029"/>
                  <a:pt x="17315" y="12718"/>
                  <a:pt x="15550" y="14703"/>
                </a:cubicBezTo>
                <a:cubicBezTo>
                  <a:pt x="14506" y="15877"/>
                  <a:pt x="13458" y="17045"/>
                  <a:pt x="12405" y="18210"/>
                </a:cubicBezTo>
                <a:cubicBezTo>
                  <a:pt x="11887" y="18785"/>
                  <a:pt x="10254" y="20855"/>
                  <a:pt x="9799" y="18944"/>
                </a:cubicBezTo>
                <a:cubicBezTo>
                  <a:pt x="9597" y="18089"/>
                  <a:pt x="10711" y="17232"/>
                  <a:pt x="11172" y="16721"/>
                </a:cubicBezTo>
                <a:cubicBezTo>
                  <a:pt x="12310" y="15460"/>
                  <a:pt x="13444" y="14195"/>
                  <a:pt x="14573" y="12923"/>
                </a:cubicBezTo>
                <a:cubicBezTo>
                  <a:pt x="16051" y="11256"/>
                  <a:pt x="19258" y="9048"/>
                  <a:pt x="18127" y="6419"/>
                </a:cubicBezTo>
                <a:cubicBezTo>
                  <a:pt x="17525" y="5022"/>
                  <a:pt x="15764" y="2366"/>
                  <a:pt x="14341" y="1898"/>
                </a:cubicBezTo>
                <a:cubicBezTo>
                  <a:pt x="13421" y="1595"/>
                  <a:pt x="12570" y="2797"/>
                  <a:pt x="12018" y="3402"/>
                </a:cubicBezTo>
                <a:cubicBezTo>
                  <a:pt x="10970" y="4553"/>
                  <a:pt x="9916" y="5700"/>
                  <a:pt x="8862" y="6845"/>
                </a:cubicBezTo>
                <a:cubicBezTo>
                  <a:pt x="7327" y="8518"/>
                  <a:pt x="5811" y="10213"/>
                  <a:pt x="4291" y="11903"/>
                </a:cubicBezTo>
                <a:cubicBezTo>
                  <a:pt x="3346" y="12954"/>
                  <a:pt x="1628" y="14353"/>
                  <a:pt x="1914" y="16059"/>
                </a:cubicBezTo>
                <a:cubicBezTo>
                  <a:pt x="2046" y="16847"/>
                  <a:pt x="2673" y="17584"/>
                  <a:pt x="3230" y="18067"/>
                </a:cubicBezTo>
                <a:cubicBezTo>
                  <a:pt x="4625" y="19601"/>
                  <a:pt x="6007" y="17300"/>
                  <a:pt x="6990" y="16248"/>
                </a:cubicBezTo>
                <a:cubicBezTo>
                  <a:pt x="9055" y="14039"/>
                  <a:pt x="11195" y="11873"/>
                  <a:pt x="13122" y="9515"/>
                </a:cubicBezTo>
                <a:cubicBezTo>
                  <a:pt x="14068" y="8357"/>
                  <a:pt x="13675" y="6874"/>
                  <a:pt x="12326" y="8238"/>
                </a:cubicBezTo>
                <a:cubicBezTo>
                  <a:pt x="10881" y="9698"/>
                  <a:pt x="9567" y="11347"/>
                  <a:pt x="8169" y="12866"/>
                </a:cubicBezTo>
                <a:cubicBezTo>
                  <a:pt x="7494" y="13600"/>
                  <a:pt x="6817" y="14331"/>
                  <a:pt x="6132" y="15057"/>
                </a:cubicBezTo>
                <a:cubicBezTo>
                  <a:pt x="5475" y="15753"/>
                  <a:pt x="4372" y="15021"/>
                  <a:pt x="4619" y="14058"/>
                </a:cubicBezTo>
                <a:cubicBezTo>
                  <a:pt x="4710" y="13701"/>
                  <a:pt x="5020" y="13440"/>
                  <a:pt x="5249" y="13196"/>
                </a:cubicBezTo>
                <a:cubicBezTo>
                  <a:pt x="6305" y="12067"/>
                  <a:pt x="7355" y="10929"/>
                  <a:pt x="8394" y="9781"/>
                </a:cubicBezTo>
                <a:cubicBezTo>
                  <a:pt x="9645" y="8397"/>
                  <a:pt x="11069" y="6016"/>
                  <a:pt x="12921" y="5645"/>
                </a:cubicBezTo>
                <a:cubicBezTo>
                  <a:pt x="14301" y="5368"/>
                  <a:pt x="15516" y="6475"/>
                  <a:pt x="15553" y="8015"/>
                </a:cubicBezTo>
                <a:cubicBezTo>
                  <a:pt x="15600" y="9824"/>
                  <a:pt x="14372" y="11025"/>
                  <a:pt x="13318" y="12209"/>
                </a:cubicBezTo>
                <a:cubicBezTo>
                  <a:pt x="11828" y="13880"/>
                  <a:pt x="10301" y="15511"/>
                  <a:pt x="8777" y="17143"/>
                </a:cubicBezTo>
                <a:cubicBezTo>
                  <a:pt x="7565" y="18441"/>
                  <a:pt x="6087" y="20694"/>
                  <a:pt x="4231" y="20694"/>
                </a:cubicBezTo>
                <a:cubicBezTo>
                  <a:pt x="3444" y="20694"/>
                  <a:pt x="5066" y="20694"/>
                  <a:pt x="4231" y="20694"/>
                </a:cubicBezTo>
                <a:close/>
                <a:moveTo>
                  <a:pt x="4231" y="2069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8" name="AutoShape 16"/>
          <p:cNvSpPr>
            <a:spLocks/>
          </p:cNvSpPr>
          <p:nvPr/>
        </p:nvSpPr>
        <p:spPr bwMode="auto">
          <a:xfrm>
            <a:off x="5848350" y="819150"/>
            <a:ext cx="180975" cy="242888"/>
          </a:xfrm>
          <a:custGeom>
            <a:avLst/>
            <a:gdLst/>
            <a:ahLst/>
            <a:cxnLst/>
            <a:rect l="0" t="0" r="r" b="b"/>
            <a:pathLst>
              <a:path w="21272" h="20924">
                <a:moveTo>
                  <a:pt x="15468" y="8236"/>
                </a:moveTo>
                <a:cubicBezTo>
                  <a:pt x="13421" y="8236"/>
                  <a:pt x="11375" y="8236"/>
                  <a:pt x="9328" y="8236"/>
                </a:cubicBezTo>
                <a:cubicBezTo>
                  <a:pt x="8275" y="8236"/>
                  <a:pt x="7219" y="8236"/>
                  <a:pt x="6166" y="8236"/>
                </a:cubicBezTo>
                <a:cubicBezTo>
                  <a:pt x="5477" y="8236"/>
                  <a:pt x="5834" y="7293"/>
                  <a:pt x="5834" y="6890"/>
                </a:cubicBezTo>
                <a:cubicBezTo>
                  <a:pt x="5834" y="4447"/>
                  <a:pt x="8361" y="2172"/>
                  <a:pt x="12026" y="2980"/>
                </a:cubicBezTo>
                <a:cubicBezTo>
                  <a:pt x="15468" y="3739"/>
                  <a:pt x="15468" y="6085"/>
                  <a:pt x="15468" y="8236"/>
                </a:cubicBezTo>
                <a:cubicBezTo>
                  <a:pt x="15468" y="8236"/>
                  <a:pt x="15468" y="8236"/>
                  <a:pt x="15468" y="8236"/>
                </a:cubicBezTo>
                <a:close/>
                <a:moveTo>
                  <a:pt x="11994" y="18104"/>
                </a:moveTo>
                <a:cubicBezTo>
                  <a:pt x="10931" y="18104"/>
                  <a:pt x="9867" y="18104"/>
                  <a:pt x="8804" y="18104"/>
                </a:cubicBezTo>
                <a:cubicBezTo>
                  <a:pt x="9040" y="17172"/>
                  <a:pt x="9273" y="16240"/>
                  <a:pt x="9507" y="15308"/>
                </a:cubicBezTo>
                <a:cubicBezTo>
                  <a:pt x="9688" y="14589"/>
                  <a:pt x="7632" y="12706"/>
                  <a:pt x="10399" y="12706"/>
                </a:cubicBezTo>
                <a:cubicBezTo>
                  <a:pt x="13168" y="12706"/>
                  <a:pt x="11110" y="14589"/>
                  <a:pt x="11291" y="15308"/>
                </a:cubicBezTo>
                <a:cubicBezTo>
                  <a:pt x="11526" y="16240"/>
                  <a:pt x="11760" y="17172"/>
                  <a:pt x="11994" y="18104"/>
                </a:cubicBezTo>
                <a:cubicBezTo>
                  <a:pt x="11994" y="18104"/>
                  <a:pt x="11994" y="18104"/>
                  <a:pt x="11994" y="18104"/>
                </a:cubicBezTo>
                <a:close/>
                <a:moveTo>
                  <a:pt x="19322" y="8236"/>
                </a:moveTo>
                <a:cubicBezTo>
                  <a:pt x="19322" y="4536"/>
                  <a:pt x="17954" y="826"/>
                  <a:pt x="12128" y="103"/>
                </a:cubicBezTo>
                <a:cubicBezTo>
                  <a:pt x="5864" y="-676"/>
                  <a:pt x="1982" y="3092"/>
                  <a:pt x="1982" y="7252"/>
                </a:cubicBezTo>
                <a:cubicBezTo>
                  <a:pt x="1982" y="7800"/>
                  <a:pt x="2298" y="8236"/>
                  <a:pt x="1480" y="8236"/>
                </a:cubicBezTo>
                <a:cubicBezTo>
                  <a:pt x="1287" y="8236"/>
                  <a:pt x="55" y="8152"/>
                  <a:pt x="55" y="8298"/>
                </a:cubicBezTo>
                <a:cubicBezTo>
                  <a:pt x="55" y="9223"/>
                  <a:pt x="55" y="10150"/>
                  <a:pt x="55" y="11075"/>
                </a:cubicBezTo>
                <a:cubicBezTo>
                  <a:pt x="55" y="13983"/>
                  <a:pt x="55" y="16890"/>
                  <a:pt x="55" y="19797"/>
                </a:cubicBezTo>
                <a:cubicBezTo>
                  <a:pt x="55" y="20005"/>
                  <a:pt x="-143" y="20924"/>
                  <a:pt x="212" y="20924"/>
                </a:cubicBezTo>
                <a:cubicBezTo>
                  <a:pt x="1438" y="20924"/>
                  <a:pt x="2660" y="20924"/>
                  <a:pt x="3885" y="20924"/>
                </a:cubicBezTo>
                <a:cubicBezTo>
                  <a:pt x="8102" y="20924"/>
                  <a:pt x="12318" y="20924"/>
                  <a:pt x="16532" y="20924"/>
                </a:cubicBezTo>
                <a:cubicBezTo>
                  <a:pt x="17901" y="20924"/>
                  <a:pt x="19269" y="20924"/>
                  <a:pt x="20636" y="20924"/>
                </a:cubicBezTo>
                <a:cubicBezTo>
                  <a:pt x="21457" y="20924"/>
                  <a:pt x="21248" y="20831"/>
                  <a:pt x="21248" y="20221"/>
                </a:cubicBezTo>
                <a:cubicBezTo>
                  <a:pt x="21248" y="17400"/>
                  <a:pt x="21248" y="14578"/>
                  <a:pt x="21248" y="11758"/>
                </a:cubicBezTo>
                <a:cubicBezTo>
                  <a:pt x="21248" y="10759"/>
                  <a:pt x="21248" y="9759"/>
                  <a:pt x="21248" y="8761"/>
                </a:cubicBezTo>
                <a:cubicBezTo>
                  <a:pt x="21248" y="7890"/>
                  <a:pt x="20437" y="8236"/>
                  <a:pt x="19322" y="8236"/>
                </a:cubicBezTo>
                <a:cubicBezTo>
                  <a:pt x="19322" y="8236"/>
                  <a:pt x="19322" y="8236"/>
                  <a:pt x="19322" y="8236"/>
                </a:cubicBezTo>
                <a:close/>
                <a:moveTo>
                  <a:pt x="19322" y="823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89" name="AutoShape 17"/>
          <p:cNvSpPr>
            <a:spLocks/>
          </p:cNvSpPr>
          <p:nvPr/>
        </p:nvSpPr>
        <p:spPr bwMode="auto">
          <a:xfrm>
            <a:off x="6813550" y="799307"/>
            <a:ext cx="263525" cy="247650"/>
          </a:xfrm>
          <a:custGeom>
            <a:avLst/>
            <a:gdLst/>
            <a:ahLst/>
            <a:cxnLst/>
            <a:rect l="0" t="0" r="r" b="b"/>
            <a:pathLst>
              <a:path w="21175" h="21479">
                <a:moveTo>
                  <a:pt x="8326" y="18582"/>
                </a:moveTo>
                <a:cubicBezTo>
                  <a:pt x="7589" y="18582"/>
                  <a:pt x="6852" y="18582"/>
                  <a:pt x="6115" y="18582"/>
                </a:cubicBezTo>
                <a:cubicBezTo>
                  <a:pt x="6281" y="17617"/>
                  <a:pt x="6447" y="16652"/>
                  <a:pt x="6612" y="15687"/>
                </a:cubicBezTo>
                <a:cubicBezTo>
                  <a:pt x="6739" y="14952"/>
                  <a:pt x="5289" y="13003"/>
                  <a:pt x="7220" y="13003"/>
                </a:cubicBezTo>
                <a:cubicBezTo>
                  <a:pt x="9151" y="13003"/>
                  <a:pt x="7701" y="14952"/>
                  <a:pt x="7829" y="15687"/>
                </a:cubicBezTo>
                <a:cubicBezTo>
                  <a:pt x="7995" y="16652"/>
                  <a:pt x="8160" y="17617"/>
                  <a:pt x="8326" y="18582"/>
                </a:cubicBezTo>
                <a:cubicBezTo>
                  <a:pt x="8326" y="18582"/>
                  <a:pt x="8326" y="18582"/>
                  <a:pt x="8326" y="18582"/>
                </a:cubicBezTo>
                <a:close/>
                <a:moveTo>
                  <a:pt x="15190" y="0"/>
                </a:moveTo>
                <a:cubicBezTo>
                  <a:pt x="10865" y="0"/>
                  <a:pt x="9267" y="4024"/>
                  <a:pt x="9267" y="8029"/>
                </a:cubicBezTo>
                <a:cubicBezTo>
                  <a:pt x="9267" y="8932"/>
                  <a:pt x="8735" y="8599"/>
                  <a:pt x="7961" y="8599"/>
                </a:cubicBezTo>
                <a:cubicBezTo>
                  <a:pt x="6501" y="8599"/>
                  <a:pt x="5039" y="8599"/>
                  <a:pt x="3577" y="8599"/>
                </a:cubicBezTo>
                <a:cubicBezTo>
                  <a:pt x="2497" y="8599"/>
                  <a:pt x="1418" y="8599"/>
                  <a:pt x="338" y="8599"/>
                </a:cubicBezTo>
                <a:cubicBezTo>
                  <a:pt x="-181" y="8599"/>
                  <a:pt x="53" y="9251"/>
                  <a:pt x="53" y="9740"/>
                </a:cubicBezTo>
                <a:cubicBezTo>
                  <a:pt x="53" y="12680"/>
                  <a:pt x="53" y="15621"/>
                  <a:pt x="53" y="18563"/>
                </a:cubicBezTo>
                <a:cubicBezTo>
                  <a:pt x="53" y="19474"/>
                  <a:pt x="53" y="20385"/>
                  <a:pt x="53" y="21296"/>
                </a:cubicBezTo>
                <a:cubicBezTo>
                  <a:pt x="53" y="21600"/>
                  <a:pt x="936" y="21434"/>
                  <a:pt x="1159" y="21434"/>
                </a:cubicBezTo>
                <a:cubicBezTo>
                  <a:pt x="3871" y="21434"/>
                  <a:pt x="6583" y="21434"/>
                  <a:pt x="9294" y="21434"/>
                </a:cubicBezTo>
                <a:cubicBezTo>
                  <a:pt x="9619" y="21434"/>
                  <a:pt x="14533" y="21451"/>
                  <a:pt x="14533" y="21418"/>
                </a:cubicBezTo>
                <a:cubicBezTo>
                  <a:pt x="14533" y="19089"/>
                  <a:pt x="14533" y="16759"/>
                  <a:pt x="14533" y="14428"/>
                </a:cubicBezTo>
                <a:cubicBezTo>
                  <a:pt x="14533" y="12865"/>
                  <a:pt x="14533" y="11303"/>
                  <a:pt x="14533" y="9740"/>
                </a:cubicBezTo>
                <a:cubicBezTo>
                  <a:pt x="14533" y="8470"/>
                  <a:pt x="14641" y="8599"/>
                  <a:pt x="13395" y="8599"/>
                </a:cubicBezTo>
                <a:cubicBezTo>
                  <a:pt x="13217" y="8599"/>
                  <a:pt x="11899" y="8689"/>
                  <a:pt x="11899" y="8525"/>
                </a:cubicBezTo>
                <a:cubicBezTo>
                  <a:pt x="11899" y="7840"/>
                  <a:pt x="11899" y="7156"/>
                  <a:pt x="11899" y="6472"/>
                </a:cubicBezTo>
                <a:cubicBezTo>
                  <a:pt x="11899" y="4102"/>
                  <a:pt x="14011" y="2311"/>
                  <a:pt x="16140" y="3003"/>
                </a:cubicBezTo>
                <a:cubicBezTo>
                  <a:pt x="18199" y="3671"/>
                  <a:pt x="18482" y="5692"/>
                  <a:pt x="18482" y="7681"/>
                </a:cubicBezTo>
                <a:cubicBezTo>
                  <a:pt x="18482" y="8405"/>
                  <a:pt x="18287" y="8599"/>
                  <a:pt x="18962" y="8599"/>
                </a:cubicBezTo>
                <a:cubicBezTo>
                  <a:pt x="19659" y="8599"/>
                  <a:pt x="20356" y="8599"/>
                  <a:pt x="21052" y="8599"/>
                </a:cubicBezTo>
                <a:cubicBezTo>
                  <a:pt x="21419" y="8599"/>
                  <a:pt x="20857" y="4513"/>
                  <a:pt x="20780" y="4277"/>
                </a:cubicBezTo>
                <a:cubicBezTo>
                  <a:pt x="19953" y="1740"/>
                  <a:pt x="17672" y="0"/>
                  <a:pt x="15190" y="0"/>
                </a:cubicBezTo>
                <a:cubicBezTo>
                  <a:pt x="11925" y="0"/>
                  <a:pt x="18458" y="0"/>
                  <a:pt x="15190" y="0"/>
                </a:cubicBezTo>
                <a:close/>
                <a:moveTo>
                  <a:pt x="1519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0" name="AutoShape 18"/>
          <p:cNvSpPr>
            <a:spLocks/>
          </p:cNvSpPr>
          <p:nvPr/>
        </p:nvSpPr>
        <p:spPr bwMode="auto">
          <a:xfrm>
            <a:off x="520700" y="838200"/>
            <a:ext cx="224632" cy="224632"/>
          </a:xfrm>
          <a:custGeom>
            <a:avLst/>
            <a:gdLst/>
            <a:ahLst/>
            <a:cxnLst/>
            <a:rect l="0" t="0" r="r" b="b"/>
            <a:pathLst>
              <a:path w="21600" h="21593">
                <a:moveTo>
                  <a:pt x="21600" y="18717"/>
                </a:moveTo>
                <a:cubicBezTo>
                  <a:pt x="18747" y="15867"/>
                  <a:pt x="15895" y="13015"/>
                  <a:pt x="13043" y="10165"/>
                </a:cubicBezTo>
                <a:cubicBezTo>
                  <a:pt x="15372" y="9001"/>
                  <a:pt x="17699" y="7838"/>
                  <a:pt x="20028" y="6675"/>
                </a:cubicBezTo>
                <a:cubicBezTo>
                  <a:pt x="13352" y="4450"/>
                  <a:pt x="6676" y="2225"/>
                  <a:pt x="0" y="0"/>
                </a:cubicBezTo>
                <a:cubicBezTo>
                  <a:pt x="2225" y="6674"/>
                  <a:pt x="4450" y="13346"/>
                  <a:pt x="6675" y="20020"/>
                </a:cubicBezTo>
                <a:cubicBezTo>
                  <a:pt x="7839" y="17693"/>
                  <a:pt x="9002" y="15366"/>
                  <a:pt x="10166" y="13039"/>
                </a:cubicBezTo>
                <a:cubicBezTo>
                  <a:pt x="12279" y="15151"/>
                  <a:pt x="14392" y="17263"/>
                  <a:pt x="16504" y="19375"/>
                </a:cubicBezTo>
                <a:cubicBezTo>
                  <a:pt x="16830" y="19699"/>
                  <a:pt x="18247" y="21588"/>
                  <a:pt x="18723" y="21593"/>
                </a:cubicBezTo>
                <a:cubicBezTo>
                  <a:pt x="19337" y="21600"/>
                  <a:pt x="21111" y="19206"/>
                  <a:pt x="21600" y="18717"/>
                </a:cubicBezTo>
                <a:cubicBezTo>
                  <a:pt x="21600" y="18717"/>
                  <a:pt x="21600" y="18717"/>
                  <a:pt x="21600" y="18717"/>
                </a:cubicBezTo>
                <a:close/>
                <a:moveTo>
                  <a:pt x="21600" y="1871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1" name="AutoShape 19"/>
          <p:cNvSpPr>
            <a:spLocks/>
          </p:cNvSpPr>
          <p:nvPr/>
        </p:nvSpPr>
        <p:spPr bwMode="auto">
          <a:xfrm>
            <a:off x="2679700" y="895350"/>
            <a:ext cx="100807" cy="34925"/>
          </a:xfrm>
          <a:custGeom>
            <a:avLst/>
            <a:gdLst/>
            <a:ahLst/>
            <a:cxnLst/>
            <a:rect l="0" t="0" r="r" b="b"/>
            <a:pathLst>
              <a:path w="21138" h="19844">
                <a:moveTo>
                  <a:pt x="312" y="19142"/>
                </a:moveTo>
                <a:cubicBezTo>
                  <a:pt x="5401" y="19142"/>
                  <a:pt x="10490" y="19142"/>
                  <a:pt x="15578" y="19142"/>
                </a:cubicBezTo>
                <a:cubicBezTo>
                  <a:pt x="16446" y="19142"/>
                  <a:pt x="20236" y="20722"/>
                  <a:pt x="20922" y="19142"/>
                </a:cubicBezTo>
                <a:cubicBezTo>
                  <a:pt x="21211" y="18478"/>
                  <a:pt x="21211" y="1368"/>
                  <a:pt x="20922" y="702"/>
                </a:cubicBezTo>
                <a:cubicBezTo>
                  <a:pt x="20236" y="-878"/>
                  <a:pt x="16446" y="702"/>
                  <a:pt x="15578" y="702"/>
                </a:cubicBezTo>
                <a:cubicBezTo>
                  <a:pt x="12271" y="702"/>
                  <a:pt x="8964" y="702"/>
                  <a:pt x="5656" y="702"/>
                </a:cubicBezTo>
                <a:cubicBezTo>
                  <a:pt x="4789" y="702"/>
                  <a:pt x="998" y="-878"/>
                  <a:pt x="312" y="702"/>
                </a:cubicBezTo>
                <a:cubicBezTo>
                  <a:pt x="-389" y="2322"/>
                  <a:pt x="312" y="16247"/>
                  <a:pt x="312" y="19142"/>
                </a:cubicBezTo>
                <a:cubicBezTo>
                  <a:pt x="312" y="19142"/>
                  <a:pt x="312" y="19142"/>
                  <a:pt x="312" y="19142"/>
                </a:cubicBezTo>
                <a:close/>
                <a:moveTo>
                  <a:pt x="312" y="1914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2" name="AutoShape 20"/>
          <p:cNvSpPr>
            <a:spLocks/>
          </p:cNvSpPr>
          <p:nvPr/>
        </p:nvSpPr>
        <p:spPr bwMode="auto">
          <a:xfrm>
            <a:off x="2616200" y="799307"/>
            <a:ext cx="257969" cy="257175"/>
          </a:xfrm>
          <a:custGeom>
            <a:avLst/>
            <a:gdLst/>
            <a:ahLst/>
            <a:cxnLst/>
            <a:rect l="0" t="0" r="r" b="b"/>
            <a:pathLst>
              <a:path w="19022" h="19421">
                <a:moveTo>
                  <a:pt x="8437" y="14773"/>
                </a:moveTo>
                <a:cubicBezTo>
                  <a:pt x="5152" y="14773"/>
                  <a:pt x="2403" y="11953"/>
                  <a:pt x="2403" y="8583"/>
                </a:cubicBezTo>
                <a:cubicBezTo>
                  <a:pt x="2403" y="5214"/>
                  <a:pt x="5152" y="2393"/>
                  <a:pt x="8437" y="2393"/>
                </a:cubicBezTo>
                <a:cubicBezTo>
                  <a:pt x="11722" y="2393"/>
                  <a:pt x="14471" y="5214"/>
                  <a:pt x="14471" y="8583"/>
                </a:cubicBezTo>
                <a:cubicBezTo>
                  <a:pt x="14471" y="11953"/>
                  <a:pt x="11722" y="14773"/>
                  <a:pt x="8437" y="14773"/>
                </a:cubicBezTo>
                <a:cubicBezTo>
                  <a:pt x="5110" y="14773"/>
                  <a:pt x="11764" y="14773"/>
                  <a:pt x="8437" y="14773"/>
                </a:cubicBezTo>
                <a:close/>
                <a:moveTo>
                  <a:pt x="18872" y="16661"/>
                </a:moveTo>
                <a:cubicBezTo>
                  <a:pt x="17771" y="15532"/>
                  <a:pt x="16670" y="14403"/>
                  <a:pt x="15569" y="13274"/>
                </a:cubicBezTo>
                <a:cubicBezTo>
                  <a:pt x="15555" y="13260"/>
                  <a:pt x="16386" y="11517"/>
                  <a:pt x="16452" y="11316"/>
                </a:cubicBezTo>
                <a:cubicBezTo>
                  <a:pt x="16739" y="10436"/>
                  <a:pt x="16885" y="9511"/>
                  <a:pt x="16885" y="8583"/>
                </a:cubicBezTo>
                <a:cubicBezTo>
                  <a:pt x="16885" y="6901"/>
                  <a:pt x="16403" y="5237"/>
                  <a:pt x="15502" y="3831"/>
                </a:cubicBezTo>
                <a:cubicBezTo>
                  <a:pt x="11914" y="-1771"/>
                  <a:pt x="3443" y="-1101"/>
                  <a:pt x="741" y="5004"/>
                </a:cubicBezTo>
                <a:cubicBezTo>
                  <a:pt x="-2046" y="11300"/>
                  <a:pt x="3458" y="18428"/>
                  <a:pt x="10070" y="17085"/>
                </a:cubicBezTo>
                <a:cubicBezTo>
                  <a:pt x="10962" y="16905"/>
                  <a:pt x="12703" y="15585"/>
                  <a:pt x="13303" y="16201"/>
                </a:cubicBezTo>
                <a:cubicBezTo>
                  <a:pt x="14086" y="17004"/>
                  <a:pt x="14869" y="17808"/>
                  <a:pt x="15652" y="18611"/>
                </a:cubicBezTo>
                <a:cubicBezTo>
                  <a:pt x="16131" y="19103"/>
                  <a:pt x="16636" y="19829"/>
                  <a:pt x="17313" y="19135"/>
                </a:cubicBezTo>
                <a:cubicBezTo>
                  <a:pt x="17707" y="18731"/>
                  <a:pt x="19554" y="17358"/>
                  <a:pt x="18872" y="16661"/>
                </a:cubicBezTo>
                <a:cubicBezTo>
                  <a:pt x="18872" y="16661"/>
                  <a:pt x="19106" y="16901"/>
                  <a:pt x="18872" y="16661"/>
                </a:cubicBezTo>
                <a:close/>
                <a:moveTo>
                  <a:pt x="18872" y="1666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3" name="AutoShape 21"/>
          <p:cNvSpPr>
            <a:spLocks/>
          </p:cNvSpPr>
          <p:nvPr/>
        </p:nvSpPr>
        <p:spPr bwMode="auto">
          <a:xfrm>
            <a:off x="3205957" y="863600"/>
            <a:ext cx="101600" cy="99219"/>
          </a:xfrm>
          <a:custGeom>
            <a:avLst/>
            <a:gdLst/>
            <a:ahLst/>
            <a:cxnLst/>
            <a:rect l="0" t="0" r="r" b="b"/>
            <a:pathLst>
              <a:path w="20943" h="21262">
                <a:moveTo>
                  <a:pt x="13873" y="0"/>
                </a:moveTo>
                <a:cubicBezTo>
                  <a:pt x="12019" y="0"/>
                  <a:pt x="10165" y="0"/>
                  <a:pt x="8312" y="0"/>
                </a:cubicBezTo>
                <a:cubicBezTo>
                  <a:pt x="6367" y="0"/>
                  <a:pt x="7069" y="1132"/>
                  <a:pt x="7069" y="3024"/>
                </a:cubicBezTo>
                <a:cubicBezTo>
                  <a:pt x="7069" y="4053"/>
                  <a:pt x="7702" y="6998"/>
                  <a:pt x="6476" y="6998"/>
                </a:cubicBezTo>
                <a:cubicBezTo>
                  <a:pt x="5457" y="6998"/>
                  <a:pt x="930" y="6313"/>
                  <a:pt x="262" y="6998"/>
                </a:cubicBezTo>
                <a:cubicBezTo>
                  <a:pt x="-329" y="7606"/>
                  <a:pt x="262" y="11811"/>
                  <a:pt x="262" y="12717"/>
                </a:cubicBezTo>
                <a:cubicBezTo>
                  <a:pt x="262" y="14716"/>
                  <a:pt x="1362" y="13994"/>
                  <a:pt x="3202" y="13994"/>
                </a:cubicBezTo>
                <a:cubicBezTo>
                  <a:pt x="4206" y="13994"/>
                  <a:pt x="7069" y="13342"/>
                  <a:pt x="7069" y="14604"/>
                </a:cubicBezTo>
                <a:cubicBezTo>
                  <a:pt x="7069" y="15651"/>
                  <a:pt x="6403" y="20307"/>
                  <a:pt x="7069" y="20991"/>
                </a:cubicBezTo>
                <a:cubicBezTo>
                  <a:pt x="7660" y="21600"/>
                  <a:pt x="11751" y="20991"/>
                  <a:pt x="12631" y="20991"/>
                </a:cubicBezTo>
                <a:cubicBezTo>
                  <a:pt x="14575" y="20991"/>
                  <a:pt x="13873" y="19861"/>
                  <a:pt x="13873" y="17969"/>
                </a:cubicBezTo>
                <a:cubicBezTo>
                  <a:pt x="13873" y="16940"/>
                  <a:pt x="13240" y="13994"/>
                  <a:pt x="14466" y="13994"/>
                </a:cubicBezTo>
                <a:cubicBezTo>
                  <a:pt x="15485" y="13994"/>
                  <a:pt x="20014" y="14680"/>
                  <a:pt x="20680" y="13994"/>
                </a:cubicBezTo>
                <a:cubicBezTo>
                  <a:pt x="21271" y="13387"/>
                  <a:pt x="20680" y="9180"/>
                  <a:pt x="20680" y="8275"/>
                </a:cubicBezTo>
                <a:cubicBezTo>
                  <a:pt x="20680" y="6276"/>
                  <a:pt x="19580" y="6998"/>
                  <a:pt x="17740" y="6998"/>
                </a:cubicBezTo>
                <a:cubicBezTo>
                  <a:pt x="16736" y="6998"/>
                  <a:pt x="13873" y="7649"/>
                  <a:pt x="13873" y="6387"/>
                </a:cubicBezTo>
                <a:cubicBezTo>
                  <a:pt x="13873" y="4259"/>
                  <a:pt x="13873" y="2129"/>
                  <a:pt x="13873" y="0"/>
                </a:cubicBezTo>
                <a:cubicBezTo>
                  <a:pt x="13873" y="0"/>
                  <a:pt x="13873" y="0"/>
                  <a:pt x="13873" y="0"/>
                </a:cubicBezTo>
                <a:close/>
                <a:moveTo>
                  <a:pt x="1387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4" name="AutoShape 22"/>
          <p:cNvSpPr>
            <a:spLocks/>
          </p:cNvSpPr>
          <p:nvPr/>
        </p:nvSpPr>
        <p:spPr bwMode="auto">
          <a:xfrm>
            <a:off x="3143250" y="799307"/>
            <a:ext cx="257969" cy="257175"/>
          </a:xfrm>
          <a:custGeom>
            <a:avLst/>
            <a:gdLst/>
            <a:ahLst/>
            <a:cxnLst/>
            <a:rect l="0" t="0" r="r" b="b"/>
            <a:pathLst>
              <a:path w="19022" h="19421">
                <a:moveTo>
                  <a:pt x="8437" y="14773"/>
                </a:moveTo>
                <a:cubicBezTo>
                  <a:pt x="5152" y="14773"/>
                  <a:pt x="2403" y="11953"/>
                  <a:pt x="2403" y="8583"/>
                </a:cubicBezTo>
                <a:cubicBezTo>
                  <a:pt x="2403" y="5214"/>
                  <a:pt x="5152" y="2393"/>
                  <a:pt x="8437" y="2393"/>
                </a:cubicBezTo>
                <a:cubicBezTo>
                  <a:pt x="11721" y="2393"/>
                  <a:pt x="14471" y="5214"/>
                  <a:pt x="14471" y="8583"/>
                </a:cubicBezTo>
                <a:cubicBezTo>
                  <a:pt x="14471" y="11953"/>
                  <a:pt x="11721" y="14773"/>
                  <a:pt x="8437" y="14773"/>
                </a:cubicBezTo>
                <a:cubicBezTo>
                  <a:pt x="5109" y="14773"/>
                  <a:pt x="11764" y="14773"/>
                  <a:pt x="8437" y="14773"/>
                </a:cubicBezTo>
                <a:close/>
                <a:moveTo>
                  <a:pt x="18872" y="16661"/>
                </a:moveTo>
                <a:cubicBezTo>
                  <a:pt x="17771" y="15532"/>
                  <a:pt x="16669" y="14403"/>
                  <a:pt x="15569" y="13274"/>
                </a:cubicBezTo>
                <a:cubicBezTo>
                  <a:pt x="15555" y="13260"/>
                  <a:pt x="16385" y="11517"/>
                  <a:pt x="16452" y="11316"/>
                </a:cubicBezTo>
                <a:cubicBezTo>
                  <a:pt x="16739" y="10436"/>
                  <a:pt x="16885" y="9511"/>
                  <a:pt x="16885" y="8583"/>
                </a:cubicBezTo>
                <a:cubicBezTo>
                  <a:pt x="16885" y="6901"/>
                  <a:pt x="16402" y="5237"/>
                  <a:pt x="15502" y="3831"/>
                </a:cubicBezTo>
                <a:cubicBezTo>
                  <a:pt x="11914" y="-1771"/>
                  <a:pt x="3443" y="-1101"/>
                  <a:pt x="741" y="5004"/>
                </a:cubicBezTo>
                <a:cubicBezTo>
                  <a:pt x="-2046" y="11300"/>
                  <a:pt x="3457" y="18428"/>
                  <a:pt x="10070" y="17085"/>
                </a:cubicBezTo>
                <a:cubicBezTo>
                  <a:pt x="10962" y="16905"/>
                  <a:pt x="12703" y="15585"/>
                  <a:pt x="13302" y="16201"/>
                </a:cubicBezTo>
                <a:cubicBezTo>
                  <a:pt x="14086" y="17004"/>
                  <a:pt x="14868" y="17808"/>
                  <a:pt x="15652" y="18611"/>
                </a:cubicBezTo>
                <a:cubicBezTo>
                  <a:pt x="16131" y="19103"/>
                  <a:pt x="16636" y="19829"/>
                  <a:pt x="17313" y="19135"/>
                </a:cubicBezTo>
                <a:cubicBezTo>
                  <a:pt x="17707" y="18731"/>
                  <a:pt x="19554" y="17358"/>
                  <a:pt x="18872" y="16661"/>
                </a:cubicBezTo>
                <a:cubicBezTo>
                  <a:pt x="18872" y="16661"/>
                  <a:pt x="19106" y="16901"/>
                  <a:pt x="18872" y="16661"/>
                </a:cubicBezTo>
                <a:close/>
                <a:moveTo>
                  <a:pt x="18872" y="1666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5" name="AutoShape 23"/>
          <p:cNvSpPr>
            <a:spLocks/>
          </p:cNvSpPr>
          <p:nvPr/>
        </p:nvSpPr>
        <p:spPr bwMode="auto">
          <a:xfrm>
            <a:off x="2095500" y="806450"/>
            <a:ext cx="257969" cy="256382"/>
          </a:xfrm>
          <a:custGeom>
            <a:avLst/>
            <a:gdLst/>
            <a:ahLst/>
            <a:cxnLst/>
            <a:rect l="0" t="0" r="r" b="b"/>
            <a:pathLst>
              <a:path w="19022" h="19421">
                <a:moveTo>
                  <a:pt x="8437" y="14773"/>
                </a:moveTo>
                <a:cubicBezTo>
                  <a:pt x="5152" y="14773"/>
                  <a:pt x="2403" y="11952"/>
                  <a:pt x="2403" y="8583"/>
                </a:cubicBezTo>
                <a:cubicBezTo>
                  <a:pt x="2403" y="5214"/>
                  <a:pt x="5152" y="2393"/>
                  <a:pt x="8437" y="2393"/>
                </a:cubicBezTo>
                <a:cubicBezTo>
                  <a:pt x="11721" y="2393"/>
                  <a:pt x="14471" y="5214"/>
                  <a:pt x="14471" y="8583"/>
                </a:cubicBezTo>
                <a:cubicBezTo>
                  <a:pt x="14471" y="11952"/>
                  <a:pt x="11721" y="14773"/>
                  <a:pt x="8437" y="14773"/>
                </a:cubicBezTo>
                <a:cubicBezTo>
                  <a:pt x="5110" y="14773"/>
                  <a:pt x="11764" y="14773"/>
                  <a:pt x="8437" y="14773"/>
                </a:cubicBezTo>
                <a:close/>
                <a:moveTo>
                  <a:pt x="18872" y="16661"/>
                </a:moveTo>
                <a:cubicBezTo>
                  <a:pt x="17771" y="15532"/>
                  <a:pt x="16670" y="14403"/>
                  <a:pt x="15569" y="13273"/>
                </a:cubicBezTo>
                <a:cubicBezTo>
                  <a:pt x="15555" y="13259"/>
                  <a:pt x="16386" y="11517"/>
                  <a:pt x="16452" y="11316"/>
                </a:cubicBezTo>
                <a:cubicBezTo>
                  <a:pt x="16739" y="10436"/>
                  <a:pt x="16885" y="9510"/>
                  <a:pt x="16885" y="8583"/>
                </a:cubicBezTo>
                <a:cubicBezTo>
                  <a:pt x="16885" y="6901"/>
                  <a:pt x="16403" y="5237"/>
                  <a:pt x="15502" y="3831"/>
                </a:cubicBezTo>
                <a:cubicBezTo>
                  <a:pt x="11914" y="-1771"/>
                  <a:pt x="3443" y="-1101"/>
                  <a:pt x="741" y="5004"/>
                </a:cubicBezTo>
                <a:cubicBezTo>
                  <a:pt x="-2046" y="11300"/>
                  <a:pt x="3458" y="18428"/>
                  <a:pt x="10070" y="17085"/>
                </a:cubicBezTo>
                <a:cubicBezTo>
                  <a:pt x="10962" y="16904"/>
                  <a:pt x="12703" y="15585"/>
                  <a:pt x="13302" y="16201"/>
                </a:cubicBezTo>
                <a:cubicBezTo>
                  <a:pt x="14086" y="17004"/>
                  <a:pt x="14869" y="17807"/>
                  <a:pt x="15652" y="18611"/>
                </a:cubicBezTo>
                <a:cubicBezTo>
                  <a:pt x="16131" y="19103"/>
                  <a:pt x="16636" y="19829"/>
                  <a:pt x="17313" y="19135"/>
                </a:cubicBezTo>
                <a:cubicBezTo>
                  <a:pt x="17707" y="18731"/>
                  <a:pt x="19554" y="17358"/>
                  <a:pt x="18872" y="16661"/>
                </a:cubicBezTo>
                <a:cubicBezTo>
                  <a:pt x="18872" y="16661"/>
                  <a:pt x="19107" y="16901"/>
                  <a:pt x="18872" y="16661"/>
                </a:cubicBezTo>
                <a:close/>
                <a:moveTo>
                  <a:pt x="18872" y="1666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6" name="AutoShape 24"/>
          <p:cNvSpPr>
            <a:spLocks/>
          </p:cNvSpPr>
          <p:nvPr/>
        </p:nvSpPr>
        <p:spPr bwMode="auto">
          <a:xfrm>
            <a:off x="1041400" y="800100"/>
            <a:ext cx="261938" cy="261938"/>
          </a:xfrm>
          <a:custGeom>
            <a:avLst/>
            <a:gdLst/>
            <a:ahLst/>
            <a:cxnLst/>
            <a:rect l="0" t="0" r="r" b="b"/>
            <a:pathLst>
              <a:path w="21600" h="21600">
                <a:moveTo>
                  <a:pt x="21600" y="10800"/>
                </a:moveTo>
                <a:cubicBezTo>
                  <a:pt x="19799" y="9450"/>
                  <a:pt x="18000" y="8100"/>
                  <a:pt x="16200" y="6750"/>
                </a:cubicBezTo>
                <a:cubicBezTo>
                  <a:pt x="16200" y="7379"/>
                  <a:pt x="16574" y="9450"/>
                  <a:pt x="15866" y="9450"/>
                </a:cubicBezTo>
                <a:cubicBezTo>
                  <a:pt x="15255" y="9450"/>
                  <a:pt x="12549" y="9849"/>
                  <a:pt x="12150" y="9450"/>
                </a:cubicBezTo>
                <a:cubicBezTo>
                  <a:pt x="11751" y="9051"/>
                  <a:pt x="12150" y="6345"/>
                  <a:pt x="12150" y="5734"/>
                </a:cubicBezTo>
                <a:cubicBezTo>
                  <a:pt x="12150" y="5024"/>
                  <a:pt x="14264" y="5400"/>
                  <a:pt x="14897" y="5400"/>
                </a:cubicBezTo>
                <a:cubicBezTo>
                  <a:pt x="13547" y="3600"/>
                  <a:pt x="12197" y="1801"/>
                  <a:pt x="10847" y="0"/>
                </a:cubicBezTo>
                <a:cubicBezTo>
                  <a:pt x="9497" y="1801"/>
                  <a:pt x="8147" y="3600"/>
                  <a:pt x="6797" y="5400"/>
                </a:cubicBezTo>
                <a:cubicBezTo>
                  <a:pt x="7423" y="5400"/>
                  <a:pt x="9450" y="5028"/>
                  <a:pt x="9450" y="5734"/>
                </a:cubicBezTo>
                <a:cubicBezTo>
                  <a:pt x="9450" y="6345"/>
                  <a:pt x="9849" y="9051"/>
                  <a:pt x="9450" y="9450"/>
                </a:cubicBezTo>
                <a:cubicBezTo>
                  <a:pt x="9051" y="9849"/>
                  <a:pt x="6344" y="9450"/>
                  <a:pt x="5733" y="9450"/>
                </a:cubicBezTo>
                <a:cubicBezTo>
                  <a:pt x="5026" y="9450"/>
                  <a:pt x="5400" y="7379"/>
                  <a:pt x="5400" y="6750"/>
                </a:cubicBezTo>
                <a:cubicBezTo>
                  <a:pt x="3599" y="8100"/>
                  <a:pt x="1800" y="9450"/>
                  <a:pt x="0" y="10800"/>
                </a:cubicBezTo>
                <a:cubicBezTo>
                  <a:pt x="1800" y="12150"/>
                  <a:pt x="3599" y="13500"/>
                  <a:pt x="5400" y="14850"/>
                </a:cubicBezTo>
                <a:cubicBezTo>
                  <a:pt x="5400" y="14221"/>
                  <a:pt x="5026" y="12150"/>
                  <a:pt x="5733" y="12150"/>
                </a:cubicBezTo>
                <a:cubicBezTo>
                  <a:pt x="6344" y="12150"/>
                  <a:pt x="9051" y="11751"/>
                  <a:pt x="9450" y="12150"/>
                </a:cubicBezTo>
                <a:cubicBezTo>
                  <a:pt x="9849" y="12549"/>
                  <a:pt x="9450" y="15255"/>
                  <a:pt x="9450" y="15866"/>
                </a:cubicBezTo>
                <a:cubicBezTo>
                  <a:pt x="9450" y="16572"/>
                  <a:pt x="7423" y="16200"/>
                  <a:pt x="6797" y="16200"/>
                </a:cubicBezTo>
                <a:cubicBezTo>
                  <a:pt x="8147" y="18000"/>
                  <a:pt x="9497" y="19800"/>
                  <a:pt x="10847" y="21600"/>
                </a:cubicBezTo>
                <a:cubicBezTo>
                  <a:pt x="12197" y="19800"/>
                  <a:pt x="13547" y="18000"/>
                  <a:pt x="14897" y="16200"/>
                </a:cubicBezTo>
                <a:cubicBezTo>
                  <a:pt x="14264" y="16200"/>
                  <a:pt x="12150" y="16575"/>
                  <a:pt x="12150" y="15866"/>
                </a:cubicBezTo>
                <a:cubicBezTo>
                  <a:pt x="12150" y="15255"/>
                  <a:pt x="11751" y="12549"/>
                  <a:pt x="12150" y="12150"/>
                </a:cubicBezTo>
                <a:cubicBezTo>
                  <a:pt x="12549" y="11751"/>
                  <a:pt x="15255" y="12150"/>
                  <a:pt x="15866" y="12150"/>
                </a:cubicBezTo>
                <a:cubicBezTo>
                  <a:pt x="16574" y="12150"/>
                  <a:pt x="16200" y="14221"/>
                  <a:pt x="16200" y="14850"/>
                </a:cubicBezTo>
                <a:cubicBezTo>
                  <a:pt x="18000" y="13500"/>
                  <a:pt x="19799" y="12150"/>
                  <a:pt x="21600" y="10800"/>
                </a:cubicBezTo>
                <a:cubicBezTo>
                  <a:pt x="21600" y="10800"/>
                  <a:pt x="21600" y="10800"/>
                  <a:pt x="21600" y="10800"/>
                </a:cubicBezTo>
                <a:close/>
                <a:moveTo>
                  <a:pt x="21600" y="108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7" name="AutoShape 25"/>
          <p:cNvSpPr>
            <a:spLocks/>
          </p:cNvSpPr>
          <p:nvPr/>
        </p:nvSpPr>
        <p:spPr bwMode="auto">
          <a:xfrm>
            <a:off x="7861300" y="800100"/>
            <a:ext cx="261938" cy="261144"/>
          </a:xfrm>
          <a:custGeom>
            <a:avLst/>
            <a:gdLst/>
            <a:ahLst/>
            <a:cxnLst/>
            <a:rect l="0" t="0" r="r" b="b"/>
            <a:pathLst>
              <a:path w="21600" h="21386">
                <a:moveTo>
                  <a:pt x="21600" y="6625"/>
                </a:moveTo>
                <a:cubicBezTo>
                  <a:pt x="16650" y="11545"/>
                  <a:pt x="11701" y="16466"/>
                  <a:pt x="6750" y="21386"/>
                </a:cubicBezTo>
                <a:cubicBezTo>
                  <a:pt x="6750" y="20329"/>
                  <a:pt x="6750" y="19273"/>
                  <a:pt x="6750" y="18217"/>
                </a:cubicBezTo>
                <a:cubicBezTo>
                  <a:pt x="6750" y="17689"/>
                  <a:pt x="7126" y="15050"/>
                  <a:pt x="6750" y="14676"/>
                </a:cubicBezTo>
                <a:cubicBezTo>
                  <a:pt x="6414" y="14342"/>
                  <a:pt x="4033" y="14676"/>
                  <a:pt x="3562" y="14676"/>
                </a:cubicBezTo>
                <a:cubicBezTo>
                  <a:pt x="2375" y="14676"/>
                  <a:pt x="1188" y="14676"/>
                  <a:pt x="0" y="14676"/>
                </a:cubicBezTo>
                <a:cubicBezTo>
                  <a:pt x="4040" y="10660"/>
                  <a:pt x="8080" y="6645"/>
                  <a:pt x="12120" y="2629"/>
                </a:cubicBezTo>
                <a:cubicBezTo>
                  <a:pt x="12904" y="1850"/>
                  <a:pt x="13687" y="1071"/>
                  <a:pt x="14471" y="291"/>
                </a:cubicBezTo>
                <a:cubicBezTo>
                  <a:pt x="14979" y="-214"/>
                  <a:pt x="14923" y="-12"/>
                  <a:pt x="15452" y="514"/>
                </a:cubicBezTo>
                <a:cubicBezTo>
                  <a:pt x="17502" y="2551"/>
                  <a:pt x="19551" y="4588"/>
                  <a:pt x="21600" y="6625"/>
                </a:cubicBezTo>
                <a:cubicBezTo>
                  <a:pt x="21600" y="6625"/>
                  <a:pt x="21600" y="6625"/>
                  <a:pt x="21600" y="6625"/>
                </a:cubicBezTo>
                <a:close/>
                <a:moveTo>
                  <a:pt x="21600" y="662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8" name="AutoShape 26"/>
          <p:cNvSpPr>
            <a:spLocks/>
          </p:cNvSpPr>
          <p:nvPr/>
        </p:nvSpPr>
        <p:spPr bwMode="auto">
          <a:xfrm>
            <a:off x="520700" y="1327150"/>
            <a:ext cx="261938" cy="261938"/>
          </a:xfrm>
          <a:custGeom>
            <a:avLst/>
            <a:gdLst/>
            <a:ahLst/>
            <a:cxnLst/>
            <a:rect l="0" t="0" r="r" b="b"/>
            <a:pathLst>
              <a:path w="21600" h="21600">
                <a:moveTo>
                  <a:pt x="15808" y="17775"/>
                </a:moveTo>
                <a:cubicBezTo>
                  <a:pt x="15024" y="17204"/>
                  <a:pt x="14239" y="16635"/>
                  <a:pt x="13455" y="16065"/>
                </a:cubicBezTo>
                <a:cubicBezTo>
                  <a:pt x="12951" y="15699"/>
                  <a:pt x="11432" y="14137"/>
                  <a:pt x="10800" y="14137"/>
                </a:cubicBezTo>
                <a:cubicBezTo>
                  <a:pt x="10240" y="14137"/>
                  <a:pt x="8891" y="15524"/>
                  <a:pt x="8447" y="15847"/>
                </a:cubicBezTo>
                <a:cubicBezTo>
                  <a:pt x="7562" y="16489"/>
                  <a:pt x="6678" y="17132"/>
                  <a:pt x="5793" y="17775"/>
                </a:cubicBezTo>
                <a:cubicBezTo>
                  <a:pt x="6093" y="16852"/>
                  <a:pt x="6393" y="15930"/>
                  <a:pt x="6693" y="15008"/>
                </a:cubicBezTo>
                <a:cubicBezTo>
                  <a:pt x="6886" y="14417"/>
                  <a:pt x="7904" y="12489"/>
                  <a:pt x="7708" y="11889"/>
                </a:cubicBezTo>
                <a:cubicBezTo>
                  <a:pt x="7536" y="11356"/>
                  <a:pt x="5798" y="10502"/>
                  <a:pt x="5355" y="10180"/>
                </a:cubicBezTo>
                <a:cubicBezTo>
                  <a:pt x="4470" y="9537"/>
                  <a:pt x="3585" y="8895"/>
                  <a:pt x="2700" y="8252"/>
                </a:cubicBezTo>
                <a:cubicBezTo>
                  <a:pt x="3670" y="8252"/>
                  <a:pt x="4640" y="8252"/>
                  <a:pt x="5608" y="8252"/>
                </a:cubicBezTo>
                <a:cubicBezTo>
                  <a:pt x="6232" y="8252"/>
                  <a:pt x="8378" y="8623"/>
                  <a:pt x="8889" y="8252"/>
                </a:cubicBezTo>
                <a:cubicBezTo>
                  <a:pt x="9341" y="7923"/>
                  <a:pt x="9617" y="6008"/>
                  <a:pt x="9787" y="5486"/>
                </a:cubicBezTo>
                <a:cubicBezTo>
                  <a:pt x="10124" y="4447"/>
                  <a:pt x="10462" y="3407"/>
                  <a:pt x="10800" y="2367"/>
                </a:cubicBezTo>
                <a:cubicBezTo>
                  <a:pt x="11099" y="3289"/>
                  <a:pt x="11399" y="4211"/>
                  <a:pt x="11699" y="5133"/>
                </a:cubicBezTo>
                <a:cubicBezTo>
                  <a:pt x="11891" y="5725"/>
                  <a:pt x="12201" y="7881"/>
                  <a:pt x="12712" y="8252"/>
                </a:cubicBezTo>
                <a:cubicBezTo>
                  <a:pt x="13164" y="8581"/>
                  <a:pt x="15072" y="8252"/>
                  <a:pt x="15620" y="8252"/>
                </a:cubicBezTo>
                <a:cubicBezTo>
                  <a:pt x="16714" y="8252"/>
                  <a:pt x="17807" y="8252"/>
                  <a:pt x="18900" y="8252"/>
                </a:cubicBezTo>
                <a:cubicBezTo>
                  <a:pt x="18116" y="8822"/>
                  <a:pt x="17331" y="9392"/>
                  <a:pt x="16547" y="9961"/>
                </a:cubicBezTo>
                <a:cubicBezTo>
                  <a:pt x="16043" y="10327"/>
                  <a:pt x="14088" y="11288"/>
                  <a:pt x="13893" y="11889"/>
                </a:cubicBezTo>
                <a:cubicBezTo>
                  <a:pt x="13720" y="12422"/>
                  <a:pt x="14624" y="14134"/>
                  <a:pt x="14794" y="14656"/>
                </a:cubicBezTo>
                <a:cubicBezTo>
                  <a:pt x="15132" y="15695"/>
                  <a:pt x="15470" y="16735"/>
                  <a:pt x="15808" y="17775"/>
                </a:cubicBezTo>
                <a:cubicBezTo>
                  <a:pt x="15808" y="17775"/>
                  <a:pt x="15808" y="17775"/>
                  <a:pt x="15808" y="17775"/>
                </a:cubicBezTo>
                <a:close/>
                <a:moveTo>
                  <a:pt x="10800" y="0"/>
                </a:moveTo>
                <a:cubicBezTo>
                  <a:pt x="4915" y="0"/>
                  <a:pt x="0" y="4915"/>
                  <a:pt x="0" y="10800"/>
                </a:cubicBezTo>
                <a:cubicBezTo>
                  <a:pt x="0" y="16686"/>
                  <a:pt x="4914" y="21600"/>
                  <a:pt x="10800" y="21600"/>
                </a:cubicBezTo>
                <a:cubicBezTo>
                  <a:pt x="16686" y="21600"/>
                  <a:pt x="21600" y="16686"/>
                  <a:pt x="21600" y="10800"/>
                </a:cubicBezTo>
                <a:cubicBezTo>
                  <a:pt x="21600" y="4915"/>
                  <a:pt x="16685" y="0"/>
                  <a:pt x="10800" y="0"/>
                </a:cubicBezTo>
                <a:cubicBezTo>
                  <a:pt x="4836" y="0"/>
                  <a:pt x="16765"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299" name="AutoShape 27"/>
          <p:cNvSpPr>
            <a:spLocks/>
          </p:cNvSpPr>
          <p:nvPr/>
        </p:nvSpPr>
        <p:spPr bwMode="auto">
          <a:xfrm>
            <a:off x="4235450" y="1555750"/>
            <a:ext cx="182563" cy="34132"/>
          </a:xfrm>
          <a:custGeom>
            <a:avLst/>
            <a:gdLst/>
            <a:ahLst/>
            <a:cxnLst/>
            <a:rect l="0" t="0" r="r" b="b"/>
            <a:pathLst>
              <a:path w="20620" h="20235">
                <a:moveTo>
                  <a:pt x="20091" y="0"/>
                </a:moveTo>
                <a:cubicBezTo>
                  <a:pt x="15736" y="0"/>
                  <a:pt x="11380" y="0"/>
                  <a:pt x="7024" y="0"/>
                </a:cubicBezTo>
                <a:cubicBezTo>
                  <a:pt x="5002" y="0"/>
                  <a:pt x="2980" y="0"/>
                  <a:pt x="958" y="0"/>
                </a:cubicBezTo>
                <a:cubicBezTo>
                  <a:pt x="-490" y="0"/>
                  <a:pt x="-8" y="19143"/>
                  <a:pt x="533" y="19143"/>
                </a:cubicBezTo>
                <a:cubicBezTo>
                  <a:pt x="1252" y="21600"/>
                  <a:pt x="3883" y="19143"/>
                  <a:pt x="4714" y="19143"/>
                </a:cubicBezTo>
                <a:cubicBezTo>
                  <a:pt x="7676" y="19143"/>
                  <a:pt x="10638" y="19143"/>
                  <a:pt x="13598" y="19143"/>
                </a:cubicBezTo>
                <a:cubicBezTo>
                  <a:pt x="15622" y="19143"/>
                  <a:pt x="17644" y="19143"/>
                  <a:pt x="19665" y="19143"/>
                </a:cubicBezTo>
                <a:cubicBezTo>
                  <a:pt x="21110" y="19143"/>
                  <a:pt x="20622" y="0"/>
                  <a:pt x="20091" y="0"/>
                </a:cubicBezTo>
                <a:cubicBezTo>
                  <a:pt x="20091" y="0"/>
                  <a:pt x="20293" y="0"/>
                  <a:pt x="20091" y="0"/>
                </a:cubicBezTo>
                <a:close/>
                <a:moveTo>
                  <a:pt x="20091"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0" name="AutoShape 28"/>
          <p:cNvSpPr>
            <a:spLocks/>
          </p:cNvSpPr>
          <p:nvPr/>
        </p:nvSpPr>
        <p:spPr bwMode="auto">
          <a:xfrm>
            <a:off x="4210050" y="1358900"/>
            <a:ext cx="245269" cy="180975"/>
          </a:xfrm>
          <a:custGeom>
            <a:avLst/>
            <a:gdLst/>
            <a:ahLst/>
            <a:cxnLst/>
            <a:rect l="0" t="0" r="r" b="b"/>
            <a:pathLst>
              <a:path w="21600" h="20450">
                <a:moveTo>
                  <a:pt x="21600" y="2774"/>
                </a:moveTo>
                <a:cubicBezTo>
                  <a:pt x="21600" y="-94"/>
                  <a:pt x="18483" y="-1018"/>
                  <a:pt x="17500" y="1554"/>
                </a:cubicBezTo>
                <a:cubicBezTo>
                  <a:pt x="17037" y="2765"/>
                  <a:pt x="17343" y="4258"/>
                  <a:pt x="18197" y="5037"/>
                </a:cubicBezTo>
                <a:cubicBezTo>
                  <a:pt x="18225" y="5300"/>
                  <a:pt x="17820" y="6007"/>
                  <a:pt x="17732" y="6233"/>
                </a:cubicBezTo>
                <a:cubicBezTo>
                  <a:pt x="16621" y="9086"/>
                  <a:pt x="15511" y="11941"/>
                  <a:pt x="14400" y="14795"/>
                </a:cubicBezTo>
                <a:cubicBezTo>
                  <a:pt x="13782" y="12414"/>
                  <a:pt x="13164" y="10032"/>
                  <a:pt x="12545" y="7652"/>
                </a:cubicBezTo>
                <a:cubicBezTo>
                  <a:pt x="12411" y="7130"/>
                  <a:pt x="11798" y="5705"/>
                  <a:pt x="11897" y="5151"/>
                </a:cubicBezTo>
                <a:cubicBezTo>
                  <a:pt x="13748" y="3738"/>
                  <a:pt x="12941" y="0"/>
                  <a:pt x="10800" y="0"/>
                </a:cubicBezTo>
                <a:cubicBezTo>
                  <a:pt x="8927" y="0"/>
                  <a:pt x="7934" y="3001"/>
                  <a:pt x="9271" y="4719"/>
                </a:cubicBezTo>
                <a:cubicBezTo>
                  <a:pt x="9901" y="5530"/>
                  <a:pt x="9459" y="6092"/>
                  <a:pt x="9163" y="7235"/>
                </a:cubicBezTo>
                <a:cubicBezTo>
                  <a:pt x="8509" y="9754"/>
                  <a:pt x="7854" y="12274"/>
                  <a:pt x="7200" y="14795"/>
                </a:cubicBezTo>
                <a:cubicBezTo>
                  <a:pt x="6090" y="11941"/>
                  <a:pt x="4979" y="9088"/>
                  <a:pt x="3869" y="6235"/>
                </a:cubicBezTo>
                <a:cubicBezTo>
                  <a:pt x="3718" y="5845"/>
                  <a:pt x="3566" y="5456"/>
                  <a:pt x="3414" y="5066"/>
                </a:cubicBezTo>
                <a:cubicBezTo>
                  <a:pt x="3452" y="5163"/>
                  <a:pt x="4391" y="2838"/>
                  <a:pt x="4264" y="2138"/>
                </a:cubicBezTo>
                <a:cubicBezTo>
                  <a:pt x="3694" y="-977"/>
                  <a:pt x="0" y="-427"/>
                  <a:pt x="0" y="2774"/>
                </a:cubicBezTo>
                <a:cubicBezTo>
                  <a:pt x="0" y="4726"/>
                  <a:pt x="1526" y="4662"/>
                  <a:pt x="1657" y="6193"/>
                </a:cubicBezTo>
                <a:cubicBezTo>
                  <a:pt x="1807" y="7921"/>
                  <a:pt x="1956" y="9647"/>
                  <a:pt x="2105" y="11375"/>
                </a:cubicBezTo>
                <a:cubicBezTo>
                  <a:pt x="2273" y="13319"/>
                  <a:pt x="2442" y="15264"/>
                  <a:pt x="2610" y="17209"/>
                </a:cubicBezTo>
                <a:cubicBezTo>
                  <a:pt x="2651" y="17692"/>
                  <a:pt x="2583" y="20006"/>
                  <a:pt x="2880" y="20343"/>
                </a:cubicBezTo>
                <a:cubicBezTo>
                  <a:pt x="3091" y="20582"/>
                  <a:pt x="4313" y="20343"/>
                  <a:pt x="4579" y="20343"/>
                </a:cubicBezTo>
                <a:cubicBezTo>
                  <a:pt x="6054" y="20343"/>
                  <a:pt x="7528" y="20343"/>
                  <a:pt x="9003" y="20343"/>
                </a:cubicBezTo>
                <a:cubicBezTo>
                  <a:pt x="11910" y="20343"/>
                  <a:pt x="14820" y="20343"/>
                  <a:pt x="17728" y="20343"/>
                </a:cubicBezTo>
                <a:cubicBezTo>
                  <a:pt x="17994" y="20343"/>
                  <a:pt x="18702" y="20559"/>
                  <a:pt x="18738" y="20144"/>
                </a:cubicBezTo>
                <a:cubicBezTo>
                  <a:pt x="18861" y="18717"/>
                  <a:pt x="18985" y="17291"/>
                  <a:pt x="19109" y="15864"/>
                </a:cubicBezTo>
                <a:cubicBezTo>
                  <a:pt x="19404" y="12454"/>
                  <a:pt x="19700" y="9045"/>
                  <a:pt x="19995" y="5636"/>
                </a:cubicBezTo>
                <a:cubicBezTo>
                  <a:pt x="20028" y="5242"/>
                  <a:pt x="19975" y="5535"/>
                  <a:pt x="20446" y="5217"/>
                </a:cubicBezTo>
                <a:cubicBezTo>
                  <a:pt x="21148" y="4743"/>
                  <a:pt x="21600" y="3793"/>
                  <a:pt x="21600" y="2774"/>
                </a:cubicBezTo>
                <a:cubicBezTo>
                  <a:pt x="21600" y="1241"/>
                  <a:pt x="21600" y="4051"/>
                  <a:pt x="21600" y="2774"/>
                </a:cubicBezTo>
                <a:close/>
                <a:moveTo>
                  <a:pt x="21600" y="277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1" name="AutoShape 29"/>
          <p:cNvSpPr>
            <a:spLocks/>
          </p:cNvSpPr>
          <p:nvPr/>
        </p:nvSpPr>
        <p:spPr bwMode="auto">
          <a:xfrm>
            <a:off x="1041400" y="1327150"/>
            <a:ext cx="261938" cy="261938"/>
          </a:xfrm>
          <a:custGeom>
            <a:avLst/>
            <a:gdLst/>
            <a:ahLst/>
            <a:cxnLst/>
            <a:rect l="0" t="0" r="r" b="b"/>
            <a:pathLst>
              <a:path w="21600" h="21600">
                <a:moveTo>
                  <a:pt x="10800" y="20250"/>
                </a:moveTo>
                <a:cubicBezTo>
                  <a:pt x="5656" y="20250"/>
                  <a:pt x="1350" y="15944"/>
                  <a:pt x="1350" y="10800"/>
                </a:cubicBezTo>
                <a:cubicBezTo>
                  <a:pt x="1350" y="5656"/>
                  <a:pt x="5656" y="1350"/>
                  <a:pt x="10800" y="1350"/>
                </a:cubicBezTo>
                <a:cubicBezTo>
                  <a:pt x="15944" y="1350"/>
                  <a:pt x="20250" y="5656"/>
                  <a:pt x="20250" y="10800"/>
                </a:cubicBezTo>
                <a:cubicBezTo>
                  <a:pt x="20250" y="15944"/>
                  <a:pt x="15944" y="20250"/>
                  <a:pt x="10800" y="20250"/>
                </a:cubicBezTo>
                <a:cubicBezTo>
                  <a:pt x="5589" y="20250"/>
                  <a:pt x="16011" y="20250"/>
                  <a:pt x="10800" y="20250"/>
                </a:cubicBezTo>
                <a:close/>
                <a:moveTo>
                  <a:pt x="10800" y="0"/>
                </a:moveTo>
                <a:cubicBezTo>
                  <a:pt x="4914" y="0"/>
                  <a:pt x="0" y="4915"/>
                  <a:pt x="0" y="10800"/>
                </a:cubicBezTo>
                <a:cubicBezTo>
                  <a:pt x="0" y="16685"/>
                  <a:pt x="4914" y="21600"/>
                  <a:pt x="10800" y="21600"/>
                </a:cubicBezTo>
                <a:cubicBezTo>
                  <a:pt x="16685" y="21600"/>
                  <a:pt x="21600" y="16685"/>
                  <a:pt x="21600" y="10800"/>
                </a:cubicBezTo>
                <a:cubicBezTo>
                  <a:pt x="21600" y="4915"/>
                  <a:pt x="16685" y="0"/>
                  <a:pt x="10800" y="0"/>
                </a:cubicBezTo>
                <a:cubicBezTo>
                  <a:pt x="4836"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2" name="AutoShape 30"/>
          <p:cNvSpPr>
            <a:spLocks/>
          </p:cNvSpPr>
          <p:nvPr/>
        </p:nvSpPr>
        <p:spPr bwMode="auto">
          <a:xfrm>
            <a:off x="1073150" y="1352550"/>
            <a:ext cx="196057" cy="186532"/>
          </a:xfrm>
          <a:custGeom>
            <a:avLst/>
            <a:gdLst/>
            <a:ahLst/>
            <a:cxnLst/>
            <a:rect l="0" t="0" r="r" b="b"/>
            <a:pathLst>
              <a:path w="21600" h="21600">
                <a:moveTo>
                  <a:pt x="13349" y="8250"/>
                </a:moveTo>
                <a:cubicBezTo>
                  <a:pt x="12499" y="5500"/>
                  <a:pt x="11650" y="2750"/>
                  <a:pt x="10800" y="0"/>
                </a:cubicBezTo>
                <a:cubicBezTo>
                  <a:pt x="10401" y="1293"/>
                  <a:pt x="10001" y="2585"/>
                  <a:pt x="9602" y="3877"/>
                </a:cubicBezTo>
                <a:cubicBezTo>
                  <a:pt x="9346" y="4707"/>
                  <a:pt x="8932" y="7730"/>
                  <a:pt x="8251" y="8250"/>
                </a:cubicBezTo>
                <a:cubicBezTo>
                  <a:pt x="7647" y="8711"/>
                  <a:pt x="5105" y="8250"/>
                  <a:pt x="4373" y="8250"/>
                </a:cubicBezTo>
                <a:cubicBezTo>
                  <a:pt x="2915" y="8250"/>
                  <a:pt x="1457" y="8250"/>
                  <a:pt x="0" y="8250"/>
                </a:cubicBezTo>
                <a:cubicBezTo>
                  <a:pt x="1046" y="9048"/>
                  <a:pt x="2093" y="9848"/>
                  <a:pt x="3139" y="10646"/>
                </a:cubicBezTo>
                <a:cubicBezTo>
                  <a:pt x="3810" y="11160"/>
                  <a:pt x="6418" y="12507"/>
                  <a:pt x="6678" y="13348"/>
                </a:cubicBezTo>
                <a:cubicBezTo>
                  <a:pt x="6908" y="14094"/>
                  <a:pt x="5704" y="16496"/>
                  <a:pt x="5477" y="17227"/>
                </a:cubicBezTo>
                <a:cubicBezTo>
                  <a:pt x="5026" y="18684"/>
                  <a:pt x="4574" y="20142"/>
                  <a:pt x="4123" y="21600"/>
                </a:cubicBezTo>
                <a:cubicBezTo>
                  <a:pt x="5170" y="20800"/>
                  <a:pt x="6216" y="20002"/>
                  <a:pt x="7261" y="19203"/>
                </a:cubicBezTo>
                <a:cubicBezTo>
                  <a:pt x="7933" y="18690"/>
                  <a:pt x="9957" y="16500"/>
                  <a:pt x="10800" y="16500"/>
                </a:cubicBezTo>
                <a:cubicBezTo>
                  <a:pt x="11547" y="16500"/>
                  <a:pt x="13347" y="18445"/>
                  <a:pt x="13939" y="18897"/>
                </a:cubicBezTo>
                <a:cubicBezTo>
                  <a:pt x="15118" y="19798"/>
                  <a:pt x="16299" y="20699"/>
                  <a:pt x="17478" y="21600"/>
                </a:cubicBezTo>
                <a:cubicBezTo>
                  <a:pt x="17078" y="20307"/>
                  <a:pt x="16677" y="19014"/>
                  <a:pt x="16277" y="17722"/>
                </a:cubicBezTo>
                <a:cubicBezTo>
                  <a:pt x="16020" y="16893"/>
                  <a:pt x="14664" y="14191"/>
                  <a:pt x="14924" y="13348"/>
                </a:cubicBezTo>
                <a:cubicBezTo>
                  <a:pt x="15154" y="12603"/>
                  <a:pt x="17470" y="11404"/>
                  <a:pt x="18061" y="10952"/>
                </a:cubicBezTo>
                <a:cubicBezTo>
                  <a:pt x="19241" y="10051"/>
                  <a:pt x="20420" y="9151"/>
                  <a:pt x="21600" y="8250"/>
                </a:cubicBezTo>
                <a:cubicBezTo>
                  <a:pt x="18850" y="8250"/>
                  <a:pt x="16099" y="8250"/>
                  <a:pt x="13349" y="8250"/>
                </a:cubicBezTo>
                <a:cubicBezTo>
                  <a:pt x="13349" y="8250"/>
                  <a:pt x="13349" y="8250"/>
                  <a:pt x="13349" y="8250"/>
                </a:cubicBezTo>
                <a:close/>
                <a:moveTo>
                  <a:pt x="13349" y="825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3" name="AutoShape 31"/>
          <p:cNvSpPr>
            <a:spLocks/>
          </p:cNvSpPr>
          <p:nvPr/>
        </p:nvSpPr>
        <p:spPr bwMode="auto">
          <a:xfrm>
            <a:off x="3676650" y="1327150"/>
            <a:ext cx="251619" cy="224632"/>
          </a:xfrm>
          <a:custGeom>
            <a:avLst/>
            <a:gdLst/>
            <a:ahLst/>
            <a:cxnLst/>
            <a:rect l="0" t="0" r="r" b="b"/>
            <a:pathLst>
              <a:path w="21331" h="20862">
                <a:moveTo>
                  <a:pt x="15735" y="305"/>
                </a:moveTo>
                <a:cubicBezTo>
                  <a:pt x="14514" y="903"/>
                  <a:pt x="13157" y="1233"/>
                  <a:pt x="11825" y="1299"/>
                </a:cubicBezTo>
                <a:cubicBezTo>
                  <a:pt x="9488" y="1416"/>
                  <a:pt x="7467" y="64"/>
                  <a:pt x="5168" y="1"/>
                </a:cubicBezTo>
                <a:cubicBezTo>
                  <a:pt x="3541" y="-43"/>
                  <a:pt x="2276" y="804"/>
                  <a:pt x="1268" y="2151"/>
                </a:cubicBezTo>
                <a:cubicBezTo>
                  <a:pt x="62" y="1409"/>
                  <a:pt x="-269" y="3053"/>
                  <a:pt x="214" y="3910"/>
                </a:cubicBezTo>
                <a:cubicBezTo>
                  <a:pt x="2737" y="8391"/>
                  <a:pt x="5260" y="12871"/>
                  <a:pt x="7784" y="17352"/>
                </a:cubicBezTo>
                <a:cubicBezTo>
                  <a:pt x="8226" y="18137"/>
                  <a:pt x="9529" y="21557"/>
                  <a:pt x="10782" y="20736"/>
                </a:cubicBezTo>
                <a:cubicBezTo>
                  <a:pt x="12195" y="19783"/>
                  <a:pt x="8718" y="15121"/>
                  <a:pt x="8206" y="14209"/>
                </a:cubicBezTo>
                <a:cubicBezTo>
                  <a:pt x="7764" y="13426"/>
                  <a:pt x="7323" y="12642"/>
                  <a:pt x="6883" y="11859"/>
                </a:cubicBezTo>
                <a:cubicBezTo>
                  <a:pt x="6416" y="11031"/>
                  <a:pt x="9869" y="9731"/>
                  <a:pt x="10315" y="9703"/>
                </a:cubicBezTo>
                <a:cubicBezTo>
                  <a:pt x="12567" y="9565"/>
                  <a:pt x="14569" y="10961"/>
                  <a:pt x="16805" y="11004"/>
                </a:cubicBezTo>
                <a:cubicBezTo>
                  <a:pt x="18340" y="11034"/>
                  <a:pt x="19928" y="10689"/>
                  <a:pt x="21331" y="10001"/>
                </a:cubicBezTo>
                <a:cubicBezTo>
                  <a:pt x="19465" y="6769"/>
                  <a:pt x="17600" y="3537"/>
                  <a:pt x="15735" y="305"/>
                </a:cubicBezTo>
                <a:cubicBezTo>
                  <a:pt x="15735" y="305"/>
                  <a:pt x="15735" y="305"/>
                  <a:pt x="15735" y="305"/>
                </a:cubicBezTo>
                <a:close/>
                <a:moveTo>
                  <a:pt x="15735" y="30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4" name="AutoShape 32"/>
          <p:cNvSpPr>
            <a:spLocks/>
          </p:cNvSpPr>
          <p:nvPr/>
        </p:nvSpPr>
        <p:spPr bwMode="auto">
          <a:xfrm>
            <a:off x="2616200" y="1327150"/>
            <a:ext cx="180975" cy="263525"/>
          </a:xfrm>
          <a:custGeom>
            <a:avLst/>
            <a:gdLst/>
            <a:ahLst/>
            <a:cxnLst/>
            <a:rect l="0" t="0" r="r" b="b"/>
            <a:pathLst>
              <a:path w="20983" h="21057">
                <a:moveTo>
                  <a:pt x="10747" y="18878"/>
                </a:moveTo>
                <a:cubicBezTo>
                  <a:pt x="7874" y="18935"/>
                  <a:pt x="4365" y="18391"/>
                  <a:pt x="4253" y="16005"/>
                </a:cubicBezTo>
                <a:cubicBezTo>
                  <a:pt x="4240" y="15748"/>
                  <a:pt x="5310" y="12644"/>
                  <a:pt x="5577" y="12782"/>
                </a:cubicBezTo>
                <a:cubicBezTo>
                  <a:pt x="5497" y="12741"/>
                  <a:pt x="5258" y="13699"/>
                  <a:pt x="5258" y="13731"/>
                </a:cubicBezTo>
                <a:cubicBezTo>
                  <a:pt x="5330" y="15008"/>
                  <a:pt x="6958" y="15915"/>
                  <a:pt x="8462" y="16465"/>
                </a:cubicBezTo>
                <a:cubicBezTo>
                  <a:pt x="6494" y="14770"/>
                  <a:pt x="9862" y="12883"/>
                  <a:pt x="11413" y="11788"/>
                </a:cubicBezTo>
                <a:cubicBezTo>
                  <a:pt x="11413" y="13378"/>
                  <a:pt x="11960" y="14997"/>
                  <a:pt x="12831" y="16465"/>
                </a:cubicBezTo>
                <a:cubicBezTo>
                  <a:pt x="14852" y="15508"/>
                  <a:pt x="16021" y="13724"/>
                  <a:pt x="16780" y="12183"/>
                </a:cubicBezTo>
                <a:cubicBezTo>
                  <a:pt x="18016" y="15884"/>
                  <a:pt x="16911" y="18759"/>
                  <a:pt x="10747" y="18878"/>
                </a:cubicBezTo>
                <a:cubicBezTo>
                  <a:pt x="-617" y="19101"/>
                  <a:pt x="17092" y="18755"/>
                  <a:pt x="10747" y="18878"/>
                </a:cubicBezTo>
                <a:close/>
                <a:moveTo>
                  <a:pt x="20983" y="7854"/>
                </a:moveTo>
                <a:cubicBezTo>
                  <a:pt x="19351" y="8022"/>
                  <a:pt x="17778" y="8614"/>
                  <a:pt x="16357" y="9155"/>
                </a:cubicBezTo>
                <a:cubicBezTo>
                  <a:pt x="15330" y="8844"/>
                  <a:pt x="16835" y="4573"/>
                  <a:pt x="17192" y="3927"/>
                </a:cubicBezTo>
                <a:cubicBezTo>
                  <a:pt x="15876" y="4422"/>
                  <a:pt x="14722" y="5246"/>
                  <a:pt x="13526" y="5865"/>
                </a:cubicBezTo>
                <a:cubicBezTo>
                  <a:pt x="12504" y="4179"/>
                  <a:pt x="12231" y="1680"/>
                  <a:pt x="13400" y="0"/>
                </a:cubicBezTo>
                <a:cubicBezTo>
                  <a:pt x="7593" y="2874"/>
                  <a:pt x="1710" y="7321"/>
                  <a:pt x="333" y="12334"/>
                </a:cubicBezTo>
                <a:cubicBezTo>
                  <a:pt x="-480" y="15289"/>
                  <a:pt x="-72" y="19263"/>
                  <a:pt x="4639" y="20442"/>
                </a:cubicBezTo>
                <a:cubicBezTo>
                  <a:pt x="9271" y="21600"/>
                  <a:pt x="18078" y="21413"/>
                  <a:pt x="19522" y="17327"/>
                </a:cubicBezTo>
                <a:cubicBezTo>
                  <a:pt x="20623" y="14212"/>
                  <a:pt x="18819" y="10841"/>
                  <a:pt x="20983" y="7854"/>
                </a:cubicBezTo>
                <a:cubicBezTo>
                  <a:pt x="20983" y="7854"/>
                  <a:pt x="17192" y="13090"/>
                  <a:pt x="20983" y="7854"/>
                </a:cubicBezTo>
                <a:close/>
                <a:moveTo>
                  <a:pt x="20983" y="785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5" name="AutoShape 33"/>
          <p:cNvSpPr>
            <a:spLocks/>
          </p:cNvSpPr>
          <p:nvPr/>
        </p:nvSpPr>
        <p:spPr bwMode="auto">
          <a:xfrm>
            <a:off x="4718050" y="1346200"/>
            <a:ext cx="261938" cy="241300"/>
          </a:xfrm>
          <a:custGeom>
            <a:avLst/>
            <a:gdLst/>
            <a:ahLst/>
            <a:cxnLst/>
            <a:rect l="0" t="0" r="r" b="b"/>
            <a:pathLst>
              <a:path w="21600" h="21600">
                <a:moveTo>
                  <a:pt x="10470" y="0"/>
                </a:moveTo>
                <a:cubicBezTo>
                  <a:pt x="11478" y="2800"/>
                  <a:pt x="12485" y="5600"/>
                  <a:pt x="13492" y="8400"/>
                </a:cubicBezTo>
                <a:cubicBezTo>
                  <a:pt x="13690" y="8950"/>
                  <a:pt x="20683" y="8421"/>
                  <a:pt x="21600" y="8421"/>
                </a:cubicBezTo>
                <a:cubicBezTo>
                  <a:pt x="19293" y="10082"/>
                  <a:pt x="16986" y="11743"/>
                  <a:pt x="14678" y="13403"/>
                </a:cubicBezTo>
                <a:cubicBezTo>
                  <a:pt x="14403" y="13601"/>
                  <a:pt x="17253" y="20761"/>
                  <a:pt x="17550" y="21600"/>
                </a:cubicBezTo>
                <a:cubicBezTo>
                  <a:pt x="15196" y="19976"/>
                  <a:pt x="12842" y="18352"/>
                  <a:pt x="10489" y="16730"/>
                </a:cubicBezTo>
                <a:cubicBezTo>
                  <a:pt x="10262" y="16574"/>
                  <a:pt x="7801" y="18731"/>
                  <a:pt x="7538" y="18929"/>
                </a:cubicBezTo>
                <a:cubicBezTo>
                  <a:pt x="6359" y="19819"/>
                  <a:pt x="5180" y="20710"/>
                  <a:pt x="3999" y="21600"/>
                </a:cubicBezTo>
                <a:cubicBezTo>
                  <a:pt x="4760" y="18880"/>
                  <a:pt x="5517" y="16160"/>
                  <a:pt x="6277" y="13440"/>
                </a:cubicBezTo>
                <a:cubicBezTo>
                  <a:pt x="6416" y="12941"/>
                  <a:pt x="696" y="8975"/>
                  <a:pt x="0" y="8421"/>
                </a:cubicBezTo>
                <a:cubicBezTo>
                  <a:pt x="1289" y="8421"/>
                  <a:pt x="2577" y="8421"/>
                  <a:pt x="3865" y="8421"/>
                </a:cubicBezTo>
                <a:cubicBezTo>
                  <a:pt x="4659" y="8421"/>
                  <a:pt x="7453" y="8940"/>
                  <a:pt x="8100" y="8421"/>
                </a:cubicBezTo>
                <a:cubicBezTo>
                  <a:pt x="8692" y="7947"/>
                  <a:pt x="9020" y="5151"/>
                  <a:pt x="9231" y="4401"/>
                </a:cubicBezTo>
                <a:cubicBezTo>
                  <a:pt x="9643" y="2934"/>
                  <a:pt x="10058" y="1467"/>
                  <a:pt x="10470" y="0"/>
                </a:cubicBezTo>
                <a:cubicBezTo>
                  <a:pt x="10470" y="0"/>
                  <a:pt x="10470" y="0"/>
                  <a:pt x="10470" y="0"/>
                </a:cubicBezTo>
                <a:close/>
                <a:moveTo>
                  <a:pt x="1047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6" name="AutoShape 34"/>
          <p:cNvSpPr>
            <a:spLocks/>
          </p:cNvSpPr>
          <p:nvPr/>
        </p:nvSpPr>
        <p:spPr bwMode="auto">
          <a:xfrm>
            <a:off x="1568450" y="1327150"/>
            <a:ext cx="203994" cy="235744"/>
          </a:xfrm>
          <a:custGeom>
            <a:avLst/>
            <a:gdLst/>
            <a:ahLst/>
            <a:cxnLst/>
            <a:rect l="0" t="0" r="r" b="b"/>
            <a:pathLst>
              <a:path w="20980" h="21189">
                <a:moveTo>
                  <a:pt x="29" y="12343"/>
                </a:moveTo>
                <a:cubicBezTo>
                  <a:pt x="262" y="10331"/>
                  <a:pt x="3216" y="11040"/>
                  <a:pt x="4699" y="11172"/>
                </a:cubicBezTo>
                <a:cubicBezTo>
                  <a:pt x="3732" y="10810"/>
                  <a:pt x="2032" y="11279"/>
                  <a:pt x="1381" y="10157"/>
                </a:cubicBezTo>
                <a:cubicBezTo>
                  <a:pt x="538" y="8701"/>
                  <a:pt x="2009" y="7687"/>
                  <a:pt x="3515" y="7822"/>
                </a:cubicBezTo>
                <a:cubicBezTo>
                  <a:pt x="6017" y="8045"/>
                  <a:pt x="8573" y="8442"/>
                  <a:pt x="11094" y="8420"/>
                </a:cubicBezTo>
                <a:cubicBezTo>
                  <a:pt x="9058" y="6985"/>
                  <a:pt x="10642" y="1813"/>
                  <a:pt x="12134" y="536"/>
                </a:cubicBezTo>
                <a:cubicBezTo>
                  <a:pt x="12855" y="-82"/>
                  <a:pt x="13897" y="-157"/>
                  <a:pt x="14763" y="266"/>
                </a:cubicBezTo>
                <a:cubicBezTo>
                  <a:pt x="15170" y="464"/>
                  <a:pt x="14905" y="2980"/>
                  <a:pt x="14923" y="3408"/>
                </a:cubicBezTo>
                <a:cubicBezTo>
                  <a:pt x="15035" y="5947"/>
                  <a:pt x="16888" y="8229"/>
                  <a:pt x="18183" y="10449"/>
                </a:cubicBezTo>
                <a:cubicBezTo>
                  <a:pt x="18885" y="11653"/>
                  <a:pt x="19476" y="11376"/>
                  <a:pt x="20727" y="12124"/>
                </a:cubicBezTo>
                <a:cubicBezTo>
                  <a:pt x="21225" y="12422"/>
                  <a:pt x="20835" y="15240"/>
                  <a:pt x="20836" y="15814"/>
                </a:cubicBezTo>
                <a:cubicBezTo>
                  <a:pt x="20839" y="17255"/>
                  <a:pt x="20847" y="18695"/>
                  <a:pt x="20847" y="20137"/>
                </a:cubicBezTo>
                <a:cubicBezTo>
                  <a:pt x="19166" y="19753"/>
                  <a:pt x="17483" y="20567"/>
                  <a:pt x="15873" y="20878"/>
                </a:cubicBezTo>
                <a:cubicBezTo>
                  <a:pt x="12946" y="21443"/>
                  <a:pt x="9940" y="21142"/>
                  <a:pt x="7017" y="20720"/>
                </a:cubicBezTo>
                <a:cubicBezTo>
                  <a:pt x="5692" y="20576"/>
                  <a:pt x="4357" y="20483"/>
                  <a:pt x="3028" y="20365"/>
                </a:cubicBezTo>
                <a:cubicBezTo>
                  <a:pt x="1257" y="20207"/>
                  <a:pt x="543" y="17856"/>
                  <a:pt x="2427" y="17250"/>
                </a:cubicBezTo>
                <a:cubicBezTo>
                  <a:pt x="258" y="17305"/>
                  <a:pt x="-375" y="14408"/>
                  <a:pt x="1871" y="14096"/>
                </a:cubicBezTo>
                <a:cubicBezTo>
                  <a:pt x="805" y="14070"/>
                  <a:pt x="-82" y="13301"/>
                  <a:pt x="29" y="12343"/>
                </a:cubicBezTo>
                <a:cubicBezTo>
                  <a:pt x="130" y="11476"/>
                  <a:pt x="-72" y="13211"/>
                  <a:pt x="29" y="12343"/>
                </a:cubicBezTo>
                <a:close/>
                <a:moveTo>
                  <a:pt x="29" y="1234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7" name="AutoShape 35"/>
          <p:cNvSpPr>
            <a:spLocks/>
          </p:cNvSpPr>
          <p:nvPr/>
        </p:nvSpPr>
        <p:spPr bwMode="auto">
          <a:xfrm>
            <a:off x="2089150" y="1339850"/>
            <a:ext cx="220663" cy="252413"/>
          </a:xfrm>
          <a:custGeom>
            <a:avLst/>
            <a:gdLst/>
            <a:ahLst/>
            <a:cxnLst/>
            <a:rect l="0" t="0" r="r" b="b"/>
            <a:pathLst>
              <a:path w="20778" h="20556">
                <a:moveTo>
                  <a:pt x="20718" y="9208"/>
                </a:moveTo>
                <a:cubicBezTo>
                  <a:pt x="20219" y="7339"/>
                  <a:pt x="18234" y="8500"/>
                  <a:pt x="17011" y="8419"/>
                </a:cubicBezTo>
                <a:cubicBezTo>
                  <a:pt x="17906" y="8239"/>
                  <a:pt x="19111" y="8185"/>
                  <a:pt x="19908" y="7761"/>
                </a:cubicBezTo>
                <a:cubicBezTo>
                  <a:pt x="21600" y="6861"/>
                  <a:pt x="20284" y="4697"/>
                  <a:pt x="18462" y="5185"/>
                </a:cubicBezTo>
                <a:cubicBezTo>
                  <a:pt x="20307" y="4353"/>
                  <a:pt x="18781" y="2015"/>
                  <a:pt x="16919" y="2621"/>
                </a:cubicBezTo>
                <a:cubicBezTo>
                  <a:pt x="18010" y="1848"/>
                  <a:pt x="17237" y="-278"/>
                  <a:pt x="15705" y="30"/>
                </a:cubicBezTo>
                <a:cubicBezTo>
                  <a:pt x="14626" y="247"/>
                  <a:pt x="13547" y="465"/>
                  <a:pt x="12467" y="681"/>
                </a:cubicBezTo>
                <a:cubicBezTo>
                  <a:pt x="9047" y="1370"/>
                  <a:pt x="5796" y="1811"/>
                  <a:pt x="2878" y="3643"/>
                </a:cubicBezTo>
                <a:cubicBezTo>
                  <a:pt x="1994" y="4198"/>
                  <a:pt x="1132" y="4797"/>
                  <a:pt x="0" y="4871"/>
                </a:cubicBezTo>
                <a:cubicBezTo>
                  <a:pt x="0" y="6577"/>
                  <a:pt x="11" y="8282"/>
                  <a:pt x="109" y="9985"/>
                </a:cubicBezTo>
                <a:cubicBezTo>
                  <a:pt x="209" y="11735"/>
                  <a:pt x="131" y="11768"/>
                  <a:pt x="2076" y="11763"/>
                </a:cubicBezTo>
                <a:cubicBezTo>
                  <a:pt x="2686" y="11761"/>
                  <a:pt x="4390" y="11497"/>
                  <a:pt x="4874" y="11901"/>
                </a:cubicBezTo>
                <a:cubicBezTo>
                  <a:pt x="6437" y="13207"/>
                  <a:pt x="8007" y="14511"/>
                  <a:pt x="9520" y="15862"/>
                </a:cubicBezTo>
                <a:cubicBezTo>
                  <a:pt x="10166" y="16438"/>
                  <a:pt x="10452" y="16940"/>
                  <a:pt x="10790" y="17699"/>
                </a:cubicBezTo>
                <a:cubicBezTo>
                  <a:pt x="11024" y="18228"/>
                  <a:pt x="11379" y="20012"/>
                  <a:pt x="11904" y="20340"/>
                </a:cubicBezTo>
                <a:cubicBezTo>
                  <a:pt x="13481" y="21322"/>
                  <a:pt x="14530" y="18675"/>
                  <a:pt x="14542" y="17894"/>
                </a:cubicBezTo>
                <a:cubicBezTo>
                  <a:pt x="14565" y="16543"/>
                  <a:pt x="14319" y="13022"/>
                  <a:pt x="12407" y="12421"/>
                </a:cubicBezTo>
                <a:cubicBezTo>
                  <a:pt x="14262" y="11853"/>
                  <a:pt x="21370" y="11641"/>
                  <a:pt x="20718" y="9208"/>
                </a:cubicBezTo>
                <a:cubicBezTo>
                  <a:pt x="20512" y="8437"/>
                  <a:pt x="20924" y="9977"/>
                  <a:pt x="20718" y="9208"/>
                </a:cubicBezTo>
                <a:close/>
                <a:moveTo>
                  <a:pt x="20718" y="92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8" name="AutoShape 36"/>
          <p:cNvSpPr>
            <a:spLocks/>
          </p:cNvSpPr>
          <p:nvPr/>
        </p:nvSpPr>
        <p:spPr bwMode="auto">
          <a:xfrm>
            <a:off x="3143250" y="1327150"/>
            <a:ext cx="230188" cy="220663"/>
          </a:xfrm>
          <a:custGeom>
            <a:avLst/>
            <a:gdLst/>
            <a:ahLst/>
            <a:cxnLst/>
            <a:rect l="0" t="0" r="r" b="b"/>
            <a:pathLst>
              <a:path w="20767" h="21036">
                <a:moveTo>
                  <a:pt x="18560" y="7226"/>
                </a:moveTo>
                <a:cubicBezTo>
                  <a:pt x="18243" y="10856"/>
                  <a:pt x="15243" y="13866"/>
                  <a:pt x="12782" y="16082"/>
                </a:cubicBezTo>
                <a:cubicBezTo>
                  <a:pt x="11877" y="16897"/>
                  <a:pt x="10838" y="18413"/>
                  <a:pt x="9790" y="17563"/>
                </a:cubicBezTo>
                <a:cubicBezTo>
                  <a:pt x="8836" y="16788"/>
                  <a:pt x="7906" y="15979"/>
                  <a:pt x="7023" y="15117"/>
                </a:cubicBezTo>
                <a:cubicBezTo>
                  <a:pt x="5640" y="13768"/>
                  <a:pt x="4323" y="12278"/>
                  <a:pt x="3373" y="10548"/>
                </a:cubicBezTo>
                <a:cubicBezTo>
                  <a:pt x="2137" y="8298"/>
                  <a:pt x="1434" y="4376"/>
                  <a:pt x="4059" y="2797"/>
                </a:cubicBezTo>
                <a:cubicBezTo>
                  <a:pt x="6860" y="1113"/>
                  <a:pt x="8904" y="4593"/>
                  <a:pt x="10419" y="6502"/>
                </a:cubicBezTo>
                <a:cubicBezTo>
                  <a:pt x="11518" y="5118"/>
                  <a:pt x="12841" y="2697"/>
                  <a:pt x="14669" y="2482"/>
                </a:cubicBezTo>
                <a:cubicBezTo>
                  <a:pt x="17505" y="2148"/>
                  <a:pt x="18560" y="4601"/>
                  <a:pt x="18560" y="7226"/>
                </a:cubicBezTo>
                <a:cubicBezTo>
                  <a:pt x="18283" y="10395"/>
                  <a:pt x="18560" y="7226"/>
                  <a:pt x="18560" y="7226"/>
                </a:cubicBezTo>
                <a:close/>
                <a:moveTo>
                  <a:pt x="16150" y="94"/>
                </a:moveTo>
                <a:cubicBezTo>
                  <a:pt x="13676" y="-152"/>
                  <a:pt x="11980" y="784"/>
                  <a:pt x="10419" y="2753"/>
                </a:cubicBezTo>
                <a:cubicBezTo>
                  <a:pt x="8767" y="672"/>
                  <a:pt x="6534" y="-564"/>
                  <a:pt x="3913" y="255"/>
                </a:cubicBezTo>
                <a:cubicBezTo>
                  <a:pt x="1564" y="991"/>
                  <a:pt x="0" y="3673"/>
                  <a:pt x="0" y="6200"/>
                </a:cubicBezTo>
                <a:cubicBezTo>
                  <a:pt x="0" y="11013"/>
                  <a:pt x="3072" y="14704"/>
                  <a:pt x="6356" y="17714"/>
                </a:cubicBezTo>
                <a:cubicBezTo>
                  <a:pt x="7651" y="18900"/>
                  <a:pt x="9017" y="19997"/>
                  <a:pt x="10419" y="21036"/>
                </a:cubicBezTo>
                <a:cubicBezTo>
                  <a:pt x="11997" y="19866"/>
                  <a:pt x="13530" y="18623"/>
                  <a:pt x="14967" y="17262"/>
                </a:cubicBezTo>
                <a:cubicBezTo>
                  <a:pt x="16922" y="15408"/>
                  <a:pt x="18797" y="13288"/>
                  <a:pt x="19934" y="10755"/>
                </a:cubicBezTo>
                <a:cubicBezTo>
                  <a:pt x="21600" y="7045"/>
                  <a:pt x="20974" y="590"/>
                  <a:pt x="16150" y="94"/>
                </a:cubicBezTo>
                <a:cubicBezTo>
                  <a:pt x="15814" y="61"/>
                  <a:pt x="18191" y="304"/>
                  <a:pt x="16150" y="94"/>
                </a:cubicBezTo>
                <a:close/>
                <a:moveTo>
                  <a:pt x="16150" y="9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09" name="AutoShape 37"/>
          <p:cNvSpPr>
            <a:spLocks/>
          </p:cNvSpPr>
          <p:nvPr/>
        </p:nvSpPr>
        <p:spPr bwMode="auto">
          <a:xfrm>
            <a:off x="2533650" y="1847850"/>
            <a:ext cx="242888" cy="163513"/>
          </a:xfrm>
          <a:custGeom>
            <a:avLst/>
            <a:gdLst/>
            <a:ahLst/>
            <a:cxnLst/>
            <a:rect l="0" t="0" r="r" b="b"/>
            <a:pathLst>
              <a:path w="21085" h="21272">
                <a:moveTo>
                  <a:pt x="5428" y="15459"/>
                </a:moveTo>
                <a:cubicBezTo>
                  <a:pt x="6007" y="13290"/>
                  <a:pt x="8646" y="10714"/>
                  <a:pt x="9924" y="9221"/>
                </a:cubicBezTo>
                <a:cubicBezTo>
                  <a:pt x="12752" y="5917"/>
                  <a:pt x="15978" y="2899"/>
                  <a:pt x="19528" y="1766"/>
                </a:cubicBezTo>
                <a:cubicBezTo>
                  <a:pt x="14415" y="4481"/>
                  <a:pt x="9705" y="10594"/>
                  <a:pt x="5428" y="15459"/>
                </a:cubicBezTo>
                <a:cubicBezTo>
                  <a:pt x="5428" y="15459"/>
                  <a:pt x="7198" y="13447"/>
                  <a:pt x="5428" y="15459"/>
                </a:cubicBezTo>
                <a:close/>
                <a:moveTo>
                  <a:pt x="3729" y="16473"/>
                </a:moveTo>
                <a:cubicBezTo>
                  <a:pt x="2486" y="17967"/>
                  <a:pt x="1243" y="19461"/>
                  <a:pt x="0" y="20955"/>
                </a:cubicBezTo>
                <a:cubicBezTo>
                  <a:pt x="1369" y="21395"/>
                  <a:pt x="1441" y="21550"/>
                  <a:pt x="2478" y="20247"/>
                </a:cubicBezTo>
                <a:cubicBezTo>
                  <a:pt x="3040" y="19542"/>
                  <a:pt x="3602" y="18835"/>
                  <a:pt x="4163" y="18129"/>
                </a:cubicBezTo>
                <a:cubicBezTo>
                  <a:pt x="4932" y="17166"/>
                  <a:pt x="5160" y="17280"/>
                  <a:pt x="6248" y="17164"/>
                </a:cubicBezTo>
                <a:cubicBezTo>
                  <a:pt x="9298" y="16839"/>
                  <a:pt x="12551" y="15766"/>
                  <a:pt x="15211" y="13406"/>
                </a:cubicBezTo>
                <a:cubicBezTo>
                  <a:pt x="14455" y="12439"/>
                  <a:pt x="13700" y="11472"/>
                  <a:pt x="12944" y="10505"/>
                </a:cubicBezTo>
                <a:cubicBezTo>
                  <a:pt x="13935" y="10387"/>
                  <a:pt x="14932" y="10315"/>
                  <a:pt x="15928" y="10334"/>
                </a:cubicBezTo>
                <a:cubicBezTo>
                  <a:pt x="17063" y="10356"/>
                  <a:pt x="17898" y="11089"/>
                  <a:pt x="18755" y="9833"/>
                </a:cubicBezTo>
                <a:cubicBezTo>
                  <a:pt x="19772" y="8343"/>
                  <a:pt x="20315" y="6218"/>
                  <a:pt x="20658" y="4198"/>
                </a:cubicBezTo>
                <a:cubicBezTo>
                  <a:pt x="20899" y="2779"/>
                  <a:pt x="21600" y="497"/>
                  <a:pt x="20423" y="282"/>
                </a:cubicBezTo>
                <a:cubicBezTo>
                  <a:pt x="19213" y="59"/>
                  <a:pt x="17991" y="-50"/>
                  <a:pt x="16773" y="22"/>
                </a:cubicBezTo>
                <a:cubicBezTo>
                  <a:pt x="9729" y="435"/>
                  <a:pt x="6433" y="7753"/>
                  <a:pt x="3729" y="16473"/>
                </a:cubicBezTo>
                <a:cubicBezTo>
                  <a:pt x="3729" y="16473"/>
                  <a:pt x="6510" y="7505"/>
                  <a:pt x="3729" y="16473"/>
                </a:cubicBezTo>
                <a:close/>
                <a:moveTo>
                  <a:pt x="3729" y="1647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0" name="AutoShape 38"/>
          <p:cNvSpPr>
            <a:spLocks/>
          </p:cNvSpPr>
          <p:nvPr/>
        </p:nvSpPr>
        <p:spPr bwMode="auto">
          <a:xfrm>
            <a:off x="2514600" y="2032000"/>
            <a:ext cx="115888" cy="82550"/>
          </a:xfrm>
          <a:custGeom>
            <a:avLst/>
            <a:gdLst/>
            <a:ahLst/>
            <a:cxnLst/>
            <a:rect l="0" t="0" r="r" b="b"/>
            <a:pathLst>
              <a:path w="20087" h="20973">
                <a:moveTo>
                  <a:pt x="17154" y="4219"/>
                </a:moveTo>
                <a:cubicBezTo>
                  <a:pt x="16470" y="4219"/>
                  <a:pt x="14895" y="4687"/>
                  <a:pt x="14315" y="4219"/>
                </a:cubicBezTo>
                <a:cubicBezTo>
                  <a:pt x="14315" y="1727"/>
                  <a:pt x="12888" y="89"/>
                  <a:pt x="11264" y="89"/>
                </a:cubicBezTo>
                <a:cubicBezTo>
                  <a:pt x="10169" y="89"/>
                  <a:pt x="8801" y="-214"/>
                  <a:pt x="7736" y="300"/>
                </a:cubicBezTo>
                <a:cubicBezTo>
                  <a:pt x="6058" y="1111"/>
                  <a:pt x="6415" y="4219"/>
                  <a:pt x="5059" y="4219"/>
                </a:cubicBezTo>
                <a:cubicBezTo>
                  <a:pt x="2122" y="4219"/>
                  <a:pt x="117" y="4949"/>
                  <a:pt x="117" y="9857"/>
                </a:cubicBezTo>
                <a:cubicBezTo>
                  <a:pt x="117" y="13071"/>
                  <a:pt x="-715" y="19184"/>
                  <a:pt x="2058" y="20529"/>
                </a:cubicBezTo>
                <a:cubicBezTo>
                  <a:pt x="3829" y="21386"/>
                  <a:pt x="6293" y="20738"/>
                  <a:pt x="8105" y="20738"/>
                </a:cubicBezTo>
                <a:cubicBezTo>
                  <a:pt x="10841" y="20738"/>
                  <a:pt x="13576" y="20738"/>
                  <a:pt x="16311" y="20738"/>
                </a:cubicBezTo>
                <a:cubicBezTo>
                  <a:pt x="18867" y="20738"/>
                  <a:pt x="19994" y="18738"/>
                  <a:pt x="19994" y="15100"/>
                </a:cubicBezTo>
                <a:cubicBezTo>
                  <a:pt x="19994" y="11659"/>
                  <a:pt x="20885" y="4219"/>
                  <a:pt x="17154" y="4219"/>
                </a:cubicBezTo>
                <a:cubicBezTo>
                  <a:pt x="17154" y="4219"/>
                  <a:pt x="18723" y="4219"/>
                  <a:pt x="17154" y="4219"/>
                </a:cubicBezTo>
                <a:close/>
                <a:moveTo>
                  <a:pt x="17154" y="421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1" name="AutoShape 39"/>
          <p:cNvSpPr>
            <a:spLocks/>
          </p:cNvSpPr>
          <p:nvPr/>
        </p:nvSpPr>
        <p:spPr bwMode="auto">
          <a:xfrm>
            <a:off x="3562350" y="1879600"/>
            <a:ext cx="262732" cy="232569"/>
          </a:xfrm>
          <a:custGeom>
            <a:avLst/>
            <a:gdLst/>
            <a:ahLst/>
            <a:cxnLst/>
            <a:rect l="0" t="0" r="r" b="b"/>
            <a:pathLst>
              <a:path w="21224" h="21049">
                <a:moveTo>
                  <a:pt x="18583" y="16460"/>
                </a:moveTo>
                <a:cubicBezTo>
                  <a:pt x="18356" y="16460"/>
                  <a:pt x="17407" y="16298"/>
                  <a:pt x="17263" y="16460"/>
                </a:cubicBezTo>
                <a:cubicBezTo>
                  <a:pt x="17043" y="16706"/>
                  <a:pt x="17482" y="17695"/>
                  <a:pt x="17263" y="17942"/>
                </a:cubicBezTo>
                <a:cubicBezTo>
                  <a:pt x="17060" y="18169"/>
                  <a:pt x="15608" y="17942"/>
                  <a:pt x="15336" y="17942"/>
                </a:cubicBezTo>
                <a:cubicBezTo>
                  <a:pt x="12507" y="17942"/>
                  <a:pt x="9678" y="17942"/>
                  <a:pt x="6849" y="17942"/>
                </a:cubicBezTo>
                <a:cubicBezTo>
                  <a:pt x="5988" y="17942"/>
                  <a:pt x="5126" y="17942"/>
                  <a:pt x="4265" y="17942"/>
                </a:cubicBezTo>
                <a:cubicBezTo>
                  <a:pt x="3580" y="17942"/>
                  <a:pt x="4666" y="16460"/>
                  <a:pt x="3399" y="16460"/>
                </a:cubicBezTo>
                <a:cubicBezTo>
                  <a:pt x="2457" y="16460"/>
                  <a:pt x="2738" y="16120"/>
                  <a:pt x="2738" y="15119"/>
                </a:cubicBezTo>
                <a:cubicBezTo>
                  <a:pt x="2738" y="13521"/>
                  <a:pt x="2738" y="11923"/>
                  <a:pt x="2738" y="10325"/>
                </a:cubicBezTo>
                <a:cubicBezTo>
                  <a:pt x="2738" y="8865"/>
                  <a:pt x="2738" y="7405"/>
                  <a:pt x="2738" y="5946"/>
                </a:cubicBezTo>
                <a:cubicBezTo>
                  <a:pt x="2738" y="4664"/>
                  <a:pt x="2510" y="4605"/>
                  <a:pt x="3717" y="4605"/>
                </a:cubicBezTo>
                <a:cubicBezTo>
                  <a:pt x="4590" y="4605"/>
                  <a:pt x="3579" y="3123"/>
                  <a:pt x="4265" y="3123"/>
                </a:cubicBezTo>
                <a:cubicBezTo>
                  <a:pt x="5230" y="3123"/>
                  <a:pt x="6196" y="3123"/>
                  <a:pt x="7160" y="3123"/>
                </a:cubicBezTo>
                <a:cubicBezTo>
                  <a:pt x="9973" y="3123"/>
                  <a:pt x="12785" y="3123"/>
                  <a:pt x="15596" y="3123"/>
                </a:cubicBezTo>
                <a:cubicBezTo>
                  <a:pt x="15831" y="3123"/>
                  <a:pt x="17088" y="2926"/>
                  <a:pt x="17263" y="3123"/>
                </a:cubicBezTo>
                <a:cubicBezTo>
                  <a:pt x="17482" y="3370"/>
                  <a:pt x="17043" y="4358"/>
                  <a:pt x="17263" y="4605"/>
                </a:cubicBezTo>
                <a:cubicBezTo>
                  <a:pt x="17363" y="4718"/>
                  <a:pt x="18583" y="4505"/>
                  <a:pt x="18583" y="4624"/>
                </a:cubicBezTo>
                <a:cubicBezTo>
                  <a:pt x="18583" y="8569"/>
                  <a:pt x="18583" y="12515"/>
                  <a:pt x="18583" y="16460"/>
                </a:cubicBezTo>
                <a:cubicBezTo>
                  <a:pt x="18583" y="16460"/>
                  <a:pt x="18583" y="16460"/>
                  <a:pt x="18583" y="16460"/>
                </a:cubicBezTo>
                <a:close/>
                <a:moveTo>
                  <a:pt x="19904" y="19424"/>
                </a:moveTo>
                <a:cubicBezTo>
                  <a:pt x="19676" y="19424"/>
                  <a:pt x="18727" y="19585"/>
                  <a:pt x="18583" y="19424"/>
                </a:cubicBezTo>
                <a:cubicBezTo>
                  <a:pt x="18522" y="19354"/>
                  <a:pt x="18522" y="18011"/>
                  <a:pt x="18583" y="17942"/>
                </a:cubicBezTo>
                <a:cubicBezTo>
                  <a:pt x="18645" y="17872"/>
                  <a:pt x="19842" y="17872"/>
                  <a:pt x="19904" y="17942"/>
                </a:cubicBezTo>
                <a:cubicBezTo>
                  <a:pt x="20047" y="18103"/>
                  <a:pt x="19904" y="19169"/>
                  <a:pt x="19904" y="19424"/>
                </a:cubicBezTo>
                <a:cubicBezTo>
                  <a:pt x="19904" y="19424"/>
                  <a:pt x="19904" y="19424"/>
                  <a:pt x="19904" y="19424"/>
                </a:cubicBezTo>
                <a:close/>
                <a:moveTo>
                  <a:pt x="1418" y="19424"/>
                </a:moveTo>
                <a:cubicBezTo>
                  <a:pt x="1418" y="19169"/>
                  <a:pt x="1274" y="18103"/>
                  <a:pt x="1418" y="17942"/>
                </a:cubicBezTo>
                <a:cubicBezTo>
                  <a:pt x="1480" y="17872"/>
                  <a:pt x="2676" y="17872"/>
                  <a:pt x="2738" y="17942"/>
                </a:cubicBezTo>
                <a:cubicBezTo>
                  <a:pt x="2800" y="18011"/>
                  <a:pt x="2800" y="19354"/>
                  <a:pt x="2738" y="19424"/>
                </a:cubicBezTo>
                <a:cubicBezTo>
                  <a:pt x="2595" y="19585"/>
                  <a:pt x="1645" y="19424"/>
                  <a:pt x="1418" y="19424"/>
                </a:cubicBezTo>
                <a:cubicBezTo>
                  <a:pt x="1418" y="19424"/>
                  <a:pt x="1418" y="19424"/>
                  <a:pt x="1418" y="19424"/>
                </a:cubicBezTo>
                <a:close/>
                <a:moveTo>
                  <a:pt x="1418" y="1641"/>
                </a:moveTo>
                <a:cubicBezTo>
                  <a:pt x="1645" y="1641"/>
                  <a:pt x="2595" y="1480"/>
                  <a:pt x="2738" y="1641"/>
                </a:cubicBezTo>
                <a:cubicBezTo>
                  <a:pt x="2800" y="1711"/>
                  <a:pt x="2800" y="3053"/>
                  <a:pt x="2738" y="3123"/>
                </a:cubicBezTo>
                <a:cubicBezTo>
                  <a:pt x="2676" y="3193"/>
                  <a:pt x="1480" y="3193"/>
                  <a:pt x="1418" y="3123"/>
                </a:cubicBezTo>
                <a:cubicBezTo>
                  <a:pt x="1274" y="2962"/>
                  <a:pt x="1418" y="1896"/>
                  <a:pt x="1418" y="1641"/>
                </a:cubicBezTo>
                <a:cubicBezTo>
                  <a:pt x="1418" y="1641"/>
                  <a:pt x="1418" y="1641"/>
                  <a:pt x="1418" y="1641"/>
                </a:cubicBezTo>
                <a:close/>
                <a:moveTo>
                  <a:pt x="18583" y="1641"/>
                </a:moveTo>
                <a:cubicBezTo>
                  <a:pt x="18811" y="1641"/>
                  <a:pt x="19760" y="1480"/>
                  <a:pt x="19904" y="1641"/>
                </a:cubicBezTo>
                <a:cubicBezTo>
                  <a:pt x="19965" y="1711"/>
                  <a:pt x="19965" y="3053"/>
                  <a:pt x="19904" y="3123"/>
                </a:cubicBezTo>
                <a:cubicBezTo>
                  <a:pt x="19842" y="3193"/>
                  <a:pt x="18645" y="3193"/>
                  <a:pt x="18583" y="3123"/>
                </a:cubicBezTo>
                <a:cubicBezTo>
                  <a:pt x="18440" y="2962"/>
                  <a:pt x="18583" y="1896"/>
                  <a:pt x="18583" y="1641"/>
                </a:cubicBezTo>
                <a:cubicBezTo>
                  <a:pt x="18583" y="1641"/>
                  <a:pt x="18583" y="1641"/>
                  <a:pt x="18583" y="1641"/>
                </a:cubicBezTo>
                <a:close/>
                <a:moveTo>
                  <a:pt x="21224" y="4605"/>
                </a:moveTo>
                <a:cubicBezTo>
                  <a:pt x="21224" y="3432"/>
                  <a:pt x="21224" y="2259"/>
                  <a:pt x="21224" y="1087"/>
                </a:cubicBezTo>
                <a:cubicBezTo>
                  <a:pt x="21224" y="-321"/>
                  <a:pt x="20620" y="160"/>
                  <a:pt x="19418" y="160"/>
                </a:cubicBezTo>
                <a:cubicBezTo>
                  <a:pt x="18417" y="160"/>
                  <a:pt x="17263" y="-372"/>
                  <a:pt x="17263" y="900"/>
                </a:cubicBezTo>
                <a:cubicBezTo>
                  <a:pt x="17263" y="1956"/>
                  <a:pt x="16961" y="1641"/>
                  <a:pt x="16072" y="1641"/>
                </a:cubicBezTo>
                <a:cubicBezTo>
                  <a:pt x="13319" y="1641"/>
                  <a:pt x="10565" y="1641"/>
                  <a:pt x="7812" y="1641"/>
                </a:cubicBezTo>
                <a:cubicBezTo>
                  <a:pt x="6764" y="1641"/>
                  <a:pt x="5716" y="1641"/>
                  <a:pt x="4667" y="1641"/>
                </a:cubicBezTo>
                <a:cubicBezTo>
                  <a:pt x="3410" y="1641"/>
                  <a:pt x="4696" y="949"/>
                  <a:pt x="4059" y="160"/>
                </a:cubicBezTo>
                <a:cubicBezTo>
                  <a:pt x="3769" y="-200"/>
                  <a:pt x="1385" y="160"/>
                  <a:pt x="924" y="160"/>
                </a:cubicBezTo>
                <a:cubicBezTo>
                  <a:pt x="-331" y="160"/>
                  <a:pt x="98" y="837"/>
                  <a:pt x="98" y="2186"/>
                </a:cubicBezTo>
                <a:cubicBezTo>
                  <a:pt x="98" y="3310"/>
                  <a:pt x="-376" y="4605"/>
                  <a:pt x="758" y="4605"/>
                </a:cubicBezTo>
                <a:cubicBezTo>
                  <a:pt x="1760" y="4605"/>
                  <a:pt x="1418" y="5177"/>
                  <a:pt x="1418" y="6230"/>
                </a:cubicBezTo>
                <a:cubicBezTo>
                  <a:pt x="1418" y="9280"/>
                  <a:pt x="1418" y="12331"/>
                  <a:pt x="1418" y="15382"/>
                </a:cubicBezTo>
                <a:cubicBezTo>
                  <a:pt x="1418" y="16541"/>
                  <a:pt x="1541" y="16460"/>
                  <a:pt x="440" y="16460"/>
                </a:cubicBezTo>
                <a:cubicBezTo>
                  <a:pt x="-269" y="16460"/>
                  <a:pt x="98" y="18940"/>
                  <a:pt x="98" y="19634"/>
                </a:cubicBezTo>
                <a:cubicBezTo>
                  <a:pt x="98" y="20812"/>
                  <a:pt x="-122" y="20905"/>
                  <a:pt x="924" y="20905"/>
                </a:cubicBezTo>
                <a:cubicBezTo>
                  <a:pt x="1956" y="20905"/>
                  <a:pt x="2987" y="20905"/>
                  <a:pt x="4020" y="20905"/>
                </a:cubicBezTo>
                <a:cubicBezTo>
                  <a:pt x="4287" y="20905"/>
                  <a:pt x="3698" y="19424"/>
                  <a:pt x="4265" y="19424"/>
                </a:cubicBezTo>
                <a:cubicBezTo>
                  <a:pt x="5026" y="19424"/>
                  <a:pt x="5788" y="19424"/>
                  <a:pt x="6550" y="19424"/>
                </a:cubicBezTo>
                <a:cubicBezTo>
                  <a:pt x="9086" y="19424"/>
                  <a:pt x="11624" y="19424"/>
                  <a:pt x="14161" y="19424"/>
                </a:cubicBezTo>
                <a:cubicBezTo>
                  <a:pt x="15044" y="19424"/>
                  <a:pt x="15927" y="19424"/>
                  <a:pt x="16811" y="19424"/>
                </a:cubicBezTo>
                <a:cubicBezTo>
                  <a:pt x="17828" y="19424"/>
                  <a:pt x="16764" y="20287"/>
                  <a:pt x="17263" y="20905"/>
                </a:cubicBezTo>
                <a:cubicBezTo>
                  <a:pt x="17523" y="21228"/>
                  <a:pt x="19686" y="20905"/>
                  <a:pt x="20092" y="20905"/>
                </a:cubicBezTo>
                <a:cubicBezTo>
                  <a:pt x="21141" y="20905"/>
                  <a:pt x="21224" y="21151"/>
                  <a:pt x="21224" y="19977"/>
                </a:cubicBezTo>
                <a:cubicBezTo>
                  <a:pt x="21224" y="18820"/>
                  <a:pt x="21224" y="17662"/>
                  <a:pt x="21224" y="16504"/>
                </a:cubicBezTo>
                <a:cubicBezTo>
                  <a:pt x="21224" y="16199"/>
                  <a:pt x="19904" y="16895"/>
                  <a:pt x="19904" y="16171"/>
                </a:cubicBezTo>
                <a:cubicBezTo>
                  <a:pt x="19904" y="13680"/>
                  <a:pt x="19904" y="11189"/>
                  <a:pt x="19904" y="8699"/>
                </a:cubicBezTo>
                <a:cubicBezTo>
                  <a:pt x="19904" y="7543"/>
                  <a:pt x="19904" y="6388"/>
                  <a:pt x="19904" y="5233"/>
                </a:cubicBezTo>
                <a:cubicBezTo>
                  <a:pt x="19904" y="4245"/>
                  <a:pt x="20374" y="4605"/>
                  <a:pt x="21224" y="4605"/>
                </a:cubicBezTo>
                <a:cubicBezTo>
                  <a:pt x="21224" y="4605"/>
                  <a:pt x="21224" y="4605"/>
                  <a:pt x="21224" y="4605"/>
                </a:cubicBezTo>
                <a:close/>
                <a:moveTo>
                  <a:pt x="21224" y="460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2" name="AutoShape 40"/>
          <p:cNvSpPr>
            <a:spLocks/>
          </p:cNvSpPr>
          <p:nvPr/>
        </p:nvSpPr>
        <p:spPr bwMode="auto">
          <a:xfrm>
            <a:off x="4152900" y="1898650"/>
            <a:ext cx="131763" cy="17463"/>
          </a:xfrm>
          <a:custGeom>
            <a:avLst/>
            <a:gdLst/>
            <a:ahLst/>
            <a:cxnLst/>
            <a:rect l="0" t="0" r="r" b="b"/>
            <a:pathLst>
              <a:path w="20980" h="19937">
                <a:moveTo>
                  <a:pt x="75" y="19937"/>
                </a:moveTo>
                <a:cubicBezTo>
                  <a:pt x="4151" y="19937"/>
                  <a:pt x="8229" y="19937"/>
                  <a:pt x="12305" y="19937"/>
                </a:cubicBezTo>
                <a:cubicBezTo>
                  <a:pt x="14683" y="19937"/>
                  <a:pt x="17063" y="19937"/>
                  <a:pt x="19438" y="19937"/>
                </a:cubicBezTo>
                <a:cubicBezTo>
                  <a:pt x="19923" y="19937"/>
                  <a:pt x="20404" y="19937"/>
                  <a:pt x="20884" y="19937"/>
                </a:cubicBezTo>
                <a:cubicBezTo>
                  <a:pt x="20825" y="19937"/>
                  <a:pt x="21097" y="2605"/>
                  <a:pt x="20918" y="1331"/>
                </a:cubicBezTo>
                <a:cubicBezTo>
                  <a:pt x="20491" y="-1663"/>
                  <a:pt x="17523" y="1331"/>
                  <a:pt x="16953" y="1331"/>
                </a:cubicBezTo>
                <a:cubicBezTo>
                  <a:pt x="14197" y="1331"/>
                  <a:pt x="11441" y="1331"/>
                  <a:pt x="8686" y="1331"/>
                </a:cubicBezTo>
                <a:cubicBezTo>
                  <a:pt x="6307" y="1331"/>
                  <a:pt x="3930" y="1331"/>
                  <a:pt x="1551" y="1331"/>
                </a:cubicBezTo>
                <a:cubicBezTo>
                  <a:pt x="-503" y="1331"/>
                  <a:pt x="75" y="4910"/>
                  <a:pt x="75" y="19937"/>
                </a:cubicBezTo>
                <a:cubicBezTo>
                  <a:pt x="75" y="19937"/>
                  <a:pt x="75" y="19937"/>
                  <a:pt x="75" y="19937"/>
                </a:cubicBezTo>
                <a:close/>
                <a:moveTo>
                  <a:pt x="75" y="1993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3" name="AutoShape 41"/>
          <p:cNvSpPr>
            <a:spLocks/>
          </p:cNvSpPr>
          <p:nvPr/>
        </p:nvSpPr>
        <p:spPr bwMode="auto">
          <a:xfrm>
            <a:off x="4152900" y="2076450"/>
            <a:ext cx="131763" cy="17463"/>
          </a:xfrm>
          <a:custGeom>
            <a:avLst/>
            <a:gdLst/>
            <a:ahLst/>
            <a:cxnLst/>
            <a:rect l="0" t="0" r="r" b="b"/>
            <a:pathLst>
              <a:path w="20980" h="19933">
                <a:moveTo>
                  <a:pt x="75" y="19933"/>
                </a:moveTo>
                <a:cubicBezTo>
                  <a:pt x="4151" y="19933"/>
                  <a:pt x="8229" y="19933"/>
                  <a:pt x="12305" y="19933"/>
                </a:cubicBezTo>
                <a:cubicBezTo>
                  <a:pt x="14683" y="19933"/>
                  <a:pt x="17063" y="19933"/>
                  <a:pt x="19438" y="19933"/>
                </a:cubicBezTo>
                <a:cubicBezTo>
                  <a:pt x="19923" y="19933"/>
                  <a:pt x="20404" y="19933"/>
                  <a:pt x="20884" y="19933"/>
                </a:cubicBezTo>
                <a:cubicBezTo>
                  <a:pt x="20825" y="19933"/>
                  <a:pt x="21097" y="2607"/>
                  <a:pt x="20918" y="1333"/>
                </a:cubicBezTo>
                <a:cubicBezTo>
                  <a:pt x="20491" y="-1667"/>
                  <a:pt x="17523" y="1333"/>
                  <a:pt x="16953" y="1333"/>
                </a:cubicBezTo>
                <a:cubicBezTo>
                  <a:pt x="14197" y="1333"/>
                  <a:pt x="11441" y="1333"/>
                  <a:pt x="8686" y="1333"/>
                </a:cubicBezTo>
                <a:cubicBezTo>
                  <a:pt x="6307" y="1333"/>
                  <a:pt x="3930" y="1333"/>
                  <a:pt x="1551" y="1333"/>
                </a:cubicBezTo>
                <a:cubicBezTo>
                  <a:pt x="-503" y="1333"/>
                  <a:pt x="75" y="4910"/>
                  <a:pt x="75" y="19933"/>
                </a:cubicBezTo>
                <a:cubicBezTo>
                  <a:pt x="75" y="19933"/>
                  <a:pt x="75" y="19933"/>
                  <a:pt x="75" y="19933"/>
                </a:cubicBezTo>
                <a:close/>
                <a:moveTo>
                  <a:pt x="75" y="1993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4" name="AutoShape 42"/>
          <p:cNvSpPr>
            <a:spLocks/>
          </p:cNvSpPr>
          <p:nvPr/>
        </p:nvSpPr>
        <p:spPr bwMode="auto">
          <a:xfrm>
            <a:off x="4102100" y="1949450"/>
            <a:ext cx="16669" cy="100013"/>
          </a:xfrm>
          <a:custGeom>
            <a:avLst/>
            <a:gdLst/>
            <a:ahLst/>
            <a:cxnLst/>
            <a:rect l="0" t="0" r="r" b="b"/>
            <a:pathLst>
              <a:path w="20122" h="21022">
                <a:moveTo>
                  <a:pt x="20122" y="156"/>
                </a:moveTo>
                <a:cubicBezTo>
                  <a:pt x="15316" y="156"/>
                  <a:pt x="1183" y="-419"/>
                  <a:pt x="1183" y="636"/>
                </a:cubicBezTo>
                <a:cubicBezTo>
                  <a:pt x="1183" y="2835"/>
                  <a:pt x="1183" y="5035"/>
                  <a:pt x="1183" y="7234"/>
                </a:cubicBezTo>
                <a:cubicBezTo>
                  <a:pt x="1183" y="10237"/>
                  <a:pt x="1183" y="13239"/>
                  <a:pt x="1183" y="16243"/>
                </a:cubicBezTo>
                <a:cubicBezTo>
                  <a:pt x="1183" y="16910"/>
                  <a:pt x="-1478" y="20267"/>
                  <a:pt x="1183" y="20774"/>
                </a:cubicBezTo>
                <a:cubicBezTo>
                  <a:pt x="3318" y="21181"/>
                  <a:pt x="20122" y="21128"/>
                  <a:pt x="20122" y="20294"/>
                </a:cubicBezTo>
                <a:cubicBezTo>
                  <a:pt x="20122" y="18094"/>
                  <a:pt x="20122" y="15895"/>
                  <a:pt x="20122" y="13697"/>
                </a:cubicBezTo>
                <a:cubicBezTo>
                  <a:pt x="20122" y="9183"/>
                  <a:pt x="20122" y="4670"/>
                  <a:pt x="20122" y="156"/>
                </a:cubicBezTo>
                <a:cubicBezTo>
                  <a:pt x="20122" y="156"/>
                  <a:pt x="20122" y="156"/>
                  <a:pt x="20122" y="156"/>
                </a:cubicBezTo>
                <a:close/>
                <a:moveTo>
                  <a:pt x="20122" y="15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5" name="AutoShape 43"/>
          <p:cNvSpPr>
            <a:spLocks/>
          </p:cNvSpPr>
          <p:nvPr/>
        </p:nvSpPr>
        <p:spPr bwMode="auto">
          <a:xfrm>
            <a:off x="4318000" y="1949450"/>
            <a:ext cx="16669" cy="100013"/>
          </a:xfrm>
          <a:custGeom>
            <a:avLst/>
            <a:gdLst/>
            <a:ahLst/>
            <a:cxnLst/>
            <a:rect l="0" t="0" r="r" b="b"/>
            <a:pathLst>
              <a:path w="20122" h="21022">
                <a:moveTo>
                  <a:pt x="0" y="20865"/>
                </a:moveTo>
                <a:cubicBezTo>
                  <a:pt x="4806" y="20865"/>
                  <a:pt x="18939" y="21441"/>
                  <a:pt x="18939" y="20386"/>
                </a:cubicBezTo>
                <a:cubicBezTo>
                  <a:pt x="18939" y="18185"/>
                  <a:pt x="18939" y="15986"/>
                  <a:pt x="18939" y="13788"/>
                </a:cubicBezTo>
                <a:cubicBezTo>
                  <a:pt x="18939" y="10784"/>
                  <a:pt x="18939" y="7782"/>
                  <a:pt x="18939" y="4779"/>
                </a:cubicBezTo>
                <a:cubicBezTo>
                  <a:pt x="18939" y="4111"/>
                  <a:pt x="21600" y="754"/>
                  <a:pt x="18939" y="247"/>
                </a:cubicBezTo>
                <a:cubicBezTo>
                  <a:pt x="16794" y="-159"/>
                  <a:pt x="0" y="-107"/>
                  <a:pt x="0" y="727"/>
                </a:cubicBezTo>
                <a:cubicBezTo>
                  <a:pt x="0" y="2926"/>
                  <a:pt x="0" y="5126"/>
                  <a:pt x="0" y="7325"/>
                </a:cubicBezTo>
                <a:cubicBezTo>
                  <a:pt x="0" y="11838"/>
                  <a:pt x="0" y="16352"/>
                  <a:pt x="0" y="20865"/>
                </a:cubicBezTo>
                <a:cubicBezTo>
                  <a:pt x="0" y="20865"/>
                  <a:pt x="0" y="20865"/>
                  <a:pt x="0" y="20865"/>
                </a:cubicBezTo>
                <a:close/>
                <a:moveTo>
                  <a:pt x="0" y="2086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6" name="AutoShape 44"/>
          <p:cNvSpPr>
            <a:spLocks/>
          </p:cNvSpPr>
          <p:nvPr/>
        </p:nvSpPr>
        <p:spPr bwMode="auto">
          <a:xfrm>
            <a:off x="4089400" y="1879600"/>
            <a:ext cx="46832" cy="48419"/>
          </a:xfrm>
          <a:custGeom>
            <a:avLst/>
            <a:gdLst/>
            <a:ahLst/>
            <a:cxnLst/>
            <a:rect l="0" t="0" r="r" b="b"/>
            <a:pathLst>
              <a:path w="16200" h="21600">
                <a:moveTo>
                  <a:pt x="8098" y="0"/>
                </a:moveTo>
                <a:cubicBezTo>
                  <a:pt x="-2699" y="0"/>
                  <a:pt x="-2699" y="21600"/>
                  <a:pt x="8098" y="21600"/>
                </a:cubicBezTo>
                <a:cubicBezTo>
                  <a:pt x="18901" y="21600"/>
                  <a:pt x="18901" y="0"/>
                  <a:pt x="8098" y="0"/>
                </a:cubicBezTo>
                <a:cubicBezTo>
                  <a:pt x="3479" y="0"/>
                  <a:pt x="12723" y="0"/>
                  <a:pt x="8098" y="0"/>
                </a:cubicBezTo>
                <a:close/>
                <a:moveTo>
                  <a:pt x="809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7" name="AutoShape 45"/>
          <p:cNvSpPr>
            <a:spLocks/>
          </p:cNvSpPr>
          <p:nvPr/>
        </p:nvSpPr>
        <p:spPr bwMode="auto">
          <a:xfrm>
            <a:off x="4305300" y="1879600"/>
            <a:ext cx="46832" cy="48419"/>
          </a:xfrm>
          <a:custGeom>
            <a:avLst/>
            <a:gdLst/>
            <a:ahLst/>
            <a:cxnLst/>
            <a:rect l="0" t="0" r="r" b="b"/>
            <a:pathLst>
              <a:path w="16200" h="21600">
                <a:moveTo>
                  <a:pt x="8101" y="21600"/>
                </a:moveTo>
                <a:cubicBezTo>
                  <a:pt x="18899" y="21600"/>
                  <a:pt x="18899" y="0"/>
                  <a:pt x="8101" y="0"/>
                </a:cubicBezTo>
                <a:cubicBezTo>
                  <a:pt x="-2701" y="0"/>
                  <a:pt x="-2701" y="21600"/>
                  <a:pt x="8101" y="21600"/>
                </a:cubicBezTo>
                <a:cubicBezTo>
                  <a:pt x="12726" y="21600"/>
                  <a:pt x="3479" y="21600"/>
                  <a:pt x="8101" y="21600"/>
                </a:cubicBezTo>
                <a:close/>
                <a:moveTo>
                  <a:pt x="8101"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8" name="AutoShape 46"/>
          <p:cNvSpPr>
            <a:spLocks/>
          </p:cNvSpPr>
          <p:nvPr/>
        </p:nvSpPr>
        <p:spPr bwMode="auto">
          <a:xfrm>
            <a:off x="4305300" y="2063750"/>
            <a:ext cx="46832" cy="48419"/>
          </a:xfrm>
          <a:custGeom>
            <a:avLst/>
            <a:gdLst/>
            <a:ahLst/>
            <a:cxnLst/>
            <a:rect l="0" t="0" r="r" b="b"/>
            <a:pathLst>
              <a:path w="16200" h="21600">
                <a:moveTo>
                  <a:pt x="8101" y="0"/>
                </a:moveTo>
                <a:cubicBezTo>
                  <a:pt x="-2701" y="0"/>
                  <a:pt x="-2701" y="21600"/>
                  <a:pt x="8101" y="21600"/>
                </a:cubicBezTo>
                <a:cubicBezTo>
                  <a:pt x="18899" y="21600"/>
                  <a:pt x="18899" y="0"/>
                  <a:pt x="8101" y="0"/>
                </a:cubicBezTo>
                <a:cubicBezTo>
                  <a:pt x="3479" y="0"/>
                  <a:pt x="12726" y="0"/>
                  <a:pt x="8101" y="0"/>
                </a:cubicBezTo>
                <a:close/>
                <a:moveTo>
                  <a:pt x="8101"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19" name="AutoShape 47"/>
          <p:cNvSpPr>
            <a:spLocks/>
          </p:cNvSpPr>
          <p:nvPr/>
        </p:nvSpPr>
        <p:spPr bwMode="auto">
          <a:xfrm>
            <a:off x="4089400" y="2063750"/>
            <a:ext cx="46832" cy="48419"/>
          </a:xfrm>
          <a:custGeom>
            <a:avLst/>
            <a:gdLst/>
            <a:ahLst/>
            <a:cxnLst/>
            <a:rect l="0" t="0" r="r" b="b"/>
            <a:pathLst>
              <a:path w="16200" h="21600">
                <a:moveTo>
                  <a:pt x="8098" y="0"/>
                </a:moveTo>
                <a:cubicBezTo>
                  <a:pt x="-2699" y="0"/>
                  <a:pt x="-2699" y="21600"/>
                  <a:pt x="8098" y="21600"/>
                </a:cubicBezTo>
                <a:cubicBezTo>
                  <a:pt x="18901" y="21600"/>
                  <a:pt x="18901" y="0"/>
                  <a:pt x="8098" y="0"/>
                </a:cubicBezTo>
                <a:cubicBezTo>
                  <a:pt x="3479" y="0"/>
                  <a:pt x="12723" y="0"/>
                  <a:pt x="8098" y="0"/>
                </a:cubicBezTo>
                <a:close/>
                <a:moveTo>
                  <a:pt x="809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0" name="AutoShape 48"/>
          <p:cNvSpPr>
            <a:spLocks/>
          </p:cNvSpPr>
          <p:nvPr/>
        </p:nvSpPr>
        <p:spPr bwMode="auto">
          <a:xfrm>
            <a:off x="5270500" y="1320800"/>
            <a:ext cx="230982" cy="246857"/>
          </a:xfrm>
          <a:custGeom>
            <a:avLst/>
            <a:gdLst/>
            <a:ahLst/>
            <a:cxnLst/>
            <a:rect l="0" t="0" r="r" b="b"/>
            <a:pathLst>
              <a:path w="21160" h="21333">
                <a:moveTo>
                  <a:pt x="19660" y="19857"/>
                </a:moveTo>
                <a:cubicBezTo>
                  <a:pt x="17730" y="19857"/>
                  <a:pt x="15800" y="19857"/>
                  <a:pt x="13870" y="19857"/>
                </a:cubicBezTo>
                <a:cubicBezTo>
                  <a:pt x="12452" y="19857"/>
                  <a:pt x="11033" y="19857"/>
                  <a:pt x="9615" y="19857"/>
                </a:cubicBezTo>
                <a:cubicBezTo>
                  <a:pt x="9338" y="19857"/>
                  <a:pt x="7868" y="20051"/>
                  <a:pt x="7661" y="19857"/>
                </a:cubicBezTo>
                <a:cubicBezTo>
                  <a:pt x="7370" y="19582"/>
                  <a:pt x="7372" y="14493"/>
                  <a:pt x="7661" y="14193"/>
                </a:cubicBezTo>
                <a:cubicBezTo>
                  <a:pt x="7913" y="13932"/>
                  <a:pt x="10015" y="14193"/>
                  <a:pt x="10381" y="14193"/>
                </a:cubicBezTo>
                <a:cubicBezTo>
                  <a:pt x="11749" y="14193"/>
                  <a:pt x="13116" y="14193"/>
                  <a:pt x="14484" y="14193"/>
                </a:cubicBezTo>
                <a:cubicBezTo>
                  <a:pt x="15283" y="14193"/>
                  <a:pt x="15161" y="14212"/>
                  <a:pt x="15161" y="13448"/>
                </a:cubicBezTo>
                <a:cubicBezTo>
                  <a:pt x="15161" y="12154"/>
                  <a:pt x="15161" y="10859"/>
                  <a:pt x="15161" y="9564"/>
                </a:cubicBezTo>
                <a:cubicBezTo>
                  <a:pt x="15161" y="8518"/>
                  <a:pt x="14986" y="8529"/>
                  <a:pt x="16099" y="8529"/>
                </a:cubicBezTo>
                <a:cubicBezTo>
                  <a:pt x="17271" y="8529"/>
                  <a:pt x="18443" y="8529"/>
                  <a:pt x="19615" y="8529"/>
                </a:cubicBezTo>
                <a:cubicBezTo>
                  <a:pt x="19704" y="8529"/>
                  <a:pt x="19660" y="18747"/>
                  <a:pt x="19660" y="19857"/>
                </a:cubicBezTo>
                <a:cubicBezTo>
                  <a:pt x="19660" y="19857"/>
                  <a:pt x="19660" y="19857"/>
                  <a:pt x="19660" y="19857"/>
                </a:cubicBezTo>
                <a:close/>
                <a:moveTo>
                  <a:pt x="15161" y="7113"/>
                </a:moveTo>
                <a:cubicBezTo>
                  <a:pt x="15161" y="4791"/>
                  <a:pt x="15161" y="2467"/>
                  <a:pt x="15161" y="144"/>
                </a:cubicBezTo>
                <a:cubicBezTo>
                  <a:pt x="15161" y="-92"/>
                  <a:pt x="9807" y="34"/>
                  <a:pt x="9314" y="34"/>
                </a:cubicBezTo>
                <a:cubicBezTo>
                  <a:pt x="6435" y="34"/>
                  <a:pt x="3556" y="34"/>
                  <a:pt x="676" y="34"/>
                </a:cubicBezTo>
                <a:cubicBezTo>
                  <a:pt x="-440" y="34"/>
                  <a:pt x="162" y="3204"/>
                  <a:pt x="162" y="4059"/>
                </a:cubicBezTo>
                <a:cubicBezTo>
                  <a:pt x="162" y="7011"/>
                  <a:pt x="162" y="9964"/>
                  <a:pt x="162" y="12916"/>
                </a:cubicBezTo>
                <a:cubicBezTo>
                  <a:pt x="162" y="13153"/>
                  <a:pt x="-3" y="14193"/>
                  <a:pt x="302" y="14193"/>
                </a:cubicBezTo>
                <a:cubicBezTo>
                  <a:pt x="1776" y="14193"/>
                  <a:pt x="3251" y="14193"/>
                  <a:pt x="4726" y="14193"/>
                </a:cubicBezTo>
                <a:cubicBezTo>
                  <a:pt x="5720" y="14193"/>
                  <a:pt x="6161" y="13869"/>
                  <a:pt x="6161" y="14832"/>
                </a:cubicBezTo>
                <a:cubicBezTo>
                  <a:pt x="6161" y="16367"/>
                  <a:pt x="6161" y="17902"/>
                  <a:pt x="6161" y="19437"/>
                </a:cubicBezTo>
                <a:cubicBezTo>
                  <a:pt x="6161" y="19698"/>
                  <a:pt x="5987" y="21273"/>
                  <a:pt x="6295" y="21273"/>
                </a:cubicBezTo>
                <a:cubicBezTo>
                  <a:pt x="7307" y="21273"/>
                  <a:pt x="8318" y="21273"/>
                  <a:pt x="9331" y="21273"/>
                </a:cubicBezTo>
                <a:cubicBezTo>
                  <a:pt x="12823" y="21273"/>
                  <a:pt x="16315" y="21273"/>
                  <a:pt x="19809" y="21273"/>
                </a:cubicBezTo>
                <a:cubicBezTo>
                  <a:pt x="20194" y="21273"/>
                  <a:pt x="21160" y="21508"/>
                  <a:pt x="21160" y="21052"/>
                </a:cubicBezTo>
                <a:cubicBezTo>
                  <a:pt x="21160" y="19784"/>
                  <a:pt x="21160" y="18515"/>
                  <a:pt x="21160" y="17248"/>
                </a:cubicBezTo>
                <a:cubicBezTo>
                  <a:pt x="21160" y="14087"/>
                  <a:pt x="21160" y="10927"/>
                  <a:pt x="21160" y="7766"/>
                </a:cubicBezTo>
                <a:cubicBezTo>
                  <a:pt x="21160" y="6790"/>
                  <a:pt x="20763" y="7113"/>
                  <a:pt x="19725" y="7113"/>
                </a:cubicBezTo>
                <a:cubicBezTo>
                  <a:pt x="18203" y="7113"/>
                  <a:pt x="16682" y="7113"/>
                  <a:pt x="15161" y="7113"/>
                </a:cubicBezTo>
                <a:cubicBezTo>
                  <a:pt x="15161" y="7113"/>
                  <a:pt x="15161" y="7113"/>
                  <a:pt x="15161" y="7113"/>
                </a:cubicBezTo>
                <a:close/>
                <a:moveTo>
                  <a:pt x="15161" y="711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1" name="AutoShape 49"/>
          <p:cNvSpPr>
            <a:spLocks/>
          </p:cNvSpPr>
          <p:nvPr/>
        </p:nvSpPr>
        <p:spPr bwMode="auto">
          <a:xfrm>
            <a:off x="4616450" y="1847850"/>
            <a:ext cx="229394" cy="229394"/>
          </a:xfrm>
          <a:custGeom>
            <a:avLst/>
            <a:gdLst/>
            <a:ahLst/>
            <a:cxnLst/>
            <a:rect l="0" t="0" r="r" b="b"/>
            <a:pathLst>
              <a:path w="21538" h="21600">
                <a:moveTo>
                  <a:pt x="19984" y="20057"/>
                </a:moveTo>
                <a:cubicBezTo>
                  <a:pt x="18006" y="20057"/>
                  <a:pt x="16029" y="20057"/>
                  <a:pt x="14052" y="20057"/>
                </a:cubicBezTo>
                <a:cubicBezTo>
                  <a:pt x="12599" y="20057"/>
                  <a:pt x="11145" y="20057"/>
                  <a:pt x="9692" y="20057"/>
                </a:cubicBezTo>
                <a:cubicBezTo>
                  <a:pt x="9408" y="20057"/>
                  <a:pt x="7899" y="20268"/>
                  <a:pt x="7690" y="20057"/>
                </a:cubicBezTo>
                <a:cubicBezTo>
                  <a:pt x="7512" y="19880"/>
                  <a:pt x="7690" y="18603"/>
                  <a:pt x="7690" y="18365"/>
                </a:cubicBezTo>
                <a:cubicBezTo>
                  <a:pt x="7690" y="16943"/>
                  <a:pt x="7690" y="15522"/>
                  <a:pt x="7690" y="14101"/>
                </a:cubicBezTo>
                <a:cubicBezTo>
                  <a:pt x="7690" y="12642"/>
                  <a:pt x="7690" y="11183"/>
                  <a:pt x="7690" y="9724"/>
                </a:cubicBezTo>
                <a:cubicBezTo>
                  <a:pt x="7690" y="9440"/>
                  <a:pt x="7479" y="7926"/>
                  <a:pt x="7690" y="7714"/>
                </a:cubicBezTo>
                <a:cubicBezTo>
                  <a:pt x="7867" y="7536"/>
                  <a:pt x="9138" y="7714"/>
                  <a:pt x="9374" y="7714"/>
                </a:cubicBezTo>
                <a:cubicBezTo>
                  <a:pt x="10790" y="7714"/>
                  <a:pt x="12207" y="7714"/>
                  <a:pt x="13622" y="7714"/>
                </a:cubicBezTo>
                <a:cubicBezTo>
                  <a:pt x="15075" y="7714"/>
                  <a:pt x="16529" y="7714"/>
                  <a:pt x="17982" y="7714"/>
                </a:cubicBezTo>
                <a:cubicBezTo>
                  <a:pt x="18265" y="7714"/>
                  <a:pt x="19773" y="7503"/>
                  <a:pt x="19984" y="7714"/>
                </a:cubicBezTo>
                <a:cubicBezTo>
                  <a:pt x="20160" y="7892"/>
                  <a:pt x="19984" y="9168"/>
                  <a:pt x="19984" y="9406"/>
                </a:cubicBezTo>
                <a:cubicBezTo>
                  <a:pt x="19984" y="10828"/>
                  <a:pt x="19984" y="12249"/>
                  <a:pt x="19984" y="13670"/>
                </a:cubicBezTo>
                <a:cubicBezTo>
                  <a:pt x="19984" y="15799"/>
                  <a:pt x="19984" y="17928"/>
                  <a:pt x="19984" y="20057"/>
                </a:cubicBezTo>
                <a:cubicBezTo>
                  <a:pt x="19984" y="20057"/>
                  <a:pt x="19984" y="20057"/>
                  <a:pt x="19984" y="20057"/>
                </a:cubicBezTo>
                <a:close/>
                <a:moveTo>
                  <a:pt x="15373" y="6172"/>
                </a:moveTo>
                <a:cubicBezTo>
                  <a:pt x="15373" y="5443"/>
                  <a:pt x="15523" y="0"/>
                  <a:pt x="15237" y="0"/>
                </a:cubicBezTo>
                <a:cubicBezTo>
                  <a:pt x="12579" y="0"/>
                  <a:pt x="9919" y="0"/>
                  <a:pt x="7262" y="0"/>
                </a:cubicBezTo>
                <a:cubicBezTo>
                  <a:pt x="4848" y="0"/>
                  <a:pt x="2434" y="0"/>
                  <a:pt x="20" y="0"/>
                </a:cubicBezTo>
                <a:cubicBezTo>
                  <a:pt x="-12" y="0"/>
                  <a:pt x="5" y="6027"/>
                  <a:pt x="5" y="6434"/>
                </a:cubicBezTo>
                <a:cubicBezTo>
                  <a:pt x="5" y="9309"/>
                  <a:pt x="5" y="12183"/>
                  <a:pt x="5" y="15056"/>
                </a:cubicBezTo>
                <a:cubicBezTo>
                  <a:pt x="5" y="15877"/>
                  <a:pt x="5054" y="15429"/>
                  <a:pt x="6011" y="15429"/>
                </a:cubicBezTo>
                <a:cubicBezTo>
                  <a:pt x="6406" y="15429"/>
                  <a:pt x="6003" y="21600"/>
                  <a:pt x="6168" y="21600"/>
                </a:cubicBezTo>
                <a:cubicBezTo>
                  <a:pt x="8583" y="21600"/>
                  <a:pt x="10996" y="21600"/>
                  <a:pt x="13410" y="21600"/>
                </a:cubicBezTo>
                <a:cubicBezTo>
                  <a:pt x="16092" y="21600"/>
                  <a:pt x="18775" y="21600"/>
                  <a:pt x="21459" y="21600"/>
                </a:cubicBezTo>
                <a:cubicBezTo>
                  <a:pt x="21588" y="21600"/>
                  <a:pt x="21521" y="15630"/>
                  <a:pt x="21521" y="15167"/>
                </a:cubicBezTo>
                <a:cubicBezTo>
                  <a:pt x="21521" y="12248"/>
                  <a:pt x="21521" y="9331"/>
                  <a:pt x="21521" y="6413"/>
                </a:cubicBezTo>
                <a:cubicBezTo>
                  <a:pt x="21521" y="5893"/>
                  <a:pt x="16213" y="6172"/>
                  <a:pt x="15373" y="6172"/>
                </a:cubicBezTo>
                <a:cubicBezTo>
                  <a:pt x="15373" y="6172"/>
                  <a:pt x="15373" y="6172"/>
                  <a:pt x="15373" y="6172"/>
                </a:cubicBezTo>
                <a:close/>
                <a:moveTo>
                  <a:pt x="15373" y="617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2" name="AutoShape 50"/>
          <p:cNvSpPr>
            <a:spLocks/>
          </p:cNvSpPr>
          <p:nvPr/>
        </p:nvSpPr>
        <p:spPr bwMode="auto">
          <a:xfrm>
            <a:off x="3041650" y="1847850"/>
            <a:ext cx="230188" cy="131763"/>
          </a:xfrm>
          <a:custGeom>
            <a:avLst/>
            <a:gdLst/>
            <a:ahLst/>
            <a:cxnLst/>
            <a:rect l="0" t="0" r="r" b="b"/>
            <a:pathLst>
              <a:path w="19464" h="20472">
                <a:moveTo>
                  <a:pt x="8933" y="2678"/>
                </a:moveTo>
                <a:cubicBezTo>
                  <a:pt x="9318" y="2678"/>
                  <a:pt x="9961" y="2429"/>
                  <a:pt x="10316" y="2678"/>
                </a:cubicBezTo>
                <a:cubicBezTo>
                  <a:pt x="11209" y="2678"/>
                  <a:pt x="11209" y="5216"/>
                  <a:pt x="10316" y="5216"/>
                </a:cubicBezTo>
                <a:cubicBezTo>
                  <a:pt x="10072" y="5387"/>
                  <a:pt x="9177" y="5387"/>
                  <a:pt x="8933" y="5216"/>
                </a:cubicBezTo>
                <a:cubicBezTo>
                  <a:pt x="8040" y="5216"/>
                  <a:pt x="8040" y="2678"/>
                  <a:pt x="8933" y="2678"/>
                </a:cubicBezTo>
                <a:cubicBezTo>
                  <a:pt x="8933" y="2678"/>
                  <a:pt x="8551" y="2678"/>
                  <a:pt x="8933" y="2678"/>
                </a:cubicBezTo>
                <a:close/>
                <a:moveTo>
                  <a:pt x="1325" y="20448"/>
                </a:moveTo>
                <a:cubicBezTo>
                  <a:pt x="5921" y="20448"/>
                  <a:pt x="10516" y="20448"/>
                  <a:pt x="15112" y="20448"/>
                </a:cubicBezTo>
                <a:cubicBezTo>
                  <a:pt x="16146" y="20448"/>
                  <a:pt x="20890" y="21041"/>
                  <a:pt x="19041" y="16409"/>
                </a:cubicBezTo>
                <a:cubicBezTo>
                  <a:pt x="17830" y="13378"/>
                  <a:pt x="12391" y="18087"/>
                  <a:pt x="12391" y="12831"/>
                </a:cubicBezTo>
                <a:cubicBezTo>
                  <a:pt x="12029" y="9595"/>
                  <a:pt x="13240" y="3972"/>
                  <a:pt x="12125" y="1178"/>
                </a:cubicBezTo>
                <a:cubicBezTo>
                  <a:pt x="11431" y="-559"/>
                  <a:pt x="9485" y="139"/>
                  <a:pt x="8483" y="139"/>
                </a:cubicBezTo>
                <a:cubicBezTo>
                  <a:pt x="7109" y="139"/>
                  <a:pt x="6858" y="1942"/>
                  <a:pt x="6858" y="4012"/>
                </a:cubicBezTo>
                <a:cubicBezTo>
                  <a:pt x="6858" y="6794"/>
                  <a:pt x="7722" y="15370"/>
                  <a:pt x="5317" y="15370"/>
                </a:cubicBezTo>
                <a:cubicBezTo>
                  <a:pt x="4100" y="15370"/>
                  <a:pt x="2884" y="15370"/>
                  <a:pt x="1667" y="15370"/>
                </a:cubicBezTo>
                <a:cubicBezTo>
                  <a:pt x="-247" y="15370"/>
                  <a:pt x="-710" y="20448"/>
                  <a:pt x="1325" y="20448"/>
                </a:cubicBezTo>
                <a:cubicBezTo>
                  <a:pt x="1325" y="20448"/>
                  <a:pt x="561" y="20448"/>
                  <a:pt x="1325" y="20448"/>
                </a:cubicBezTo>
                <a:close/>
                <a:moveTo>
                  <a:pt x="1325" y="2044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3" name="AutoShape 51"/>
          <p:cNvSpPr>
            <a:spLocks/>
          </p:cNvSpPr>
          <p:nvPr/>
        </p:nvSpPr>
        <p:spPr bwMode="auto">
          <a:xfrm>
            <a:off x="3041650" y="1993900"/>
            <a:ext cx="229394" cy="117475"/>
          </a:xfrm>
          <a:custGeom>
            <a:avLst/>
            <a:gdLst/>
            <a:ahLst/>
            <a:cxnLst/>
            <a:rect l="0" t="0" r="r" b="b"/>
            <a:pathLst>
              <a:path w="21600" h="20769">
                <a:moveTo>
                  <a:pt x="19388" y="92"/>
                </a:moveTo>
                <a:cubicBezTo>
                  <a:pt x="14170" y="92"/>
                  <a:pt x="8951" y="92"/>
                  <a:pt x="3732" y="92"/>
                </a:cubicBezTo>
                <a:cubicBezTo>
                  <a:pt x="3228" y="92"/>
                  <a:pt x="2148" y="-272"/>
                  <a:pt x="1707" y="447"/>
                </a:cubicBezTo>
                <a:cubicBezTo>
                  <a:pt x="1139" y="1368"/>
                  <a:pt x="1216" y="4375"/>
                  <a:pt x="1125" y="5568"/>
                </a:cubicBezTo>
                <a:cubicBezTo>
                  <a:pt x="750" y="10486"/>
                  <a:pt x="375" y="15404"/>
                  <a:pt x="0" y="20322"/>
                </a:cubicBezTo>
                <a:cubicBezTo>
                  <a:pt x="985" y="20322"/>
                  <a:pt x="3863" y="21328"/>
                  <a:pt x="4628" y="20322"/>
                </a:cubicBezTo>
                <a:cubicBezTo>
                  <a:pt x="4973" y="19870"/>
                  <a:pt x="5202" y="17099"/>
                  <a:pt x="5332" y="16369"/>
                </a:cubicBezTo>
                <a:cubicBezTo>
                  <a:pt x="5611" y="14796"/>
                  <a:pt x="5892" y="13224"/>
                  <a:pt x="6171" y="11652"/>
                </a:cubicBezTo>
                <a:cubicBezTo>
                  <a:pt x="6171" y="14514"/>
                  <a:pt x="6171" y="17374"/>
                  <a:pt x="6171" y="20235"/>
                </a:cubicBezTo>
                <a:cubicBezTo>
                  <a:pt x="6171" y="20416"/>
                  <a:pt x="10259" y="20322"/>
                  <a:pt x="10590" y="20322"/>
                </a:cubicBezTo>
                <a:cubicBezTo>
                  <a:pt x="11398" y="20322"/>
                  <a:pt x="14810" y="21323"/>
                  <a:pt x="15429" y="20322"/>
                </a:cubicBezTo>
                <a:cubicBezTo>
                  <a:pt x="15903" y="19554"/>
                  <a:pt x="15429" y="13018"/>
                  <a:pt x="15429" y="11652"/>
                </a:cubicBezTo>
                <a:cubicBezTo>
                  <a:pt x="15663" y="12970"/>
                  <a:pt x="15897" y="14289"/>
                  <a:pt x="16132" y="15604"/>
                </a:cubicBezTo>
                <a:cubicBezTo>
                  <a:pt x="16289" y="16486"/>
                  <a:pt x="16559" y="19780"/>
                  <a:pt x="16972" y="20322"/>
                </a:cubicBezTo>
                <a:cubicBezTo>
                  <a:pt x="17737" y="21328"/>
                  <a:pt x="20615" y="20322"/>
                  <a:pt x="21600" y="20322"/>
                </a:cubicBezTo>
                <a:cubicBezTo>
                  <a:pt x="21393" y="17614"/>
                  <a:pt x="20932" y="92"/>
                  <a:pt x="19388" y="92"/>
                </a:cubicBezTo>
                <a:cubicBezTo>
                  <a:pt x="19388" y="92"/>
                  <a:pt x="19772" y="92"/>
                  <a:pt x="19388" y="92"/>
                </a:cubicBezTo>
                <a:close/>
                <a:moveTo>
                  <a:pt x="19388" y="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4" name="AutoShape 52"/>
          <p:cNvSpPr>
            <a:spLocks/>
          </p:cNvSpPr>
          <p:nvPr/>
        </p:nvSpPr>
        <p:spPr bwMode="auto">
          <a:xfrm>
            <a:off x="2089150" y="1873250"/>
            <a:ext cx="153988" cy="153194"/>
          </a:xfrm>
          <a:custGeom>
            <a:avLst/>
            <a:gdLst/>
            <a:ahLst/>
            <a:cxnLst/>
            <a:rect l="0" t="0" r="r" b="b"/>
            <a:pathLst>
              <a:path w="19744" h="19733">
                <a:moveTo>
                  <a:pt x="19314" y="432"/>
                </a:moveTo>
                <a:cubicBezTo>
                  <a:pt x="17028" y="-1867"/>
                  <a:pt x="11372" y="5684"/>
                  <a:pt x="10131" y="6930"/>
                </a:cubicBezTo>
                <a:cubicBezTo>
                  <a:pt x="6968" y="10109"/>
                  <a:pt x="4221" y="12535"/>
                  <a:pt x="0" y="14275"/>
                </a:cubicBezTo>
                <a:cubicBezTo>
                  <a:pt x="1812" y="16094"/>
                  <a:pt x="3622" y="17914"/>
                  <a:pt x="5434" y="19733"/>
                </a:cubicBezTo>
                <a:cubicBezTo>
                  <a:pt x="7257" y="15592"/>
                  <a:pt x="9718" y="12804"/>
                  <a:pt x="12846" y="9661"/>
                </a:cubicBezTo>
                <a:cubicBezTo>
                  <a:pt x="14086" y="8414"/>
                  <a:pt x="21600" y="2727"/>
                  <a:pt x="19314" y="432"/>
                </a:cubicBezTo>
                <a:cubicBezTo>
                  <a:pt x="17956" y="-934"/>
                  <a:pt x="20673" y="1796"/>
                  <a:pt x="19314" y="432"/>
                </a:cubicBezTo>
                <a:close/>
                <a:moveTo>
                  <a:pt x="19314" y="43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5" name="AutoShape 53"/>
          <p:cNvSpPr>
            <a:spLocks/>
          </p:cNvSpPr>
          <p:nvPr/>
        </p:nvSpPr>
        <p:spPr bwMode="auto">
          <a:xfrm>
            <a:off x="1993900" y="1993900"/>
            <a:ext cx="126207" cy="114300"/>
          </a:xfrm>
          <a:custGeom>
            <a:avLst/>
            <a:gdLst/>
            <a:ahLst/>
            <a:cxnLst/>
            <a:rect l="0" t="0" r="r" b="b"/>
            <a:pathLst>
              <a:path w="21215" h="20400">
                <a:moveTo>
                  <a:pt x="6224" y="17361"/>
                </a:moveTo>
                <a:cubicBezTo>
                  <a:pt x="7851" y="15351"/>
                  <a:pt x="10398" y="5714"/>
                  <a:pt x="13674" y="3295"/>
                </a:cubicBezTo>
                <a:cubicBezTo>
                  <a:pt x="15986" y="4940"/>
                  <a:pt x="13588" y="12611"/>
                  <a:pt x="6224" y="17361"/>
                </a:cubicBezTo>
                <a:close/>
                <a:moveTo>
                  <a:pt x="8278" y="5256"/>
                </a:moveTo>
                <a:cubicBezTo>
                  <a:pt x="6330" y="10227"/>
                  <a:pt x="5832" y="18346"/>
                  <a:pt x="0" y="19880"/>
                </a:cubicBezTo>
                <a:cubicBezTo>
                  <a:pt x="8496" y="21454"/>
                  <a:pt x="19436" y="19889"/>
                  <a:pt x="21169" y="9111"/>
                </a:cubicBezTo>
                <a:cubicBezTo>
                  <a:pt x="21600" y="6427"/>
                  <a:pt x="18901" y="4986"/>
                  <a:pt x="17233" y="3207"/>
                </a:cubicBezTo>
                <a:cubicBezTo>
                  <a:pt x="16870" y="2819"/>
                  <a:pt x="14613" y="-146"/>
                  <a:pt x="14124" y="5"/>
                </a:cubicBezTo>
                <a:cubicBezTo>
                  <a:pt x="11634" y="769"/>
                  <a:pt x="9290" y="2674"/>
                  <a:pt x="8278" y="5256"/>
                </a:cubicBezTo>
                <a:cubicBezTo>
                  <a:pt x="4990" y="13645"/>
                  <a:pt x="9893" y="1139"/>
                  <a:pt x="8278" y="5256"/>
                </a:cubicBezTo>
                <a:close/>
                <a:moveTo>
                  <a:pt x="8278" y="525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6" name="AutoShape 54"/>
          <p:cNvSpPr>
            <a:spLocks/>
          </p:cNvSpPr>
          <p:nvPr/>
        </p:nvSpPr>
        <p:spPr bwMode="auto">
          <a:xfrm>
            <a:off x="6858000" y="1327150"/>
            <a:ext cx="252413" cy="251619"/>
          </a:xfrm>
          <a:custGeom>
            <a:avLst/>
            <a:gdLst/>
            <a:ahLst/>
            <a:cxnLst/>
            <a:rect l="0" t="0" r="r" b="b"/>
            <a:pathLst>
              <a:path w="20705" h="19549">
                <a:moveTo>
                  <a:pt x="15587" y="11781"/>
                </a:moveTo>
                <a:cubicBezTo>
                  <a:pt x="16318" y="11088"/>
                  <a:pt x="17049" y="10395"/>
                  <a:pt x="17779" y="9702"/>
                </a:cubicBezTo>
                <a:cubicBezTo>
                  <a:pt x="18267" y="10164"/>
                  <a:pt x="18754" y="10626"/>
                  <a:pt x="19242" y="11088"/>
                </a:cubicBezTo>
                <a:cubicBezTo>
                  <a:pt x="18511" y="11781"/>
                  <a:pt x="17779" y="12474"/>
                  <a:pt x="17047" y="13167"/>
                </a:cubicBezTo>
                <a:cubicBezTo>
                  <a:pt x="16561" y="12704"/>
                  <a:pt x="16074" y="12243"/>
                  <a:pt x="15587" y="11781"/>
                </a:cubicBezTo>
                <a:cubicBezTo>
                  <a:pt x="15587" y="11781"/>
                  <a:pt x="15587" y="11781"/>
                  <a:pt x="15587" y="11781"/>
                </a:cubicBezTo>
                <a:close/>
                <a:moveTo>
                  <a:pt x="9003" y="1386"/>
                </a:moveTo>
                <a:cubicBezTo>
                  <a:pt x="9491" y="1848"/>
                  <a:pt x="9979" y="2310"/>
                  <a:pt x="10466" y="2772"/>
                </a:cubicBezTo>
                <a:cubicBezTo>
                  <a:pt x="9782" y="3420"/>
                  <a:pt x="9097" y="4070"/>
                  <a:pt x="8412" y="4719"/>
                </a:cubicBezTo>
                <a:cubicBezTo>
                  <a:pt x="8110" y="5003"/>
                  <a:pt x="7101" y="3742"/>
                  <a:pt x="6808" y="3465"/>
                </a:cubicBezTo>
                <a:cubicBezTo>
                  <a:pt x="7541" y="2772"/>
                  <a:pt x="8272" y="2079"/>
                  <a:pt x="9003" y="1386"/>
                </a:cubicBezTo>
                <a:cubicBezTo>
                  <a:pt x="9003" y="1386"/>
                  <a:pt x="9003" y="1386"/>
                  <a:pt x="9003" y="1386"/>
                </a:cubicBezTo>
                <a:close/>
                <a:moveTo>
                  <a:pt x="17779" y="8316"/>
                </a:moveTo>
                <a:cubicBezTo>
                  <a:pt x="16179" y="9832"/>
                  <a:pt x="14580" y="11348"/>
                  <a:pt x="12982" y="12863"/>
                </a:cubicBezTo>
                <a:cubicBezTo>
                  <a:pt x="10925" y="14812"/>
                  <a:pt x="8141" y="17200"/>
                  <a:pt x="5349" y="14554"/>
                </a:cubicBezTo>
                <a:cubicBezTo>
                  <a:pt x="2682" y="12030"/>
                  <a:pt x="4893" y="9440"/>
                  <a:pt x="6903" y="7536"/>
                </a:cubicBezTo>
                <a:cubicBezTo>
                  <a:pt x="8579" y="5947"/>
                  <a:pt x="10254" y="4360"/>
                  <a:pt x="11929" y="2772"/>
                </a:cubicBezTo>
                <a:cubicBezTo>
                  <a:pt x="11448" y="2316"/>
                  <a:pt x="9600" y="-21"/>
                  <a:pt x="9003" y="0"/>
                </a:cubicBezTo>
                <a:cubicBezTo>
                  <a:pt x="8321" y="24"/>
                  <a:pt x="6447" y="2423"/>
                  <a:pt x="5973" y="2873"/>
                </a:cubicBezTo>
                <a:cubicBezTo>
                  <a:pt x="2840" y="5841"/>
                  <a:pt x="-895" y="8712"/>
                  <a:pt x="193" y="13458"/>
                </a:cubicBezTo>
                <a:cubicBezTo>
                  <a:pt x="1572" y="19476"/>
                  <a:pt x="9632" y="21579"/>
                  <a:pt x="14173" y="17276"/>
                </a:cubicBezTo>
                <a:cubicBezTo>
                  <a:pt x="16352" y="15213"/>
                  <a:pt x="18528" y="13150"/>
                  <a:pt x="20705" y="11088"/>
                </a:cubicBezTo>
                <a:cubicBezTo>
                  <a:pt x="19730" y="10164"/>
                  <a:pt x="18754" y="9240"/>
                  <a:pt x="17779" y="8316"/>
                </a:cubicBezTo>
                <a:cubicBezTo>
                  <a:pt x="17779" y="8316"/>
                  <a:pt x="17779" y="8316"/>
                  <a:pt x="17779" y="8316"/>
                </a:cubicBezTo>
                <a:close/>
                <a:moveTo>
                  <a:pt x="17779" y="831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7" name="AutoShape 55"/>
          <p:cNvSpPr>
            <a:spLocks/>
          </p:cNvSpPr>
          <p:nvPr/>
        </p:nvSpPr>
        <p:spPr bwMode="auto">
          <a:xfrm>
            <a:off x="5892800" y="1371600"/>
            <a:ext cx="164307" cy="115888"/>
          </a:xfrm>
          <a:custGeom>
            <a:avLst/>
            <a:gdLst/>
            <a:ahLst/>
            <a:cxnLst/>
            <a:rect l="0" t="0" r="r" b="b"/>
            <a:pathLst>
              <a:path w="21427" h="21022">
                <a:moveTo>
                  <a:pt x="0" y="82"/>
                </a:moveTo>
                <a:cubicBezTo>
                  <a:pt x="0" y="4619"/>
                  <a:pt x="0" y="9157"/>
                  <a:pt x="0" y="13692"/>
                </a:cubicBezTo>
                <a:cubicBezTo>
                  <a:pt x="0" y="15862"/>
                  <a:pt x="0" y="18033"/>
                  <a:pt x="0" y="20202"/>
                </a:cubicBezTo>
                <a:cubicBezTo>
                  <a:pt x="0" y="21263"/>
                  <a:pt x="558" y="20845"/>
                  <a:pt x="1265" y="20845"/>
                </a:cubicBezTo>
                <a:cubicBezTo>
                  <a:pt x="5172" y="20845"/>
                  <a:pt x="9083" y="20845"/>
                  <a:pt x="12992" y="20845"/>
                </a:cubicBezTo>
                <a:cubicBezTo>
                  <a:pt x="14862" y="20845"/>
                  <a:pt x="16731" y="20845"/>
                  <a:pt x="18603" y="20845"/>
                </a:cubicBezTo>
                <a:cubicBezTo>
                  <a:pt x="18999" y="20845"/>
                  <a:pt x="20986" y="21245"/>
                  <a:pt x="21288" y="20845"/>
                </a:cubicBezTo>
                <a:cubicBezTo>
                  <a:pt x="21600" y="20433"/>
                  <a:pt x="21288" y="17204"/>
                  <a:pt x="21288" y="16633"/>
                </a:cubicBezTo>
                <a:cubicBezTo>
                  <a:pt x="21288" y="13498"/>
                  <a:pt x="21288" y="10366"/>
                  <a:pt x="21288" y="7233"/>
                </a:cubicBezTo>
                <a:cubicBezTo>
                  <a:pt x="21288" y="5064"/>
                  <a:pt x="21288" y="2892"/>
                  <a:pt x="21288" y="723"/>
                </a:cubicBezTo>
                <a:cubicBezTo>
                  <a:pt x="21288" y="-337"/>
                  <a:pt x="20730" y="82"/>
                  <a:pt x="20023" y="82"/>
                </a:cubicBezTo>
                <a:cubicBezTo>
                  <a:pt x="13351" y="82"/>
                  <a:pt x="6676" y="82"/>
                  <a:pt x="0" y="82"/>
                </a:cubicBezTo>
                <a:cubicBezTo>
                  <a:pt x="0" y="82"/>
                  <a:pt x="0" y="82"/>
                  <a:pt x="0" y="82"/>
                </a:cubicBezTo>
                <a:close/>
                <a:moveTo>
                  <a:pt x="0" y="8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8" name="AutoShape 56"/>
          <p:cNvSpPr>
            <a:spLocks/>
          </p:cNvSpPr>
          <p:nvPr/>
        </p:nvSpPr>
        <p:spPr bwMode="auto">
          <a:xfrm>
            <a:off x="5842000" y="1422400"/>
            <a:ext cx="165894" cy="116682"/>
          </a:xfrm>
          <a:custGeom>
            <a:avLst/>
            <a:gdLst/>
            <a:ahLst/>
            <a:cxnLst/>
            <a:rect l="0" t="0" r="r" b="b"/>
            <a:pathLst>
              <a:path w="21202" h="21020">
                <a:moveTo>
                  <a:pt x="4355" y="278"/>
                </a:moveTo>
                <a:cubicBezTo>
                  <a:pt x="3657" y="278"/>
                  <a:pt x="589" y="-349"/>
                  <a:pt x="166" y="278"/>
                </a:cubicBezTo>
                <a:cubicBezTo>
                  <a:pt x="-207" y="829"/>
                  <a:pt x="166" y="4414"/>
                  <a:pt x="166" y="5141"/>
                </a:cubicBezTo>
                <a:cubicBezTo>
                  <a:pt x="166" y="10261"/>
                  <a:pt x="166" y="15382"/>
                  <a:pt x="166" y="20501"/>
                </a:cubicBezTo>
                <a:cubicBezTo>
                  <a:pt x="166" y="21251"/>
                  <a:pt x="17027" y="20867"/>
                  <a:pt x="18853" y="20867"/>
                </a:cubicBezTo>
                <a:cubicBezTo>
                  <a:pt x="19200" y="20867"/>
                  <a:pt x="20833" y="21211"/>
                  <a:pt x="21107" y="20867"/>
                </a:cubicBezTo>
                <a:cubicBezTo>
                  <a:pt x="21393" y="20507"/>
                  <a:pt x="20931" y="14985"/>
                  <a:pt x="21080" y="14985"/>
                </a:cubicBezTo>
                <a:cubicBezTo>
                  <a:pt x="17812" y="14985"/>
                  <a:pt x="14545" y="14985"/>
                  <a:pt x="11276" y="14985"/>
                </a:cubicBezTo>
                <a:cubicBezTo>
                  <a:pt x="10080" y="14985"/>
                  <a:pt x="4355" y="16015"/>
                  <a:pt x="4355" y="14111"/>
                </a:cubicBezTo>
                <a:cubicBezTo>
                  <a:pt x="4355" y="9500"/>
                  <a:pt x="4355" y="4889"/>
                  <a:pt x="4355" y="278"/>
                </a:cubicBezTo>
                <a:cubicBezTo>
                  <a:pt x="4355" y="278"/>
                  <a:pt x="4355" y="278"/>
                  <a:pt x="4355" y="278"/>
                </a:cubicBezTo>
                <a:close/>
                <a:moveTo>
                  <a:pt x="4355" y="27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29" name="AutoShape 57"/>
          <p:cNvSpPr>
            <a:spLocks/>
          </p:cNvSpPr>
          <p:nvPr/>
        </p:nvSpPr>
        <p:spPr bwMode="auto">
          <a:xfrm>
            <a:off x="5797550" y="1473200"/>
            <a:ext cx="165894" cy="116682"/>
          </a:xfrm>
          <a:custGeom>
            <a:avLst/>
            <a:gdLst/>
            <a:ahLst/>
            <a:cxnLst/>
            <a:rect l="0" t="0" r="r" b="b"/>
            <a:pathLst>
              <a:path w="21202" h="21020">
                <a:moveTo>
                  <a:pt x="4353" y="279"/>
                </a:moveTo>
                <a:cubicBezTo>
                  <a:pt x="3657" y="279"/>
                  <a:pt x="588" y="-348"/>
                  <a:pt x="166" y="279"/>
                </a:cubicBezTo>
                <a:cubicBezTo>
                  <a:pt x="-207" y="831"/>
                  <a:pt x="166" y="4415"/>
                  <a:pt x="166" y="5142"/>
                </a:cubicBezTo>
                <a:cubicBezTo>
                  <a:pt x="166" y="10261"/>
                  <a:pt x="166" y="15382"/>
                  <a:pt x="166" y="20503"/>
                </a:cubicBezTo>
                <a:cubicBezTo>
                  <a:pt x="166" y="21252"/>
                  <a:pt x="17026" y="20867"/>
                  <a:pt x="18853" y="20867"/>
                </a:cubicBezTo>
                <a:cubicBezTo>
                  <a:pt x="19200" y="20867"/>
                  <a:pt x="20831" y="21212"/>
                  <a:pt x="21105" y="20867"/>
                </a:cubicBezTo>
                <a:cubicBezTo>
                  <a:pt x="21393" y="20508"/>
                  <a:pt x="20931" y="14984"/>
                  <a:pt x="21080" y="14984"/>
                </a:cubicBezTo>
                <a:cubicBezTo>
                  <a:pt x="17813" y="14984"/>
                  <a:pt x="14543" y="14984"/>
                  <a:pt x="11276" y="14984"/>
                </a:cubicBezTo>
                <a:cubicBezTo>
                  <a:pt x="10080" y="14984"/>
                  <a:pt x="4353" y="16016"/>
                  <a:pt x="4353" y="14112"/>
                </a:cubicBezTo>
                <a:cubicBezTo>
                  <a:pt x="4353" y="9502"/>
                  <a:pt x="4353" y="4891"/>
                  <a:pt x="4353" y="279"/>
                </a:cubicBezTo>
                <a:cubicBezTo>
                  <a:pt x="4353" y="279"/>
                  <a:pt x="4353" y="279"/>
                  <a:pt x="4353" y="279"/>
                </a:cubicBezTo>
                <a:close/>
                <a:moveTo>
                  <a:pt x="4353" y="27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0" name="AutoShape 58"/>
          <p:cNvSpPr>
            <a:spLocks/>
          </p:cNvSpPr>
          <p:nvPr/>
        </p:nvSpPr>
        <p:spPr bwMode="auto">
          <a:xfrm>
            <a:off x="6324600" y="1339850"/>
            <a:ext cx="261938" cy="246063"/>
          </a:xfrm>
          <a:custGeom>
            <a:avLst/>
            <a:gdLst/>
            <a:ahLst/>
            <a:cxnLst/>
            <a:rect l="0" t="0" r="r" b="b"/>
            <a:pathLst>
              <a:path w="21411" h="20542">
                <a:moveTo>
                  <a:pt x="15376" y="8541"/>
                </a:moveTo>
                <a:cubicBezTo>
                  <a:pt x="12358" y="8541"/>
                  <a:pt x="12358" y="3758"/>
                  <a:pt x="15376" y="3758"/>
                </a:cubicBezTo>
                <a:cubicBezTo>
                  <a:pt x="18395" y="3758"/>
                  <a:pt x="18395" y="8541"/>
                  <a:pt x="15376" y="8541"/>
                </a:cubicBezTo>
                <a:cubicBezTo>
                  <a:pt x="14085" y="8541"/>
                  <a:pt x="16668" y="8541"/>
                  <a:pt x="15376" y="8541"/>
                </a:cubicBezTo>
                <a:close/>
                <a:moveTo>
                  <a:pt x="16714" y="12640"/>
                </a:moveTo>
                <a:cubicBezTo>
                  <a:pt x="15421" y="12640"/>
                  <a:pt x="15421" y="10591"/>
                  <a:pt x="16714" y="10591"/>
                </a:cubicBezTo>
                <a:cubicBezTo>
                  <a:pt x="18007" y="10591"/>
                  <a:pt x="18007" y="12640"/>
                  <a:pt x="16714" y="12640"/>
                </a:cubicBezTo>
                <a:cubicBezTo>
                  <a:pt x="16160" y="12640"/>
                  <a:pt x="17268" y="12640"/>
                  <a:pt x="16714" y="12640"/>
                </a:cubicBezTo>
                <a:close/>
                <a:moveTo>
                  <a:pt x="12701" y="16740"/>
                </a:moveTo>
                <a:cubicBezTo>
                  <a:pt x="9683" y="16740"/>
                  <a:pt x="9683" y="11957"/>
                  <a:pt x="12701" y="11957"/>
                </a:cubicBezTo>
                <a:cubicBezTo>
                  <a:pt x="15720" y="11957"/>
                  <a:pt x="15720" y="16740"/>
                  <a:pt x="12701" y="16740"/>
                </a:cubicBezTo>
                <a:cubicBezTo>
                  <a:pt x="11411" y="16740"/>
                  <a:pt x="13992" y="16740"/>
                  <a:pt x="12701" y="16740"/>
                </a:cubicBezTo>
                <a:close/>
                <a:moveTo>
                  <a:pt x="8354" y="4783"/>
                </a:moveTo>
                <a:cubicBezTo>
                  <a:pt x="8354" y="2580"/>
                  <a:pt x="11699" y="2580"/>
                  <a:pt x="11699" y="4783"/>
                </a:cubicBezTo>
                <a:cubicBezTo>
                  <a:pt x="11699" y="6986"/>
                  <a:pt x="8354" y="6986"/>
                  <a:pt x="8354" y="4783"/>
                </a:cubicBezTo>
                <a:cubicBezTo>
                  <a:pt x="8354" y="3841"/>
                  <a:pt x="8354" y="5725"/>
                  <a:pt x="8354" y="4783"/>
                </a:cubicBezTo>
                <a:close/>
                <a:moveTo>
                  <a:pt x="5345" y="9907"/>
                </a:moveTo>
                <a:cubicBezTo>
                  <a:pt x="3189" y="9907"/>
                  <a:pt x="3189" y="6491"/>
                  <a:pt x="5345" y="6491"/>
                </a:cubicBezTo>
                <a:cubicBezTo>
                  <a:pt x="7502" y="6491"/>
                  <a:pt x="7502" y="9907"/>
                  <a:pt x="5345" y="9907"/>
                </a:cubicBezTo>
                <a:cubicBezTo>
                  <a:pt x="4423" y="9907"/>
                  <a:pt x="6267" y="9907"/>
                  <a:pt x="5345" y="9907"/>
                </a:cubicBezTo>
                <a:close/>
                <a:moveTo>
                  <a:pt x="12033" y="0"/>
                </a:moveTo>
                <a:cubicBezTo>
                  <a:pt x="5171" y="0"/>
                  <a:pt x="209" y="6657"/>
                  <a:pt x="1" y="13305"/>
                </a:cubicBezTo>
                <a:cubicBezTo>
                  <a:pt x="-31" y="14322"/>
                  <a:pt x="547" y="15325"/>
                  <a:pt x="1500" y="15715"/>
                </a:cubicBezTo>
                <a:cubicBezTo>
                  <a:pt x="3284" y="16444"/>
                  <a:pt x="3513" y="14050"/>
                  <a:pt x="4303" y="13140"/>
                </a:cubicBezTo>
                <a:cubicBezTo>
                  <a:pt x="5089" y="12232"/>
                  <a:pt x="6600" y="12486"/>
                  <a:pt x="7363" y="13280"/>
                </a:cubicBezTo>
                <a:cubicBezTo>
                  <a:pt x="8551" y="14513"/>
                  <a:pt x="7940" y="16818"/>
                  <a:pt x="8701" y="18355"/>
                </a:cubicBezTo>
                <a:cubicBezTo>
                  <a:pt x="10307" y="21600"/>
                  <a:pt x="14928" y="20710"/>
                  <a:pt x="17399" y="19047"/>
                </a:cubicBezTo>
                <a:cubicBezTo>
                  <a:pt x="19788" y="17440"/>
                  <a:pt x="20908" y="14602"/>
                  <a:pt x="21259" y="11799"/>
                </a:cubicBezTo>
                <a:cubicBezTo>
                  <a:pt x="21569" y="9321"/>
                  <a:pt x="21465" y="6572"/>
                  <a:pt x="20351" y="4302"/>
                </a:cubicBezTo>
                <a:cubicBezTo>
                  <a:pt x="18771" y="1084"/>
                  <a:pt x="15354" y="0"/>
                  <a:pt x="12033" y="0"/>
                </a:cubicBezTo>
                <a:cubicBezTo>
                  <a:pt x="4008" y="0"/>
                  <a:pt x="20058" y="0"/>
                  <a:pt x="12033" y="0"/>
                </a:cubicBezTo>
                <a:close/>
                <a:moveTo>
                  <a:pt x="1203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1" name="AutoShape 59"/>
          <p:cNvSpPr>
            <a:spLocks/>
          </p:cNvSpPr>
          <p:nvPr/>
        </p:nvSpPr>
        <p:spPr bwMode="auto">
          <a:xfrm>
            <a:off x="7893050" y="1339850"/>
            <a:ext cx="261938" cy="100807"/>
          </a:xfrm>
          <a:custGeom>
            <a:avLst/>
            <a:gdLst/>
            <a:ahLst/>
            <a:cxnLst/>
            <a:rect l="0" t="0" r="r" b="b"/>
            <a:pathLst>
              <a:path w="21553" h="19568">
                <a:moveTo>
                  <a:pt x="20009" y="6939"/>
                </a:moveTo>
                <a:cubicBezTo>
                  <a:pt x="15991" y="-1051"/>
                  <a:pt x="8943" y="-1799"/>
                  <a:pt x="4226" y="2944"/>
                </a:cubicBezTo>
                <a:cubicBezTo>
                  <a:pt x="2317" y="4863"/>
                  <a:pt x="0" y="8458"/>
                  <a:pt x="0" y="13750"/>
                </a:cubicBezTo>
                <a:cubicBezTo>
                  <a:pt x="0" y="16064"/>
                  <a:pt x="-47" y="19380"/>
                  <a:pt x="1348" y="19380"/>
                </a:cubicBezTo>
                <a:cubicBezTo>
                  <a:pt x="2141" y="19801"/>
                  <a:pt x="3163" y="19380"/>
                  <a:pt x="3978" y="19380"/>
                </a:cubicBezTo>
                <a:cubicBezTo>
                  <a:pt x="5598" y="19380"/>
                  <a:pt x="5194" y="15633"/>
                  <a:pt x="5603" y="13239"/>
                </a:cubicBezTo>
                <a:cubicBezTo>
                  <a:pt x="6041" y="10679"/>
                  <a:pt x="6999" y="8772"/>
                  <a:pt x="8081" y="7817"/>
                </a:cubicBezTo>
                <a:cubicBezTo>
                  <a:pt x="10556" y="5633"/>
                  <a:pt x="14281" y="6413"/>
                  <a:pt x="15754" y="12203"/>
                </a:cubicBezTo>
                <a:cubicBezTo>
                  <a:pt x="16345" y="14526"/>
                  <a:pt x="15902" y="19380"/>
                  <a:pt x="17555" y="19380"/>
                </a:cubicBezTo>
                <a:cubicBezTo>
                  <a:pt x="18293" y="19775"/>
                  <a:pt x="19254" y="19380"/>
                  <a:pt x="20014" y="19380"/>
                </a:cubicBezTo>
                <a:cubicBezTo>
                  <a:pt x="21109" y="19380"/>
                  <a:pt x="21553" y="17757"/>
                  <a:pt x="21553" y="15356"/>
                </a:cubicBezTo>
                <a:cubicBezTo>
                  <a:pt x="21553" y="11600"/>
                  <a:pt x="21288" y="9480"/>
                  <a:pt x="20009" y="6939"/>
                </a:cubicBezTo>
                <a:cubicBezTo>
                  <a:pt x="18354" y="3648"/>
                  <a:pt x="20922" y="8753"/>
                  <a:pt x="20009" y="6939"/>
                </a:cubicBezTo>
                <a:close/>
                <a:moveTo>
                  <a:pt x="20009" y="693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2" name="AutoShape 60"/>
          <p:cNvSpPr>
            <a:spLocks/>
          </p:cNvSpPr>
          <p:nvPr/>
        </p:nvSpPr>
        <p:spPr bwMode="auto">
          <a:xfrm>
            <a:off x="7994650" y="1485900"/>
            <a:ext cx="62707" cy="65088"/>
          </a:xfrm>
          <a:custGeom>
            <a:avLst/>
            <a:gdLst/>
            <a:ahLst/>
            <a:cxnLst/>
            <a:rect l="0" t="0" r="r" b="b"/>
            <a:pathLst>
              <a:path w="16200" h="21600">
                <a:moveTo>
                  <a:pt x="8099" y="0"/>
                </a:moveTo>
                <a:cubicBezTo>
                  <a:pt x="-2700" y="0"/>
                  <a:pt x="-2700" y="21600"/>
                  <a:pt x="8099" y="21600"/>
                </a:cubicBezTo>
                <a:cubicBezTo>
                  <a:pt x="18900" y="21600"/>
                  <a:pt x="18900" y="0"/>
                  <a:pt x="8099" y="0"/>
                </a:cubicBezTo>
                <a:cubicBezTo>
                  <a:pt x="3480" y="0"/>
                  <a:pt x="12730" y="0"/>
                  <a:pt x="8099" y="0"/>
                </a:cubicBezTo>
                <a:close/>
                <a:moveTo>
                  <a:pt x="80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3" name="AutoShape 61"/>
          <p:cNvSpPr>
            <a:spLocks/>
          </p:cNvSpPr>
          <p:nvPr/>
        </p:nvSpPr>
        <p:spPr bwMode="auto">
          <a:xfrm>
            <a:off x="7912100" y="1403350"/>
            <a:ext cx="230188" cy="184150"/>
          </a:xfrm>
          <a:custGeom>
            <a:avLst/>
            <a:gdLst/>
            <a:ahLst/>
            <a:cxnLst/>
            <a:rect l="0" t="0" r="r" b="b"/>
            <a:pathLst>
              <a:path w="20975" h="19911">
                <a:moveTo>
                  <a:pt x="10521" y="17923"/>
                </a:moveTo>
                <a:cubicBezTo>
                  <a:pt x="4749" y="17923"/>
                  <a:pt x="4749" y="7291"/>
                  <a:pt x="10521" y="7291"/>
                </a:cubicBezTo>
                <a:cubicBezTo>
                  <a:pt x="16294" y="7291"/>
                  <a:pt x="16294" y="17923"/>
                  <a:pt x="10521" y="17923"/>
                </a:cubicBezTo>
                <a:cubicBezTo>
                  <a:pt x="8053" y="17923"/>
                  <a:pt x="12989" y="17923"/>
                  <a:pt x="10521" y="17923"/>
                </a:cubicBezTo>
                <a:close/>
                <a:moveTo>
                  <a:pt x="15733" y="3747"/>
                </a:moveTo>
                <a:cubicBezTo>
                  <a:pt x="14313" y="4262"/>
                  <a:pt x="15449" y="1384"/>
                  <a:pt x="14560" y="593"/>
                </a:cubicBezTo>
                <a:cubicBezTo>
                  <a:pt x="12365" y="-1364"/>
                  <a:pt x="12013" y="2013"/>
                  <a:pt x="12013" y="3625"/>
                </a:cubicBezTo>
                <a:cubicBezTo>
                  <a:pt x="12013" y="3688"/>
                  <a:pt x="9243" y="4026"/>
                  <a:pt x="9029" y="3747"/>
                </a:cubicBezTo>
                <a:cubicBezTo>
                  <a:pt x="8834" y="3494"/>
                  <a:pt x="9029" y="2024"/>
                  <a:pt x="9029" y="1655"/>
                </a:cubicBezTo>
                <a:cubicBezTo>
                  <a:pt x="9029" y="174"/>
                  <a:pt x="7312" y="-147"/>
                  <a:pt x="6481" y="593"/>
                </a:cubicBezTo>
                <a:cubicBezTo>
                  <a:pt x="5884" y="1125"/>
                  <a:pt x="6044" y="2109"/>
                  <a:pt x="6044" y="2875"/>
                </a:cubicBezTo>
                <a:cubicBezTo>
                  <a:pt x="6044" y="4173"/>
                  <a:pt x="6028" y="3296"/>
                  <a:pt x="5347" y="3747"/>
                </a:cubicBezTo>
                <a:cubicBezTo>
                  <a:pt x="3702" y="3747"/>
                  <a:pt x="2311" y="7901"/>
                  <a:pt x="1663" y="9328"/>
                </a:cubicBezTo>
                <a:cubicBezTo>
                  <a:pt x="922" y="10961"/>
                  <a:pt x="75" y="12784"/>
                  <a:pt x="75" y="14688"/>
                </a:cubicBezTo>
                <a:cubicBezTo>
                  <a:pt x="75" y="16109"/>
                  <a:pt x="-411" y="19009"/>
                  <a:pt x="1095" y="19605"/>
                </a:cubicBezTo>
                <a:cubicBezTo>
                  <a:pt x="2694" y="20236"/>
                  <a:pt x="5062" y="19694"/>
                  <a:pt x="6707" y="19694"/>
                </a:cubicBezTo>
                <a:cubicBezTo>
                  <a:pt x="9951" y="19694"/>
                  <a:pt x="13197" y="19694"/>
                  <a:pt x="16441" y="19694"/>
                </a:cubicBezTo>
                <a:cubicBezTo>
                  <a:pt x="17352" y="19694"/>
                  <a:pt x="18263" y="19694"/>
                  <a:pt x="19174" y="19694"/>
                </a:cubicBezTo>
                <a:cubicBezTo>
                  <a:pt x="21189" y="19694"/>
                  <a:pt x="20968" y="17487"/>
                  <a:pt x="20968" y="15676"/>
                </a:cubicBezTo>
                <a:cubicBezTo>
                  <a:pt x="20968" y="13363"/>
                  <a:pt x="20431" y="11432"/>
                  <a:pt x="19523" y="9380"/>
                </a:cubicBezTo>
                <a:cubicBezTo>
                  <a:pt x="18879" y="7932"/>
                  <a:pt x="17402" y="3747"/>
                  <a:pt x="15733" y="3747"/>
                </a:cubicBezTo>
                <a:cubicBezTo>
                  <a:pt x="15733" y="3747"/>
                  <a:pt x="16213" y="3747"/>
                  <a:pt x="15733" y="3747"/>
                </a:cubicBezTo>
                <a:close/>
                <a:moveTo>
                  <a:pt x="15733" y="374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4" name="AutoShape 62"/>
          <p:cNvSpPr>
            <a:spLocks/>
          </p:cNvSpPr>
          <p:nvPr/>
        </p:nvSpPr>
        <p:spPr bwMode="auto">
          <a:xfrm>
            <a:off x="2527300" y="2374900"/>
            <a:ext cx="214313" cy="207169"/>
          </a:xfrm>
          <a:custGeom>
            <a:avLst/>
            <a:gdLst/>
            <a:ahLst/>
            <a:cxnLst/>
            <a:rect l="0" t="0" r="r" b="b"/>
            <a:pathLst>
              <a:path w="19249" h="19297">
                <a:moveTo>
                  <a:pt x="17848" y="3097"/>
                </a:moveTo>
                <a:cubicBezTo>
                  <a:pt x="20415" y="3097"/>
                  <a:pt x="19054" y="-1230"/>
                  <a:pt x="16979" y="345"/>
                </a:cubicBezTo>
                <a:cubicBezTo>
                  <a:pt x="16396" y="787"/>
                  <a:pt x="16580" y="2450"/>
                  <a:pt x="16628" y="2417"/>
                </a:cubicBezTo>
                <a:cubicBezTo>
                  <a:pt x="16272" y="2663"/>
                  <a:pt x="15917" y="2908"/>
                  <a:pt x="15562" y="3153"/>
                </a:cubicBezTo>
                <a:cubicBezTo>
                  <a:pt x="14315" y="4014"/>
                  <a:pt x="13068" y="4874"/>
                  <a:pt x="11822" y="5735"/>
                </a:cubicBezTo>
                <a:cubicBezTo>
                  <a:pt x="11354" y="6058"/>
                  <a:pt x="9880" y="7504"/>
                  <a:pt x="9300" y="7476"/>
                </a:cubicBezTo>
                <a:cubicBezTo>
                  <a:pt x="8892" y="7458"/>
                  <a:pt x="7780" y="5902"/>
                  <a:pt x="7502" y="5613"/>
                </a:cubicBezTo>
                <a:cubicBezTo>
                  <a:pt x="6336" y="4405"/>
                  <a:pt x="5169" y="3196"/>
                  <a:pt x="4003" y="1987"/>
                </a:cubicBezTo>
                <a:cubicBezTo>
                  <a:pt x="3389" y="1351"/>
                  <a:pt x="2575" y="166"/>
                  <a:pt x="1611" y="165"/>
                </a:cubicBezTo>
                <a:cubicBezTo>
                  <a:pt x="-1185" y="158"/>
                  <a:pt x="416" y="5649"/>
                  <a:pt x="856" y="7114"/>
                </a:cubicBezTo>
                <a:cubicBezTo>
                  <a:pt x="2536" y="12700"/>
                  <a:pt x="6946" y="17083"/>
                  <a:pt x="12398" y="18607"/>
                </a:cubicBezTo>
                <a:cubicBezTo>
                  <a:pt x="13785" y="18994"/>
                  <a:pt x="18483" y="20370"/>
                  <a:pt x="18475" y="17636"/>
                </a:cubicBezTo>
                <a:cubicBezTo>
                  <a:pt x="18473" y="16524"/>
                  <a:pt x="17006" y="15458"/>
                  <a:pt x="16331" y="14758"/>
                </a:cubicBezTo>
                <a:cubicBezTo>
                  <a:pt x="15520" y="13918"/>
                  <a:pt x="11754" y="11042"/>
                  <a:pt x="12453" y="9956"/>
                </a:cubicBezTo>
                <a:cubicBezTo>
                  <a:pt x="13946" y="7636"/>
                  <a:pt x="15439" y="5316"/>
                  <a:pt x="16933" y="2996"/>
                </a:cubicBezTo>
                <a:cubicBezTo>
                  <a:pt x="17168" y="2630"/>
                  <a:pt x="17443" y="3097"/>
                  <a:pt x="17848" y="3097"/>
                </a:cubicBezTo>
                <a:cubicBezTo>
                  <a:pt x="18660" y="3097"/>
                  <a:pt x="17546" y="3097"/>
                  <a:pt x="17848" y="3097"/>
                </a:cubicBezTo>
                <a:close/>
                <a:moveTo>
                  <a:pt x="17848" y="309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5" name="AutoShape 63"/>
          <p:cNvSpPr>
            <a:spLocks/>
          </p:cNvSpPr>
          <p:nvPr/>
        </p:nvSpPr>
        <p:spPr bwMode="auto">
          <a:xfrm>
            <a:off x="2520950" y="2546350"/>
            <a:ext cx="102394" cy="92869"/>
          </a:xfrm>
          <a:custGeom>
            <a:avLst/>
            <a:gdLst/>
            <a:ahLst/>
            <a:cxnLst/>
            <a:rect l="0" t="0" r="r" b="b"/>
            <a:pathLst>
              <a:path w="16926" h="21600">
                <a:moveTo>
                  <a:pt x="14838" y="8096"/>
                </a:moveTo>
                <a:cubicBezTo>
                  <a:pt x="14515" y="6428"/>
                  <a:pt x="6945" y="627"/>
                  <a:pt x="7191" y="0"/>
                </a:cubicBezTo>
                <a:cubicBezTo>
                  <a:pt x="6159" y="2632"/>
                  <a:pt x="5126" y="5265"/>
                  <a:pt x="4093" y="7897"/>
                </a:cubicBezTo>
                <a:cubicBezTo>
                  <a:pt x="3329" y="9844"/>
                  <a:pt x="-2682" y="21600"/>
                  <a:pt x="1420" y="21600"/>
                </a:cubicBezTo>
                <a:cubicBezTo>
                  <a:pt x="6068" y="21600"/>
                  <a:pt x="10717" y="21600"/>
                  <a:pt x="15366" y="21600"/>
                </a:cubicBezTo>
                <a:cubicBezTo>
                  <a:pt x="18918" y="21600"/>
                  <a:pt x="15366" y="10716"/>
                  <a:pt x="14838" y="8096"/>
                </a:cubicBezTo>
                <a:cubicBezTo>
                  <a:pt x="14743" y="7609"/>
                  <a:pt x="14838" y="8096"/>
                  <a:pt x="14838" y="8096"/>
                </a:cubicBezTo>
                <a:close/>
                <a:moveTo>
                  <a:pt x="14838" y="809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6" name="AutoShape 64"/>
          <p:cNvSpPr>
            <a:spLocks/>
          </p:cNvSpPr>
          <p:nvPr/>
        </p:nvSpPr>
        <p:spPr bwMode="auto">
          <a:xfrm>
            <a:off x="495300" y="1905000"/>
            <a:ext cx="244475" cy="257175"/>
          </a:xfrm>
          <a:custGeom>
            <a:avLst/>
            <a:gdLst/>
            <a:ahLst/>
            <a:cxnLst/>
            <a:rect l="0" t="0" r="r" b="b"/>
            <a:pathLst>
              <a:path w="20718" h="20592">
                <a:moveTo>
                  <a:pt x="10963" y="6527"/>
                </a:moveTo>
                <a:cubicBezTo>
                  <a:pt x="8237" y="6527"/>
                  <a:pt x="7366" y="9245"/>
                  <a:pt x="7550" y="11392"/>
                </a:cubicBezTo>
                <a:cubicBezTo>
                  <a:pt x="7722" y="13401"/>
                  <a:pt x="10135" y="15131"/>
                  <a:pt x="11769" y="13123"/>
                </a:cubicBezTo>
                <a:cubicBezTo>
                  <a:pt x="12747" y="11921"/>
                  <a:pt x="12658" y="10191"/>
                  <a:pt x="12741" y="8745"/>
                </a:cubicBezTo>
                <a:cubicBezTo>
                  <a:pt x="12778" y="8103"/>
                  <a:pt x="12815" y="7462"/>
                  <a:pt x="12851" y="6819"/>
                </a:cubicBezTo>
                <a:cubicBezTo>
                  <a:pt x="12865" y="6584"/>
                  <a:pt x="11161" y="6527"/>
                  <a:pt x="10963" y="6527"/>
                </a:cubicBezTo>
                <a:cubicBezTo>
                  <a:pt x="10334" y="6527"/>
                  <a:pt x="11242" y="6527"/>
                  <a:pt x="10963" y="6527"/>
                </a:cubicBezTo>
                <a:close/>
                <a:moveTo>
                  <a:pt x="10159" y="20592"/>
                </a:moveTo>
                <a:cubicBezTo>
                  <a:pt x="4446" y="20592"/>
                  <a:pt x="266" y="17249"/>
                  <a:pt x="13" y="11738"/>
                </a:cubicBezTo>
                <a:cubicBezTo>
                  <a:pt x="-208" y="6900"/>
                  <a:pt x="2394" y="2120"/>
                  <a:pt x="7445" y="556"/>
                </a:cubicBezTo>
                <a:cubicBezTo>
                  <a:pt x="12495" y="-1008"/>
                  <a:pt x="18562" y="726"/>
                  <a:pt x="20335" y="5800"/>
                </a:cubicBezTo>
                <a:cubicBezTo>
                  <a:pt x="21392" y="8826"/>
                  <a:pt x="20475" y="17567"/>
                  <a:pt x="14939" y="15277"/>
                </a:cubicBezTo>
                <a:cubicBezTo>
                  <a:pt x="13818" y="14813"/>
                  <a:pt x="13614" y="13021"/>
                  <a:pt x="12405" y="14290"/>
                </a:cubicBezTo>
                <a:cubicBezTo>
                  <a:pt x="10851" y="15920"/>
                  <a:pt x="7887" y="15950"/>
                  <a:pt x="6366" y="14231"/>
                </a:cubicBezTo>
                <a:cubicBezTo>
                  <a:pt x="4894" y="12566"/>
                  <a:pt x="4909" y="9772"/>
                  <a:pt x="5847" y="7885"/>
                </a:cubicBezTo>
                <a:cubicBezTo>
                  <a:pt x="7028" y="5514"/>
                  <a:pt x="9625" y="4811"/>
                  <a:pt x="12206" y="5066"/>
                </a:cubicBezTo>
                <a:cubicBezTo>
                  <a:pt x="12487" y="5094"/>
                  <a:pt x="15159" y="5398"/>
                  <a:pt x="15147" y="5644"/>
                </a:cubicBezTo>
                <a:cubicBezTo>
                  <a:pt x="15125" y="6046"/>
                  <a:pt x="15103" y="6448"/>
                  <a:pt x="15082" y="6850"/>
                </a:cubicBezTo>
                <a:cubicBezTo>
                  <a:pt x="15014" y="8121"/>
                  <a:pt x="14947" y="9391"/>
                  <a:pt x="14879" y="10662"/>
                </a:cubicBezTo>
                <a:cubicBezTo>
                  <a:pt x="14821" y="11761"/>
                  <a:pt x="14627" y="13977"/>
                  <a:pt x="16353" y="13977"/>
                </a:cubicBezTo>
                <a:cubicBezTo>
                  <a:pt x="18771" y="13977"/>
                  <a:pt x="18818" y="9922"/>
                  <a:pt x="18718" y="8427"/>
                </a:cubicBezTo>
                <a:cubicBezTo>
                  <a:pt x="18129" y="-314"/>
                  <a:pt x="5366" y="-328"/>
                  <a:pt x="2746" y="7299"/>
                </a:cubicBezTo>
                <a:cubicBezTo>
                  <a:pt x="1597" y="10633"/>
                  <a:pt x="1835" y="15402"/>
                  <a:pt x="5113" y="17618"/>
                </a:cubicBezTo>
                <a:cubicBezTo>
                  <a:pt x="8197" y="19704"/>
                  <a:pt x="12637" y="19056"/>
                  <a:pt x="15980" y="17932"/>
                </a:cubicBezTo>
                <a:cubicBezTo>
                  <a:pt x="15980" y="18774"/>
                  <a:pt x="16298" y="19454"/>
                  <a:pt x="15391" y="19763"/>
                </a:cubicBezTo>
                <a:cubicBezTo>
                  <a:pt x="13713" y="20334"/>
                  <a:pt x="11938" y="20592"/>
                  <a:pt x="10159" y="20592"/>
                </a:cubicBezTo>
                <a:cubicBezTo>
                  <a:pt x="8543" y="20592"/>
                  <a:pt x="11324" y="20592"/>
                  <a:pt x="10159" y="20592"/>
                </a:cubicBezTo>
                <a:close/>
                <a:moveTo>
                  <a:pt x="10159" y="205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7" name="AutoShape 65"/>
          <p:cNvSpPr>
            <a:spLocks/>
          </p:cNvSpPr>
          <p:nvPr/>
        </p:nvSpPr>
        <p:spPr bwMode="auto">
          <a:xfrm>
            <a:off x="2006600" y="2374900"/>
            <a:ext cx="247650" cy="263525"/>
          </a:xfrm>
          <a:custGeom>
            <a:avLst/>
            <a:gdLst/>
            <a:ahLst/>
            <a:cxnLst/>
            <a:rect l="0" t="0" r="r" b="b"/>
            <a:pathLst>
              <a:path w="20549" h="21325">
                <a:moveTo>
                  <a:pt x="19155" y="14665"/>
                </a:moveTo>
                <a:cubicBezTo>
                  <a:pt x="14442" y="14665"/>
                  <a:pt x="9730" y="14665"/>
                  <a:pt x="5016" y="14665"/>
                </a:cubicBezTo>
                <a:cubicBezTo>
                  <a:pt x="4165" y="14665"/>
                  <a:pt x="1521" y="15197"/>
                  <a:pt x="1521" y="14173"/>
                </a:cubicBezTo>
                <a:cubicBezTo>
                  <a:pt x="1521" y="11750"/>
                  <a:pt x="1521" y="9327"/>
                  <a:pt x="1521" y="6903"/>
                </a:cubicBezTo>
                <a:cubicBezTo>
                  <a:pt x="1521" y="6487"/>
                  <a:pt x="3359" y="6718"/>
                  <a:pt x="3735" y="6718"/>
                </a:cubicBezTo>
                <a:cubicBezTo>
                  <a:pt x="4969" y="6718"/>
                  <a:pt x="5590" y="6289"/>
                  <a:pt x="5590" y="7547"/>
                </a:cubicBezTo>
                <a:cubicBezTo>
                  <a:pt x="5590" y="8516"/>
                  <a:pt x="5372" y="9746"/>
                  <a:pt x="5590" y="10692"/>
                </a:cubicBezTo>
                <a:cubicBezTo>
                  <a:pt x="5590" y="12641"/>
                  <a:pt x="8303" y="12197"/>
                  <a:pt x="8303" y="10364"/>
                </a:cubicBezTo>
                <a:cubicBezTo>
                  <a:pt x="8303" y="9200"/>
                  <a:pt x="8303" y="8035"/>
                  <a:pt x="8303" y="6870"/>
                </a:cubicBezTo>
                <a:cubicBezTo>
                  <a:pt x="8303" y="6537"/>
                  <a:pt x="9777" y="6718"/>
                  <a:pt x="10070" y="6718"/>
                </a:cubicBezTo>
                <a:cubicBezTo>
                  <a:pt x="12842" y="6718"/>
                  <a:pt x="15614" y="6718"/>
                  <a:pt x="18386" y="6718"/>
                </a:cubicBezTo>
                <a:cubicBezTo>
                  <a:pt x="18688" y="6718"/>
                  <a:pt x="19155" y="6557"/>
                  <a:pt x="19155" y="6903"/>
                </a:cubicBezTo>
                <a:cubicBezTo>
                  <a:pt x="19155" y="7751"/>
                  <a:pt x="19155" y="8599"/>
                  <a:pt x="19155" y="9446"/>
                </a:cubicBezTo>
                <a:cubicBezTo>
                  <a:pt x="19155" y="11186"/>
                  <a:pt x="19155" y="12926"/>
                  <a:pt x="19155" y="14665"/>
                </a:cubicBezTo>
                <a:cubicBezTo>
                  <a:pt x="19155" y="14665"/>
                  <a:pt x="19155" y="14665"/>
                  <a:pt x="19155" y="14665"/>
                </a:cubicBezTo>
                <a:close/>
                <a:moveTo>
                  <a:pt x="11016" y="19963"/>
                </a:moveTo>
                <a:cubicBezTo>
                  <a:pt x="9888" y="19963"/>
                  <a:pt x="9659" y="20241"/>
                  <a:pt x="9659" y="19134"/>
                </a:cubicBezTo>
                <a:cubicBezTo>
                  <a:pt x="9659" y="18672"/>
                  <a:pt x="9330" y="16280"/>
                  <a:pt x="9659" y="15989"/>
                </a:cubicBezTo>
                <a:cubicBezTo>
                  <a:pt x="9813" y="15854"/>
                  <a:pt x="10695" y="15989"/>
                  <a:pt x="10915" y="15989"/>
                </a:cubicBezTo>
                <a:cubicBezTo>
                  <a:pt x="11129" y="15989"/>
                  <a:pt x="11016" y="16651"/>
                  <a:pt x="11016" y="16819"/>
                </a:cubicBezTo>
                <a:cubicBezTo>
                  <a:pt x="11016" y="17866"/>
                  <a:pt x="11016" y="18914"/>
                  <a:pt x="11016" y="19963"/>
                </a:cubicBezTo>
                <a:cubicBezTo>
                  <a:pt x="11016" y="19963"/>
                  <a:pt x="11016" y="19963"/>
                  <a:pt x="11016" y="19963"/>
                </a:cubicBezTo>
                <a:close/>
                <a:moveTo>
                  <a:pt x="19155" y="5394"/>
                </a:moveTo>
                <a:cubicBezTo>
                  <a:pt x="16908" y="5394"/>
                  <a:pt x="14662" y="5394"/>
                  <a:pt x="12415" y="5394"/>
                </a:cubicBezTo>
                <a:cubicBezTo>
                  <a:pt x="11236" y="5394"/>
                  <a:pt x="10057" y="5394"/>
                  <a:pt x="8878" y="5394"/>
                </a:cubicBezTo>
                <a:cubicBezTo>
                  <a:pt x="7939" y="5394"/>
                  <a:pt x="8312" y="4069"/>
                  <a:pt x="8373" y="4069"/>
                </a:cubicBezTo>
                <a:cubicBezTo>
                  <a:pt x="9547" y="4069"/>
                  <a:pt x="11091" y="4340"/>
                  <a:pt x="11925" y="3326"/>
                </a:cubicBezTo>
                <a:cubicBezTo>
                  <a:pt x="13238" y="1728"/>
                  <a:pt x="11643" y="96"/>
                  <a:pt x="9937" y="96"/>
                </a:cubicBezTo>
                <a:cubicBezTo>
                  <a:pt x="8906" y="96"/>
                  <a:pt x="7513" y="-160"/>
                  <a:pt x="6518" y="163"/>
                </a:cubicBezTo>
                <a:cubicBezTo>
                  <a:pt x="5200" y="592"/>
                  <a:pt x="5590" y="2557"/>
                  <a:pt x="5590" y="3583"/>
                </a:cubicBezTo>
                <a:cubicBezTo>
                  <a:pt x="5590" y="4443"/>
                  <a:pt x="6013" y="5394"/>
                  <a:pt x="5021" y="5394"/>
                </a:cubicBezTo>
                <a:cubicBezTo>
                  <a:pt x="3940" y="5394"/>
                  <a:pt x="2574" y="5162"/>
                  <a:pt x="1521" y="5394"/>
                </a:cubicBezTo>
                <a:cubicBezTo>
                  <a:pt x="-694" y="5394"/>
                  <a:pt x="164" y="10678"/>
                  <a:pt x="164" y="11937"/>
                </a:cubicBezTo>
                <a:cubicBezTo>
                  <a:pt x="164" y="12839"/>
                  <a:pt x="164" y="13741"/>
                  <a:pt x="164" y="14644"/>
                </a:cubicBezTo>
                <a:cubicBezTo>
                  <a:pt x="164" y="16074"/>
                  <a:pt x="1630" y="15989"/>
                  <a:pt x="2652" y="15989"/>
                </a:cubicBezTo>
                <a:cubicBezTo>
                  <a:pt x="4058" y="15989"/>
                  <a:pt x="5464" y="15989"/>
                  <a:pt x="6870" y="15989"/>
                </a:cubicBezTo>
                <a:cubicBezTo>
                  <a:pt x="7895" y="15989"/>
                  <a:pt x="8303" y="15658"/>
                  <a:pt x="8303" y="16686"/>
                </a:cubicBezTo>
                <a:cubicBezTo>
                  <a:pt x="8303" y="18179"/>
                  <a:pt x="8303" y="19671"/>
                  <a:pt x="8303" y="21164"/>
                </a:cubicBezTo>
                <a:cubicBezTo>
                  <a:pt x="8303" y="21430"/>
                  <a:pt x="11681" y="21287"/>
                  <a:pt x="12098" y="21287"/>
                </a:cubicBezTo>
                <a:cubicBezTo>
                  <a:pt x="13885" y="21287"/>
                  <a:pt x="13729" y="21440"/>
                  <a:pt x="13729" y="19695"/>
                </a:cubicBezTo>
                <a:cubicBezTo>
                  <a:pt x="13729" y="19288"/>
                  <a:pt x="13583" y="15989"/>
                  <a:pt x="13855" y="15989"/>
                </a:cubicBezTo>
                <a:cubicBezTo>
                  <a:pt x="15384" y="15989"/>
                  <a:pt x="16913" y="15989"/>
                  <a:pt x="18442" y="15989"/>
                </a:cubicBezTo>
                <a:cubicBezTo>
                  <a:pt x="19901" y="15989"/>
                  <a:pt x="20511" y="15381"/>
                  <a:pt x="20511" y="13972"/>
                </a:cubicBezTo>
                <a:cubicBezTo>
                  <a:pt x="20511" y="12241"/>
                  <a:pt x="20511" y="10510"/>
                  <a:pt x="20511" y="8779"/>
                </a:cubicBezTo>
                <a:cubicBezTo>
                  <a:pt x="20511" y="7687"/>
                  <a:pt x="20906" y="5394"/>
                  <a:pt x="19155" y="5394"/>
                </a:cubicBezTo>
                <a:cubicBezTo>
                  <a:pt x="19155" y="5394"/>
                  <a:pt x="19903" y="5394"/>
                  <a:pt x="19155" y="5394"/>
                </a:cubicBezTo>
                <a:close/>
                <a:moveTo>
                  <a:pt x="19155" y="539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8" name="AutoShape 66"/>
          <p:cNvSpPr>
            <a:spLocks/>
          </p:cNvSpPr>
          <p:nvPr/>
        </p:nvSpPr>
        <p:spPr bwMode="auto">
          <a:xfrm>
            <a:off x="3676650" y="2438400"/>
            <a:ext cx="117475" cy="100013"/>
          </a:xfrm>
          <a:custGeom>
            <a:avLst/>
            <a:gdLst/>
            <a:ahLst/>
            <a:cxnLst/>
            <a:rect l="0" t="0" r="r" b="b"/>
            <a:pathLst>
              <a:path w="20556" h="21031">
                <a:moveTo>
                  <a:pt x="97" y="21031"/>
                </a:moveTo>
                <a:cubicBezTo>
                  <a:pt x="6653" y="21031"/>
                  <a:pt x="13208" y="21031"/>
                  <a:pt x="19764" y="21031"/>
                </a:cubicBezTo>
                <a:cubicBezTo>
                  <a:pt x="19654" y="21031"/>
                  <a:pt x="21319" y="2042"/>
                  <a:pt x="20119" y="456"/>
                </a:cubicBezTo>
                <a:cubicBezTo>
                  <a:pt x="19343" y="-569"/>
                  <a:pt x="12827" y="456"/>
                  <a:pt x="11684" y="456"/>
                </a:cubicBezTo>
                <a:cubicBezTo>
                  <a:pt x="7940" y="456"/>
                  <a:pt x="4196" y="456"/>
                  <a:pt x="451" y="456"/>
                </a:cubicBezTo>
                <a:cubicBezTo>
                  <a:pt x="-281" y="456"/>
                  <a:pt x="97" y="18640"/>
                  <a:pt x="97" y="21031"/>
                </a:cubicBezTo>
                <a:cubicBezTo>
                  <a:pt x="97" y="21031"/>
                  <a:pt x="97" y="21031"/>
                  <a:pt x="97" y="21031"/>
                </a:cubicBezTo>
                <a:close/>
                <a:moveTo>
                  <a:pt x="97" y="2103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39" name="AutoShape 67"/>
          <p:cNvSpPr>
            <a:spLocks/>
          </p:cNvSpPr>
          <p:nvPr/>
        </p:nvSpPr>
        <p:spPr bwMode="auto">
          <a:xfrm>
            <a:off x="3714750" y="2406650"/>
            <a:ext cx="49213" cy="18257"/>
          </a:xfrm>
          <a:custGeom>
            <a:avLst/>
            <a:gdLst/>
            <a:ahLst/>
            <a:cxnLst/>
            <a:rect l="0" t="0" r="r" b="b"/>
            <a:pathLst>
              <a:path w="20633" h="18809">
                <a:moveTo>
                  <a:pt x="20591" y="627"/>
                </a:moveTo>
                <a:cubicBezTo>
                  <a:pt x="15748" y="627"/>
                  <a:pt x="10905" y="627"/>
                  <a:pt x="6066" y="627"/>
                </a:cubicBezTo>
                <a:cubicBezTo>
                  <a:pt x="5332" y="627"/>
                  <a:pt x="774" y="-784"/>
                  <a:pt x="256" y="627"/>
                </a:cubicBezTo>
                <a:cubicBezTo>
                  <a:pt x="-85" y="1546"/>
                  <a:pt x="-85" y="16278"/>
                  <a:pt x="256" y="17203"/>
                </a:cubicBezTo>
                <a:cubicBezTo>
                  <a:pt x="1594" y="20816"/>
                  <a:pt x="12693" y="17203"/>
                  <a:pt x="14779" y="17203"/>
                </a:cubicBezTo>
                <a:cubicBezTo>
                  <a:pt x="21515" y="17203"/>
                  <a:pt x="20591" y="17341"/>
                  <a:pt x="20591" y="627"/>
                </a:cubicBezTo>
                <a:cubicBezTo>
                  <a:pt x="20591" y="627"/>
                  <a:pt x="20591" y="627"/>
                  <a:pt x="20591" y="627"/>
                </a:cubicBezTo>
                <a:close/>
                <a:moveTo>
                  <a:pt x="20591" y="62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0" name="AutoShape 68"/>
          <p:cNvSpPr>
            <a:spLocks/>
          </p:cNvSpPr>
          <p:nvPr/>
        </p:nvSpPr>
        <p:spPr bwMode="auto">
          <a:xfrm>
            <a:off x="3644900" y="2374900"/>
            <a:ext cx="180182" cy="261938"/>
          </a:xfrm>
          <a:custGeom>
            <a:avLst/>
            <a:gdLst/>
            <a:ahLst/>
            <a:cxnLst/>
            <a:rect l="0" t="0" r="r" b="b"/>
            <a:pathLst>
              <a:path w="21600" h="21330">
                <a:moveTo>
                  <a:pt x="19636" y="18665"/>
                </a:moveTo>
                <a:cubicBezTo>
                  <a:pt x="19636" y="20817"/>
                  <a:pt x="12088" y="19998"/>
                  <a:pt x="10259" y="19998"/>
                </a:cubicBezTo>
                <a:cubicBezTo>
                  <a:pt x="8394" y="19998"/>
                  <a:pt x="1963" y="20748"/>
                  <a:pt x="1963" y="18620"/>
                </a:cubicBezTo>
                <a:cubicBezTo>
                  <a:pt x="1963" y="13858"/>
                  <a:pt x="1963" y="9097"/>
                  <a:pt x="1963" y="4335"/>
                </a:cubicBezTo>
                <a:cubicBezTo>
                  <a:pt x="1963" y="2583"/>
                  <a:pt x="2041" y="1339"/>
                  <a:pt x="5154" y="1339"/>
                </a:cubicBezTo>
                <a:cubicBezTo>
                  <a:pt x="9020" y="1339"/>
                  <a:pt x="12887" y="1339"/>
                  <a:pt x="16754" y="1339"/>
                </a:cubicBezTo>
                <a:cubicBezTo>
                  <a:pt x="19912" y="1339"/>
                  <a:pt x="19636" y="2933"/>
                  <a:pt x="19636" y="4578"/>
                </a:cubicBezTo>
                <a:cubicBezTo>
                  <a:pt x="19636" y="7397"/>
                  <a:pt x="19636" y="10216"/>
                  <a:pt x="19636" y="13035"/>
                </a:cubicBezTo>
                <a:cubicBezTo>
                  <a:pt x="19636" y="14912"/>
                  <a:pt x="19636" y="16788"/>
                  <a:pt x="19636" y="18665"/>
                </a:cubicBezTo>
                <a:cubicBezTo>
                  <a:pt x="19636" y="19400"/>
                  <a:pt x="19636" y="18665"/>
                  <a:pt x="19636" y="18665"/>
                </a:cubicBezTo>
                <a:close/>
                <a:moveTo>
                  <a:pt x="17672" y="7"/>
                </a:moveTo>
                <a:cubicBezTo>
                  <a:pt x="14332" y="7"/>
                  <a:pt x="10992" y="7"/>
                  <a:pt x="7653" y="7"/>
                </a:cubicBezTo>
                <a:cubicBezTo>
                  <a:pt x="4543" y="7"/>
                  <a:pt x="0" y="-270"/>
                  <a:pt x="0" y="2771"/>
                </a:cubicBezTo>
                <a:cubicBezTo>
                  <a:pt x="0" y="7591"/>
                  <a:pt x="0" y="12411"/>
                  <a:pt x="0" y="17231"/>
                </a:cubicBezTo>
                <a:cubicBezTo>
                  <a:pt x="0" y="19269"/>
                  <a:pt x="529" y="21330"/>
                  <a:pt x="4352" y="21330"/>
                </a:cubicBezTo>
                <a:cubicBezTo>
                  <a:pt x="8142" y="21330"/>
                  <a:pt x="11934" y="21330"/>
                  <a:pt x="15725" y="21330"/>
                </a:cubicBezTo>
                <a:cubicBezTo>
                  <a:pt x="18960" y="21330"/>
                  <a:pt x="21600" y="20718"/>
                  <a:pt x="21600" y="18148"/>
                </a:cubicBezTo>
                <a:cubicBezTo>
                  <a:pt x="21600" y="15717"/>
                  <a:pt x="21600" y="13284"/>
                  <a:pt x="21600" y="10853"/>
                </a:cubicBezTo>
                <a:cubicBezTo>
                  <a:pt x="21600" y="8604"/>
                  <a:pt x="21600" y="6355"/>
                  <a:pt x="21600" y="4106"/>
                </a:cubicBezTo>
                <a:cubicBezTo>
                  <a:pt x="21600" y="2279"/>
                  <a:pt x="21281" y="7"/>
                  <a:pt x="17672" y="7"/>
                </a:cubicBezTo>
                <a:cubicBezTo>
                  <a:pt x="17672" y="7"/>
                  <a:pt x="19832" y="7"/>
                  <a:pt x="17672" y="7"/>
                </a:cubicBezTo>
                <a:close/>
                <a:moveTo>
                  <a:pt x="17672" y="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1" name="AutoShape 69"/>
          <p:cNvSpPr>
            <a:spLocks/>
          </p:cNvSpPr>
          <p:nvPr/>
        </p:nvSpPr>
        <p:spPr bwMode="auto">
          <a:xfrm>
            <a:off x="3676650" y="2584450"/>
            <a:ext cx="17463" cy="17463"/>
          </a:xfrm>
          <a:custGeom>
            <a:avLst/>
            <a:gdLst/>
            <a:ahLst/>
            <a:cxnLst/>
            <a:rect l="0" t="0" r="r" b="b"/>
            <a:pathLst>
              <a:path w="20253" h="20252">
                <a:moveTo>
                  <a:pt x="902" y="19349"/>
                </a:moveTo>
                <a:cubicBezTo>
                  <a:pt x="4126" y="19349"/>
                  <a:pt x="17556" y="21382"/>
                  <a:pt x="19596" y="19349"/>
                </a:cubicBezTo>
                <a:cubicBezTo>
                  <a:pt x="20473" y="18472"/>
                  <a:pt x="20473" y="1532"/>
                  <a:pt x="19596" y="655"/>
                </a:cubicBezTo>
                <a:cubicBezTo>
                  <a:pt x="18720" y="-218"/>
                  <a:pt x="1779" y="-218"/>
                  <a:pt x="902" y="655"/>
                </a:cubicBezTo>
                <a:cubicBezTo>
                  <a:pt x="-1127" y="2688"/>
                  <a:pt x="902" y="16135"/>
                  <a:pt x="902" y="19349"/>
                </a:cubicBezTo>
                <a:cubicBezTo>
                  <a:pt x="902" y="19349"/>
                  <a:pt x="902" y="19349"/>
                  <a:pt x="902" y="19349"/>
                </a:cubicBezTo>
                <a:close/>
                <a:moveTo>
                  <a:pt x="902" y="1934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2" name="AutoShape 70"/>
          <p:cNvSpPr>
            <a:spLocks/>
          </p:cNvSpPr>
          <p:nvPr/>
        </p:nvSpPr>
        <p:spPr bwMode="auto">
          <a:xfrm>
            <a:off x="3714750" y="2584450"/>
            <a:ext cx="17463" cy="17463"/>
          </a:xfrm>
          <a:custGeom>
            <a:avLst/>
            <a:gdLst/>
            <a:ahLst/>
            <a:cxnLst/>
            <a:rect l="0" t="0" r="r" b="b"/>
            <a:pathLst>
              <a:path w="20251" h="20252">
                <a:moveTo>
                  <a:pt x="907" y="19349"/>
                </a:moveTo>
                <a:cubicBezTo>
                  <a:pt x="4121" y="19349"/>
                  <a:pt x="17564" y="21382"/>
                  <a:pt x="19604" y="19349"/>
                </a:cubicBezTo>
                <a:cubicBezTo>
                  <a:pt x="20467" y="18472"/>
                  <a:pt x="20467" y="1532"/>
                  <a:pt x="19604" y="655"/>
                </a:cubicBezTo>
                <a:cubicBezTo>
                  <a:pt x="18717" y="-218"/>
                  <a:pt x="1784" y="-218"/>
                  <a:pt x="907" y="655"/>
                </a:cubicBezTo>
                <a:cubicBezTo>
                  <a:pt x="-1133" y="2688"/>
                  <a:pt x="907" y="16135"/>
                  <a:pt x="907" y="19349"/>
                </a:cubicBezTo>
                <a:cubicBezTo>
                  <a:pt x="907" y="19349"/>
                  <a:pt x="907" y="19349"/>
                  <a:pt x="907" y="19349"/>
                </a:cubicBezTo>
                <a:close/>
                <a:moveTo>
                  <a:pt x="907" y="1934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3" name="AutoShape 71"/>
          <p:cNvSpPr>
            <a:spLocks/>
          </p:cNvSpPr>
          <p:nvPr/>
        </p:nvSpPr>
        <p:spPr bwMode="auto">
          <a:xfrm>
            <a:off x="3746500" y="2584450"/>
            <a:ext cx="17463" cy="17463"/>
          </a:xfrm>
          <a:custGeom>
            <a:avLst/>
            <a:gdLst/>
            <a:ahLst/>
            <a:cxnLst/>
            <a:rect l="0" t="0" r="r" b="b"/>
            <a:pathLst>
              <a:path w="20249" h="20252">
                <a:moveTo>
                  <a:pt x="906" y="19349"/>
                </a:moveTo>
                <a:cubicBezTo>
                  <a:pt x="4129" y="19349"/>
                  <a:pt x="17555" y="21382"/>
                  <a:pt x="19594" y="19349"/>
                </a:cubicBezTo>
                <a:cubicBezTo>
                  <a:pt x="20467" y="18472"/>
                  <a:pt x="20467" y="1532"/>
                  <a:pt x="19594" y="655"/>
                </a:cubicBezTo>
                <a:cubicBezTo>
                  <a:pt x="18718" y="-218"/>
                  <a:pt x="1779" y="-218"/>
                  <a:pt x="906" y="655"/>
                </a:cubicBezTo>
                <a:cubicBezTo>
                  <a:pt x="-1133" y="2688"/>
                  <a:pt x="906" y="16135"/>
                  <a:pt x="906" y="19349"/>
                </a:cubicBezTo>
                <a:cubicBezTo>
                  <a:pt x="906" y="19349"/>
                  <a:pt x="906" y="19349"/>
                  <a:pt x="906" y="19349"/>
                </a:cubicBezTo>
                <a:close/>
                <a:moveTo>
                  <a:pt x="906" y="1934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4" name="AutoShape 72"/>
          <p:cNvSpPr>
            <a:spLocks/>
          </p:cNvSpPr>
          <p:nvPr/>
        </p:nvSpPr>
        <p:spPr bwMode="auto">
          <a:xfrm>
            <a:off x="3778250" y="2584450"/>
            <a:ext cx="17463" cy="17463"/>
          </a:xfrm>
          <a:custGeom>
            <a:avLst/>
            <a:gdLst/>
            <a:ahLst/>
            <a:cxnLst/>
            <a:rect l="0" t="0" r="r" b="b"/>
            <a:pathLst>
              <a:path w="20246" h="20252">
                <a:moveTo>
                  <a:pt x="906" y="19349"/>
                </a:moveTo>
                <a:cubicBezTo>
                  <a:pt x="4119" y="19349"/>
                  <a:pt x="17555" y="21382"/>
                  <a:pt x="19583" y="19349"/>
                </a:cubicBezTo>
                <a:cubicBezTo>
                  <a:pt x="20467" y="18472"/>
                  <a:pt x="20467" y="1532"/>
                  <a:pt x="19583" y="655"/>
                </a:cubicBezTo>
                <a:cubicBezTo>
                  <a:pt x="18718" y="-218"/>
                  <a:pt x="1779" y="-218"/>
                  <a:pt x="906" y="655"/>
                </a:cubicBezTo>
                <a:cubicBezTo>
                  <a:pt x="-1133" y="2688"/>
                  <a:pt x="906" y="16135"/>
                  <a:pt x="906" y="19349"/>
                </a:cubicBezTo>
                <a:cubicBezTo>
                  <a:pt x="906" y="19349"/>
                  <a:pt x="906" y="19349"/>
                  <a:pt x="906" y="19349"/>
                </a:cubicBezTo>
                <a:close/>
                <a:moveTo>
                  <a:pt x="906" y="1934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5" name="AutoShape 73"/>
          <p:cNvSpPr>
            <a:spLocks/>
          </p:cNvSpPr>
          <p:nvPr/>
        </p:nvSpPr>
        <p:spPr bwMode="auto">
          <a:xfrm>
            <a:off x="3676650" y="2552700"/>
            <a:ext cx="17463" cy="17463"/>
          </a:xfrm>
          <a:custGeom>
            <a:avLst/>
            <a:gdLst/>
            <a:ahLst/>
            <a:cxnLst/>
            <a:rect l="0" t="0" r="r" b="b"/>
            <a:pathLst>
              <a:path w="20253" h="20250">
                <a:moveTo>
                  <a:pt x="902" y="19345"/>
                </a:moveTo>
                <a:cubicBezTo>
                  <a:pt x="4126" y="19345"/>
                  <a:pt x="17556" y="21381"/>
                  <a:pt x="19596" y="19345"/>
                </a:cubicBezTo>
                <a:cubicBezTo>
                  <a:pt x="20473" y="18472"/>
                  <a:pt x="20473" y="1538"/>
                  <a:pt x="19596" y="658"/>
                </a:cubicBezTo>
                <a:cubicBezTo>
                  <a:pt x="18720" y="-219"/>
                  <a:pt x="1779" y="-219"/>
                  <a:pt x="902" y="658"/>
                </a:cubicBezTo>
                <a:cubicBezTo>
                  <a:pt x="-1127" y="2694"/>
                  <a:pt x="902" y="16132"/>
                  <a:pt x="902" y="19345"/>
                </a:cubicBezTo>
                <a:cubicBezTo>
                  <a:pt x="902" y="19345"/>
                  <a:pt x="902" y="19345"/>
                  <a:pt x="902" y="19345"/>
                </a:cubicBezTo>
                <a:close/>
                <a:moveTo>
                  <a:pt x="902" y="1934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6" name="AutoShape 74"/>
          <p:cNvSpPr>
            <a:spLocks/>
          </p:cNvSpPr>
          <p:nvPr/>
        </p:nvSpPr>
        <p:spPr bwMode="auto">
          <a:xfrm>
            <a:off x="3714750" y="2552700"/>
            <a:ext cx="17463" cy="17463"/>
          </a:xfrm>
          <a:custGeom>
            <a:avLst/>
            <a:gdLst/>
            <a:ahLst/>
            <a:cxnLst/>
            <a:rect l="0" t="0" r="r" b="b"/>
            <a:pathLst>
              <a:path w="20251" h="20250">
                <a:moveTo>
                  <a:pt x="907" y="19345"/>
                </a:moveTo>
                <a:cubicBezTo>
                  <a:pt x="4121" y="19345"/>
                  <a:pt x="17564" y="21381"/>
                  <a:pt x="19604" y="19345"/>
                </a:cubicBezTo>
                <a:cubicBezTo>
                  <a:pt x="20467" y="18472"/>
                  <a:pt x="20467" y="1538"/>
                  <a:pt x="19604" y="658"/>
                </a:cubicBezTo>
                <a:cubicBezTo>
                  <a:pt x="18717" y="-219"/>
                  <a:pt x="1784" y="-219"/>
                  <a:pt x="907" y="658"/>
                </a:cubicBezTo>
                <a:cubicBezTo>
                  <a:pt x="-1133" y="2694"/>
                  <a:pt x="907" y="16132"/>
                  <a:pt x="907" y="19345"/>
                </a:cubicBezTo>
                <a:cubicBezTo>
                  <a:pt x="907" y="19345"/>
                  <a:pt x="907" y="19345"/>
                  <a:pt x="907" y="19345"/>
                </a:cubicBezTo>
                <a:close/>
                <a:moveTo>
                  <a:pt x="907" y="1934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7" name="AutoShape 75"/>
          <p:cNvSpPr>
            <a:spLocks/>
          </p:cNvSpPr>
          <p:nvPr/>
        </p:nvSpPr>
        <p:spPr bwMode="auto">
          <a:xfrm>
            <a:off x="3746500" y="2552700"/>
            <a:ext cx="17463" cy="17463"/>
          </a:xfrm>
          <a:custGeom>
            <a:avLst/>
            <a:gdLst/>
            <a:ahLst/>
            <a:cxnLst/>
            <a:rect l="0" t="0" r="r" b="b"/>
            <a:pathLst>
              <a:path w="20249" h="20250">
                <a:moveTo>
                  <a:pt x="906" y="19345"/>
                </a:moveTo>
                <a:cubicBezTo>
                  <a:pt x="4129" y="19345"/>
                  <a:pt x="17555" y="21381"/>
                  <a:pt x="19594" y="19345"/>
                </a:cubicBezTo>
                <a:cubicBezTo>
                  <a:pt x="20467" y="18472"/>
                  <a:pt x="20467" y="1538"/>
                  <a:pt x="19594" y="658"/>
                </a:cubicBezTo>
                <a:cubicBezTo>
                  <a:pt x="18718" y="-219"/>
                  <a:pt x="1779" y="-219"/>
                  <a:pt x="906" y="658"/>
                </a:cubicBezTo>
                <a:cubicBezTo>
                  <a:pt x="-1133" y="2694"/>
                  <a:pt x="906" y="16132"/>
                  <a:pt x="906" y="19345"/>
                </a:cubicBezTo>
                <a:cubicBezTo>
                  <a:pt x="906" y="19345"/>
                  <a:pt x="906" y="19345"/>
                  <a:pt x="906" y="19345"/>
                </a:cubicBezTo>
                <a:close/>
                <a:moveTo>
                  <a:pt x="906" y="1934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8" name="AutoShape 76"/>
          <p:cNvSpPr>
            <a:spLocks/>
          </p:cNvSpPr>
          <p:nvPr/>
        </p:nvSpPr>
        <p:spPr bwMode="auto">
          <a:xfrm>
            <a:off x="3778250" y="2552700"/>
            <a:ext cx="17463" cy="17463"/>
          </a:xfrm>
          <a:custGeom>
            <a:avLst/>
            <a:gdLst/>
            <a:ahLst/>
            <a:cxnLst/>
            <a:rect l="0" t="0" r="r" b="b"/>
            <a:pathLst>
              <a:path w="20246" h="20250">
                <a:moveTo>
                  <a:pt x="906" y="19345"/>
                </a:moveTo>
                <a:cubicBezTo>
                  <a:pt x="4119" y="19345"/>
                  <a:pt x="17555" y="21381"/>
                  <a:pt x="19583" y="19345"/>
                </a:cubicBezTo>
                <a:cubicBezTo>
                  <a:pt x="20467" y="18472"/>
                  <a:pt x="20467" y="1538"/>
                  <a:pt x="19583" y="658"/>
                </a:cubicBezTo>
                <a:cubicBezTo>
                  <a:pt x="18718" y="-219"/>
                  <a:pt x="1779" y="-219"/>
                  <a:pt x="906" y="658"/>
                </a:cubicBezTo>
                <a:cubicBezTo>
                  <a:pt x="-1133" y="2694"/>
                  <a:pt x="906" y="16132"/>
                  <a:pt x="906" y="19345"/>
                </a:cubicBezTo>
                <a:cubicBezTo>
                  <a:pt x="906" y="19345"/>
                  <a:pt x="906" y="19345"/>
                  <a:pt x="906" y="19345"/>
                </a:cubicBezTo>
                <a:close/>
                <a:moveTo>
                  <a:pt x="906" y="1934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49" name="AutoShape 77"/>
          <p:cNvSpPr>
            <a:spLocks/>
          </p:cNvSpPr>
          <p:nvPr/>
        </p:nvSpPr>
        <p:spPr bwMode="auto">
          <a:xfrm>
            <a:off x="7359650" y="1866900"/>
            <a:ext cx="261938" cy="261938"/>
          </a:xfrm>
          <a:custGeom>
            <a:avLst/>
            <a:gdLst/>
            <a:ahLst/>
            <a:cxnLst/>
            <a:rect l="0" t="0" r="r" b="b"/>
            <a:pathLst>
              <a:path w="21600" h="21600">
                <a:moveTo>
                  <a:pt x="10800" y="20250"/>
                </a:moveTo>
                <a:cubicBezTo>
                  <a:pt x="5655" y="20250"/>
                  <a:pt x="1349" y="15944"/>
                  <a:pt x="1349" y="10800"/>
                </a:cubicBezTo>
                <a:cubicBezTo>
                  <a:pt x="1349" y="5656"/>
                  <a:pt x="5655" y="1350"/>
                  <a:pt x="10800" y="1350"/>
                </a:cubicBezTo>
                <a:cubicBezTo>
                  <a:pt x="15944" y="1350"/>
                  <a:pt x="20250" y="5656"/>
                  <a:pt x="20250" y="10800"/>
                </a:cubicBezTo>
                <a:cubicBezTo>
                  <a:pt x="20250" y="15944"/>
                  <a:pt x="15944" y="20250"/>
                  <a:pt x="10800" y="20250"/>
                </a:cubicBezTo>
                <a:cubicBezTo>
                  <a:pt x="5590" y="20250"/>
                  <a:pt x="16010" y="20250"/>
                  <a:pt x="10800" y="20250"/>
                </a:cubicBezTo>
                <a:close/>
                <a:moveTo>
                  <a:pt x="10800" y="0"/>
                </a:moveTo>
                <a:cubicBezTo>
                  <a:pt x="4914" y="0"/>
                  <a:pt x="0" y="4915"/>
                  <a:pt x="0" y="10800"/>
                </a:cubicBezTo>
                <a:cubicBezTo>
                  <a:pt x="0" y="16686"/>
                  <a:pt x="4914" y="21600"/>
                  <a:pt x="10800" y="21600"/>
                </a:cubicBezTo>
                <a:cubicBezTo>
                  <a:pt x="16685" y="21600"/>
                  <a:pt x="21600" y="16686"/>
                  <a:pt x="21600" y="10800"/>
                </a:cubicBezTo>
                <a:cubicBezTo>
                  <a:pt x="21600" y="4915"/>
                  <a:pt x="16685" y="0"/>
                  <a:pt x="10800" y="0"/>
                </a:cubicBezTo>
                <a:cubicBezTo>
                  <a:pt x="4836"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0" name="AutoShape 78"/>
          <p:cNvSpPr>
            <a:spLocks/>
          </p:cNvSpPr>
          <p:nvPr/>
        </p:nvSpPr>
        <p:spPr bwMode="auto">
          <a:xfrm>
            <a:off x="7442200" y="1936750"/>
            <a:ext cx="33338" cy="48419"/>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497" y="21600"/>
                  <a:pt x="3700"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1" name="AutoShape 79"/>
          <p:cNvSpPr>
            <a:spLocks/>
          </p:cNvSpPr>
          <p:nvPr/>
        </p:nvSpPr>
        <p:spPr bwMode="auto">
          <a:xfrm>
            <a:off x="7505700" y="1936750"/>
            <a:ext cx="33338" cy="48419"/>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503" y="21600"/>
                  <a:pt x="3700"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2" name="AutoShape 80"/>
          <p:cNvSpPr>
            <a:spLocks/>
          </p:cNvSpPr>
          <p:nvPr/>
        </p:nvSpPr>
        <p:spPr bwMode="auto">
          <a:xfrm>
            <a:off x="7410450" y="2019300"/>
            <a:ext cx="158750" cy="64294"/>
          </a:xfrm>
          <a:custGeom>
            <a:avLst/>
            <a:gdLst/>
            <a:ahLst/>
            <a:cxnLst/>
            <a:rect l="0" t="0" r="r" b="b"/>
            <a:pathLst>
              <a:path w="21600" h="15722">
                <a:moveTo>
                  <a:pt x="1373" y="6331"/>
                </a:moveTo>
                <a:cubicBezTo>
                  <a:pt x="6512" y="21600"/>
                  <a:pt x="19574" y="17369"/>
                  <a:pt x="21600" y="0"/>
                </a:cubicBezTo>
                <a:cubicBezTo>
                  <a:pt x="14400" y="0"/>
                  <a:pt x="7200" y="0"/>
                  <a:pt x="0" y="0"/>
                </a:cubicBezTo>
                <a:cubicBezTo>
                  <a:pt x="256" y="2229"/>
                  <a:pt x="716" y="4380"/>
                  <a:pt x="1373" y="6331"/>
                </a:cubicBezTo>
                <a:cubicBezTo>
                  <a:pt x="3311" y="12090"/>
                  <a:pt x="725" y="4403"/>
                  <a:pt x="1373" y="6331"/>
                </a:cubicBezTo>
                <a:close/>
                <a:moveTo>
                  <a:pt x="1373" y="633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3" name="AutoShape 81"/>
          <p:cNvSpPr>
            <a:spLocks/>
          </p:cNvSpPr>
          <p:nvPr/>
        </p:nvSpPr>
        <p:spPr bwMode="auto">
          <a:xfrm>
            <a:off x="7867650" y="1866900"/>
            <a:ext cx="261938" cy="261938"/>
          </a:xfrm>
          <a:custGeom>
            <a:avLst/>
            <a:gdLst/>
            <a:ahLst/>
            <a:cxnLst/>
            <a:rect l="0" t="0" r="r" b="b"/>
            <a:pathLst>
              <a:path w="21600" h="21600">
                <a:moveTo>
                  <a:pt x="10800" y="20250"/>
                </a:moveTo>
                <a:cubicBezTo>
                  <a:pt x="5656" y="20250"/>
                  <a:pt x="1350" y="15944"/>
                  <a:pt x="1350" y="10800"/>
                </a:cubicBezTo>
                <a:cubicBezTo>
                  <a:pt x="1350" y="5656"/>
                  <a:pt x="5656" y="1350"/>
                  <a:pt x="10800" y="1350"/>
                </a:cubicBezTo>
                <a:cubicBezTo>
                  <a:pt x="15944" y="1350"/>
                  <a:pt x="20250" y="5656"/>
                  <a:pt x="20250" y="10800"/>
                </a:cubicBezTo>
                <a:cubicBezTo>
                  <a:pt x="20250" y="15944"/>
                  <a:pt x="15944" y="20250"/>
                  <a:pt x="10800" y="20250"/>
                </a:cubicBezTo>
                <a:cubicBezTo>
                  <a:pt x="5590" y="20250"/>
                  <a:pt x="16009" y="20250"/>
                  <a:pt x="10800" y="20250"/>
                </a:cubicBezTo>
                <a:close/>
                <a:moveTo>
                  <a:pt x="10800" y="0"/>
                </a:moveTo>
                <a:cubicBezTo>
                  <a:pt x="4914" y="0"/>
                  <a:pt x="0" y="4915"/>
                  <a:pt x="0" y="10800"/>
                </a:cubicBezTo>
                <a:cubicBezTo>
                  <a:pt x="0" y="16686"/>
                  <a:pt x="4914" y="21600"/>
                  <a:pt x="10800" y="21600"/>
                </a:cubicBezTo>
                <a:cubicBezTo>
                  <a:pt x="16685" y="21600"/>
                  <a:pt x="21600" y="16686"/>
                  <a:pt x="21600" y="10800"/>
                </a:cubicBezTo>
                <a:cubicBezTo>
                  <a:pt x="21600" y="4915"/>
                  <a:pt x="16685" y="0"/>
                  <a:pt x="10800" y="0"/>
                </a:cubicBezTo>
                <a:cubicBezTo>
                  <a:pt x="4835"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4" name="AutoShape 82"/>
          <p:cNvSpPr>
            <a:spLocks/>
          </p:cNvSpPr>
          <p:nvPr/>
        </p:nvSpPr>
        <p:spPr bwMode="auto">
          <a:xfrm>
            <a:off x="7950200" y="1936750"/>
            <a:ext cx="33338" cy="48419"/>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500" y="21600"/>
                  <a:pt x="3700"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5" name="AutoShape 83"/>
          <p:cNvSpPr>
            <a:spLocks/>
          </p:cNvSpPr>
          <p:nvPr/>
        </p:nvSpPr>
        <p:spPr bwMode="auto">
          <a:xfrm>
            <a:off x="7931150" y="2012950"/>
            <a:ext cx="130969" cy="63500"/>
          </a:xfrm>
          <a:custGeom>
            <a:avLst/>
            <a:gdLst/>
            <a:ahLst/>
            <a:cxnLst/>
            <a:rect l="0" t="0" r="r" b="b"/>
            <a:pathLst>
              <a:path w="21208" h="16200">
                <a:moveTo>
                  <a:pt x="10606" y="8428"/>
                </a:moveTo>
                <a:cubicBezTo>
                  <a:pt x="6440" y="8428"/>
                  <a:pt x="2485" y="5226"/>
                  <a:pt x="2" y="0"/>
                </a:cubicBezTo>
                <a:cubicBezTo>
                  <a:pt x="-196" y="21600"/>
                  <a:pt x="21404" y="21600"/>
                  <a:pt x="21207" y="0"/>
                </a:cubicBezTo>
                <a:cubicBezTo>
                  <a:pt x="18724" y="5226"/>
                  <a:pt x="14769" y="8428"/>
                  <a:pt x="10606" y="8428"/>
                </a:cubicBezTo>
                <a:cubicBezTo>
                  <a:pt x="6249" y="8428"/>
                  <a:pt x="14960" y="8428"/>
                  <a:pt x="10606" y="8428"/>
                </a:cubicBezTo>
                <a:close/>
                <a:moveTo>
                  <a:pt x="10606" y="842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6" name="AutoShape 84"/>
          <p:cNvSpPr>
            <a:spLocks/>
          </p:cNvSpPr>
          <p:nvPr/>
        </p:nvSpPr>
        <p:spPr bwMode="auto">
          <a:xfrm>
            <a:off x="8013700" y="1949450"/>
            <a:ext cx="49213" cy="18257"/>
          </a:xfrm>
          <a:custGeom>
            <a:avLst/>
            <a:gdLst/>
            <a:ahLst/>
            <a:cxnLst/>
            <a:rect l="0" t="0" r="r" b="b"/>
            <a:pathLst>
              <a:path w="20633" h="18809">
                <a:moveTo>
                  <a:pt x="43" y="18182"/>
                </a:moveTo>
                <a:cubicBezTo>
                  <a:pt x="4880" y="18182"/>
                  <a:pt x="9725" y="18182"/>
                  <a:pt x="14562" y="18182"/>
                </a:cubicBezTo>
                <a:cubicBezTo>
                  <a:pt x="15298" y="18182"/>
                  <a:pt x="19851" y="19593"/>
                  <a:pt x="20374" y="18182"/>
                </a:cubicBezTo>
                <a:cubicBezTo>
                  <a:pt x="20720" y="17257"/>
                  <a:pt x="20720" y="2524"/>
                  <a:pt x="20374" y="1606"/>
                </a:cubicBezTo>
                <a:cubicBezTo>
                  <a:pt x="19038" y="-2007"/>
                  <a:pt x="7938" y="1606"/>
                  <a:pt x="5854" y="1606"/>
                </a:cubicBezTo>
                <a:cubicBezTo>
                  <a:pt x="-880" y="1606"/>
                  <a:pt x="43" y="1468"/>
                  <a:pt x="43" y="18182"/>
                </a:cubicBezTo>
                <a:cubicBezTo>
                  <a:pt x="43" y="18182"/>
                  <a:pt x="43" y="18182"/>
                  <a:pt x="43" y="18182"/>
                </a:cubicBezTo>
                <a:close/>
                <a:moveTo>
                  <a:pt x="43" y="1818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7" name="AutoShape 85"/>
          <p:cNvSpPr>
            <a:spLocks/>
          </p:cNvSpPr>
          <p:nvPr/>
        </p:nvSpPr>
        <p:spPr bwMode="auto">
          <a:xfrm>
            <a:off x="495300" y="2425700"/>
            <a:ext cx="261938" cy="261938"/>
          </a:xfrm>
          <a:custGeom>
            <a:avLst/>
            <a:gdLst/>
            <a:ahLst/>
            <a:cxnLst/>
            <a:rect l="0" t="0" r="r" b="b"/>
            <a:pathLst>
              <a:path w="21600" h="21600">
                <a:moveTo>
                  <a:pt x="10800" y="20250"/>
                </a:moveTo>
                <a:cubicBezTo>
                  <a:pt x="5656" y="20250"/>
                  <a:pt x="1350" y="15944"/>
                  <a:pt x="1350" y="10800"/>
                </a:cubicBezTo>
                <a:cubicBezTo>
                  <a:pt x="1350" y="5657"/>
                  <a:pt x="5656" y="1350"/>
                  <a:pt x="10800" y="1350"/>
                </a:cubicBezTo>
                <a:cubicBezTo>
                  <a:pt x="15944" y="1350"/>
                  <a:pt x="20250" y="5657"/>
                  <a:pt x="20250" y="10800"/>
                </a:cubicBezTo>
                <a:cubicBezTo>
                  <a:pt x="20250" y="15944"/>
                  <a:pt x="15944" y="20250"/>
                  <a:pt x="10800" y="20250"/>
                </a:cubicBezTo>
                <a:cubicBezTo>
                  <a:pt x="5590" y="20250"/>
                  <a:pt x="16010" y="20250"/>
                  <a:pt x="10800" y="20250"/>
                </a:cubicBezTo>
                <a:close/>
                <a:moveTo>
                  <a:pt x="10800" y="0"/>
                </a:moveTo>
                <a:cubicBezTo>
                  <a:pt x="4915" y="0"/>
                  <a:pt x="0" y="4915"/>
                  <a:pt x="0" y="10800"/>
                </a:cubicBezTo>
                <a:cubicBezTo>
                  <a:pt x="0" y="16686"/>
                  <a:pt x="4914" y="21600"/>
                  <a:pt x="10800" y="21600"/>
                </a:cubicBezTo>
                <a:cubicBezTo>
                  <a:pt x="16686" y="21600"/>
                  <a:pt x="21600" y="16686"/>
                  <a:pt x="21600" y="10800"/>
                </a:cubicBezTo>
                <a:cubicBezTo>
                  <a:pt x="21600" y="4915"/>
                  <a:pt x="16685" y="0"/>
                  <a:pt x="10800" y="0"/>
                </a:cubicBezTo>
                <a:cubicBezTo>
                  <a:pt x="4836" y="0"/>
                  <a:pt x="16765"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8" name="AutoShape 86"/>
          <p:cNvSpPr>
            <a:spLocks/>
          </p:cNvSpPr>
          <p:nvPr/>
        </p:nvSpPr>
        <p:spPr bwMode="auto">
          <a:xfrm>
            <a:off x="577850" y="2495550"/>
            <a:ext cx="32544" cy="45244"/>
          </a:xfrm>
          <a:custGeom>
            <a:avLst/>
            <a:gdLst/>
            <a:ahLst/>
            <a:cxnLst/>
            <a:rect l="0" t="0" r="r" b="b"/>
            <a:pathLst>
              <a:path w="21600" h="16200">
                <a:moveTo>
                  <a:pt x="21600" y="8101"/>
                </a:moveTo>
                <a:cubicBezTo>
                  <a:pt x="21600" y="-2700"/>
                  <a:pt x="0" y="-2700"/>
                  <a:pt x="0" y="8101"/>
                </a:cubicBezTo>
                <a:cubicBezTo>
                  <a:pt x="0" y="18900"/>
                  <a:pt x="21600" y="18900"/>
                  <a:pt x="21600" y="8101"/>
                </a:cubicBezTo>
                <a:cubicBezTo>
                  <a:pt x="21600" y="3257"/>
                  <a:pt x="21600" y="12945"/>
                  <a:pt x="21600" y="8101"/>
                </a:cubicBezTo>
                <a:close/>
                <a:moveTo>
                  <a:pt x="21600" y="810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59" name="AutoShape 87"/>
          <p:cNvSpPr>
            <a:spLocks/>
          </p:cNvSpPr>
          <p:nvPr/>
        </p:nvSpPr>
        <p:spPr bwMode="auto">
          <a:xfrm>
            <a:off x="641350" y="2495550"/>
            <a:ext cx="33338" cy="48419"/>
          </a:xfrm>
          <a:custGeom>
            <a:avLst/>
            <a:gdLst/>
            <a:ahLst/>
            <a:cxnLst/>
            <a:rect l="0" t="0" r="r" b="b"/>
            <a:pathLst>
              <a:path w="16200" h="21600">
                <a:moveTo>
                  <a:pt x="8101" y="0"/>
                </a:moveTo>
                <a:cubicBezTo>
                  <a:pt x="-2700" y="0"/>
                  <a:pt x="-2700" y="21600"/>
                  <a:pt x="8101" y="21600"/>
                </a:cubicBezTo>
                <a:cubicBezTo>
                  <a:pt x="18900" y="21600"/>
                  <a:pt x="18900" y="0"/>
                  <a:pt x="8101" y="0"/>
                </a:cubicBezTo>
                <a:cubicBezTo>
                  <a:pt x="3698" y="0"/>
                  <a:pt x="12502" y="0"/>
                  <a:pt x="8101" y="0"/>
                </a:cubicBezTo>
                <a:close/>
                <a:moveTo>
                  <a:pt x="8101"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0" name="AutoShape 88"/>
          <p:cNvSpPr>
            <a:spLocks/>
          </p:cNvSpPr>
          <p:nvPr/>
        </p:nvSpPr>
        <p:spPr bwMode="auto">
          <a:xfrm>
            <a:off x="596900" y="2578100"/>
            <a:ext cx="62707" cy="65088"/>
          </a:xfrm>
          <a:custGeom>
            <a:avLst/>
            <a:gdLst/>
            <a:ahLst/>
            <a:cxnLst/>
            <a:rect l="0" t="0" r="r" b="b"/>
            <a:pathLst>
              <a:path w="16200" h="21600">
                <a:moveTo>
                  <a:pt x="8100" y="0"/>
                </a:moveTo>
                <a:cubicBezTo>
                  <a:pt x="-2700" y="0"/>
                  <a:pt x="-2700" y="21600"/>
                  <a:pt x="8100" y="21600"/>
                </a:cubicBezTo>
                <a:cubicBezTo>
                  <a:pt x="18900" y="21600"/>
                  <a:pt x="18900" y="0"/>
                  <a:pt x="8100" y="0"/>
                </a:cubicBezTo>
                <a:cubicBezTo>
                  <a:pt x="3479" y="0"/>
                  <a:pt x="12728" y="0"/>
                  <a:pt x="8100" y="0"/>
                </a:cubicBezTo>
                <a:close/>
                <a:moveTo>
                  <a:pt x="81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1" name="AutoShape 89"/>
          <p:cNvSpPr>
            <a:spLocks/>
          </p:cNvSpPr>
          <p:nvPr/>
        </p:nvSpPr>
        <p:spPr bwMode="auto">
          <a:xfrm>
            <a:off x="5784850" y="1866900"/>
            <a:ext cx="261938" cy="261938"/>
          </a:xfrm>
          <a:custGeom>
            <a:avLst/>
            <a:gdLst/>
            <a:ahLst/>
            <a:cxnLst/>
            <a:rect l="0" t="0" r="r" b="b"/>
            <a:pathLst>
              <a:path w="21600" h="21600">
                <a:moveTo>
                  <a:pt x="10800" y="20250"/>
                </a:moveTo>
                <a:cubicBezTo>
                  <a:pt x="5655" y="20250"/>
                  <a:pt x="1349" y="15944"/>
                  <a:pt x="1349" y="10800"/>
                </a:cubicBezTo>
                <a:cubicBezTo>
                  <a:pt x="1349" y="5656"/>
                  <a:pt x="5655" y="1350"/>
                  <a:pt x="10800" y="1350"/>
                </a:cubicBezTo>
                <a:cubicBezTo>
                  <a:pt x="15944" y="1350"/>
                  <a:pt x="20250" y="5656"/>
                  <a:pt x="20250" y="10800"/>
                </a:cubicBezTo>
                <a:cubicBezTo>
                  <a:pt x="20250" y="15944"/>
                  <a:pt x="15944" y="20250"/>
                  <a:pt x="10800" y="20250"/>
                </a:cubicBezTo>
                <a:cubicBezTo>
                  <a:pt x="5590" y="20250"/>
                  <a:pt x="16010" y="20250"/>
                  <a:pt x="10800" y="20250"/>
                </a:cubicBezTo>
                <a:close/>
                <a:moveTo>
                  <a:pt x="10800" y="0"/>
                </a:moveTo>
                <a:cubicBezTo>
                  <a:pt x="4914" y="0"/>
                  <a:pt x="0" y="4915"/>
                  <a:pt x="0" y="10800"/>
                </a:cubicBezTo>
                <a:cubicBezTo>
                  <a:pt x="0" y="16686"/>
                  <a:pt x="4914" y="21600"/>
                  <a:pt x="10800" y="21600"/>
                </a:cubicBezTo>
                <a:cubicBezTo>
                  <a:pt x="16685" y="21600"/>
                  <a:pt x="21600" y="16686"/>
                  <a:pt x="21600" y="10800"/>
                </a:cubicBezTo>
                <a:cubicBezTo>
                  <a:pt x="21600" y="4915"/>
                  <a:pt x="16685" y="0"/>
                  <a:pt x="10800" y="0"/>
                </a:cubicBezTo>
                <a:cubicBezTo>
                  <a:pt x="4836"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2" name="AutoShape 90"/>
          <p:cNvSpPr>
            <a:spLocks/>
          </p:cNvSpPr>
          <p:nvPr/>
        </p:nvSpPr>
        <p:spPr bwMode="auto">
          <a:xfrm>
            <a:off x="5835650" y="2019300"/>
            <a:ext cx="161925" cy="48419"/>
          </a:xfrm>
          <a:custGeom>
            <a:avLst/>
            <a:gdLst/>
            <a:ahLst/>
            <a:cxnLst/>
            <a:rect l="0" t="0" r="r" b="b"/>
            <a:pathLst>
              <a:path w="21361" h="20677">
                <a:moveTo>
                  <a:pt x="21345" y="0"/>
                </a:moveTo>
                <a:cubicBezTo>
                  <a:pt x="18307" y="9490"/>
                  <a:pt x="14093" y="14537"/>
                  <a:pt x="9851" y="13697"/>
                </a:cubicBezTo>
                <a:cubicBezTo>
                  <a:pt x="7739" y="13277"/>
                  <a:pt x="5662" y="11424"/>
                  <a:pt x="3790" y="8272"/>
                </a:cubicBezTo>
                <a:cubicBezTo>
                  <a:pt x="2455" y="6026"/>
                  <a:pt x="1283" y="1805"/>
                  <a:pt x="0" y="0"/>
                </a:cubicBezTo>
                <a:cubicBezTo>
                  <a:pt x="3186" y="12679"/>
                  <a:pt x="6323" y="21600"/>
                  <a:pt x="11720" y="20601"/>
                </a:cubicBezTo>
                <a:cubicBezTo>
                  <a:pt x="14009" y="20180"/>
                  <a:pt x="16116" y="17759"/>
                  <a:pt x="17877" y="13020"/>
                </a:cubicBezTo>
                <a:cubicBezTo>
                  <a:pt x="18747" y="10672"/>
                  <a:pt x="21600" y="2025"/>
                  <a:pt x="21345" y="0"/>
                </a:cubicBezTo>
                <a:cubicBezTo>
                  <a:pt x="18619" y="8517"/>
                  <a:pt x="21345" y="0"/>
                  <a:pt x="21345" y="0"/>
                </a:cubicBezTo>
                <a:close/>
                <a:moveTo>
                  <a:pt x="2134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3" name="AutoShape 91"/>
          <p:cNvSpPr>
            <a:spLocks/>
          </p:cNvSpPr>
          <p:nvPr/>
        </p:nvSpPr>
        <p:spPr bwMode="auto">
          <a:xfrm>
            <a:off x="5867400" y="1936750"/>
            <a:ext cx="33338" cy="48419"/>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500" y="21600"/>
                  <a:pt x="3703"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4" name="AutoShape 92"/>
          <p:cNvSpPr>
            <a:spLocks/>
          </p:cNvSpPr>
          <p:nvPr/>
        </p:nvSpPr>
        <p:spPr bwMode="auto">
          <a:xfrm>
            <a:off x="5930900" y="1936750"/>
            <a:ext cx="33338" cy="48419"/>
          </a:xfrm>
          <a:custGeom>
            <a:avLst/>
            <a:gdLst/>
            <a:ahLst/>
            <a:cxnLst/>
            <a:rect l="0" t="0" r="r" b="b"/>
            <a:pathLst>
              <a:path w="16200" h="21600">
                <a:moveTo>
                  <a:pt x="8098" y="21600"/>
                </a:moveTo>
                <a:cubicBezTo>
                  <a:pt x="18900" y="21600"/>
                  <a:pt x="18900" y="0"/>
                  <a:pt x="8098" y="0"/>
                </a:cubicBezTo>
                <a:cubicBezTo>
                  <a:pt x="-2700" y="0"/>
                  <a:pt x="-2700" y="21600"/>
                  <a:pt x="8098" y="21600"/>
                </a:cubicBezTo>
                <a:cubicBezTo>
                  <a:pt x="12505" y="21600"/>
                  <a:pt x="3701" y="21600"/>
                  <a:pt x="8098" y="21600"/>
                </a:cubicBezTo>
                <a:close/>
                <a:moveTo>
                  <a:pt x="8098"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5" name="AutoShape 93"/>
          <p:cNvSpPr>
            <a:spLocks/>
          </p:cNvSpPr>
          <p:nvPr/>
        </p:nvSpPr>
        <p:spPr bwMode="auto">
          <a:xfrm>
            <a:off x="6311900" y="1866900"/>
            <a:ext cx="261938" cy="261938"/>
          </a:xfrm>
          <a:custGeom>
            <a:avLst/>
            <a:gdLst/>
            <a:ahLst/>
            <a:cxnLst/>
            <a:rect l="0" t="0" r="r" b="b"/>
            <a:pathLst>
              <a:path w="21600" h="21600">
                <a:moveTo>
                  <a:pt x="10800" y="20250"/>
                </a:moveTo>
                <a:cubicBezTo>
                  <a:pt x="5656" y="20250"/>
                  <a:pt x="1350" y="15944"/>
                  <a:pt x="1350" y="10800"/>
                </a:cubicBezTo>
                <a:cubicBezTo>
                  <a:pt x="1350" y="5656"/>
                  <a:pt x="5656" y="1350"/>
                  <a:pt x="10800" y="1350"/>
                </a:cubicBezTo>
                <a:cubicBezTo>
                  <a:pt x="15944" y="1350"/>
                  <a:pt x="20250" y="5656"/>
                  <a:pt x="20250" y="10800"/>
                </a:cubicBezTo>
                <a:cubicBezTo>
                  <a:pt x="20250" y="15944"/>
                  <a:pt x="15944" y="20250"/>
                  <a:pt x="10800" y="20250"/>
                </a:cubicBezTo>
                <a:cubicBezTo>
                  <a:pt x="5590" y="20250"/>
                  <a:pt x="16010" y="20250"/>
                  <a:pt x="10800" y="20250"/>
                </a:cubicBezTo>
                <a:close/>
                <a:moveTo>
                  <a:pt x="10800" y="0"/>
                </a:moveTo>
                <a:cubicBezTo>
                  <a:pt x="4915" y="0"/>
                  <a:pt x="0" y="4915"/>
                  <a:pt x="0" y="10800"/>
                </a:cubicBezTo>
                <a:cubicBezTo>
                  <a:pt x="0" y="16686"/>
                  <a:pt x="4915" y="21600"/>
                  <a:pt x="10800" y="21600"/>
                </a:cubicBezTo>
                <a:cubicBezTo>
                  <a:pt x="16686" y="21600"/>
                  <a:pt x="21600" y="16686"/>
                  <a:pt x="21600" y="10800"/>
                </a:cubicBezTo>
                <a:cubicBezTo>
                  <a:pt x="21600" y="4915"/>
                  <a:pt x="16686" y="0"/>
                  <a:pt x="10800" y="0"/>
                </a:cubicBezTo>
                <a:cubicBezTo>
                  <a:pt x="4836"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6" name="AutoShape 94"/>
          <p:cNvSpPr>
            <a:spLocks/>
          </p:cNvSpPr>
          <p:nvPr/>
        </p:nvSpPr>
        <p:spPr bwMode="auto">
          <a:xfrm>
            <a:off x="6356350" y="2019300"/>
            <a:ext cx="163513" cy="48419"/>
          </a:xfrm>
          <a:custGeom>
            <a:avLst/>
            <a:gdLst/>
            <a:ahLst/>
            <a:cxnLst/>
            <a:rect l="0" t="0" r="r" b="b"/>
            <a:pathLst>
              <a:path w="21600" h="21600">
                <a:moveTo>
                  <a:pt x="10800" y="0"/>
                </a:moveTo>
                <a:cubicBezTo>
                  <a:pt x="5829" y="0"/>
                  <a:pt x="2935" y="9414"/>
                  <a:pt x="0" y="21600"/>
                </a:cubicBezTo>
                <a:cubicBezTo>
                  <a:pt x="1285" y="19715"/>
                  <a:pt x="2459" y="15308"/>
                  <a:pt x="3793" y="12962"/>
                </a:cubicBezTo>
                <a:cubicBezTo>
                  <a:pt x="5949" y="9183"/>
                  <a:pt x="8367" y="7200"/>
                  <a:pt x="10800" y="7200"/>
                </a:cubicBezTo>
                <a:cubicBezTo>
                  <a:pt x="12936" y="7200"/>
                  <a:pt x="15064" y="8720"/>
                  <a:pt x="17008" y="11659"/>
                </a:cubicBezTo>
                <a:cubicBezTo>
                  <a:pt x="18686" y="14189"/>
                  <a:pt x="20042" y="19279"/>
                  <a:pt x="21600" y="21600"/>
                </a:cubicBezTo>
                <a:cubicBezTo>
                  <a:pt x="18667" y="9414"/>
                  <a:pt x="15773" y="0"/>
                  <a:pt x="10800" y="0"/>
                </a:cubicBezTo>
                <a:cubicBezTo>
                  <a:pt x="5346" y="0"/>
                  <a:pt x="16256"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7" name="AutoShape 95"/>
          <p:cNvSpPr>
            <a:spLocks/>
          </p:cNvSpPr>
          <p:nvPr/>
        </p:nvSpPr>
        <p:spPr bwMode="auto">
          <a:xfrm>
            <a:off x="6394450" y="1936750"/>
            <a:ext cx="33338" cy="48419"/>
          </a:xfrm>
          <a:custGeom>
            <a:avLst/>
            <a:gdLst/>
            <a:ahLst/>
            <a:cxnLst/>
            <a:rect l="0" t="0" r="r" b="b"/>
            <a:pathLst>
              <a:path w="16200" h="21600">
                <a:moveTo>
                  <a:pt x="8098" y="21600"/>
                </a:moveTo>
                <a:cubicBezTo>
                  <a:pt x="18900" y="21600"/>
                  <a:pt x="18900" y="0"/>
                  <a:pt x="8098" y="0"/>
                </a:cubicBezTo>
                <a:cubicBezTo>
                  <a:pt x="-2700" y="0"/>
                  <a:pt x="-2700" y="21600"/>
                  <a:pt x="8098" y="21600"/>
                </a:cubicBezTo>
                <a:cubicBezTo>
                  <a:pt x="12499" y="21600"/>
                  <a:pt x="3695" y="21600"/>
                  <a:pt x="8098" y="21600"/>
                </a:cubicBezTo>
                <a:close/>
                <a:moveTo>
                  <a:pt x="8098"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8" name="AutoShape 96"/>
          <p:cNvSpPr>
            <a:spLocks/>
          </p:cNvSpPr>
          <p:nvPr/>
        </p:nvSpPr>
        <p:spPr bwMode="auto">
          <a:xfrm>
            <a:off x="6457950" y="1936750"/>
            <a:ext cx="33338" cy="48419"/>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500" y="21600"/>
                  <a:pt x="3700"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69" name="AutoShape 97"/>
          <p:cNvSpPr>
            <a:spLocks/>
          </p:cNvSpPr>
          <p:nvPr/>
        </p:nvSpPr>
        <p:spPr bwMode="auto">
          <a:xfrm>
            <a:off x="6832600" y="1866900"/>
            <a:ext cx="261938" cy="261938"/>
          </a:xfrm>
          <a:custGeom>
            <a:avLst/>
            <a:gdLst/>
            <a:ahLst/>
            <a:cxnLst/>
            <a:rect l="0" t="0" r="r" b="b"/>
            <a:pathLst>
              <a:path w="21600" h="21600">
                <a:moveTo>
                  <a:pt x="10800" y="20250"/>
                </a:moveTo>
                <a:cubicBezTo>
                  <a:pt x="5656" y="20250"/>
                  <a:pt x="1350" y="15944"/>
                  <a:pt x="1350" y="10800"/>
                </a:cubicBezTo>
                <a:cubicBezTo>
                  <a:pt x="1350" y="5656"/>
                  <a:pt x="5656" y="1350"/>
                  <a:pt x="10800" y="1350"/>
                </a:cubicBezTo>
                <a:cubicBezTo>
                  <a:pt x="15944" y="1350"/>
                  <a:pt x="20250" y="5656"/>
                  <a:pt x="20250" y="10800"/>
                </a:cubicBezTo>
                <a:cubicBezTo>
                  <a:pt x="20250" y="15944"/>
                  <a:pt x="15944" y="20250"/>
                  <a:pt x="10800" y="20250"/>
                </a:cubicBezTo>
                <a:cubicBezTo>
                  <a:pt x="5590" y="20250"/>
                  <a:pt x="16010" y="20250"/>
                  <a:pt x="10800" y="20250"/>
                </a:cubicBezTo>
                <a:close/>
                <a:moveTo>
                  <a:pt x="10800" y="0"/>
                </a:moveTo>
                <a:cubicBezTo>
                  <a:pt x="4915" y="0"/>
                  <a:pt x="0" y="4915"/>
                  <a:pt x="0" y="10800"/>
                </a:cubicBezTo>
                <a:cubicBezTo>
                  <a:pt x="0" y="16686"/>
                  <a:pt x="4915" y="21600"/>
                  <a:pt x="10800" y="21600"/>
                </a:cubicBezTo>
                <a:cubicBezTo>
                  <a:pt x="16685" y="21600"/>
                  <a:pt x="21600" y="16686"/>
                  <a:pt x="21600" y="10800"/>
                </a:cubicBezTo>
                <a:cubicBezTo>
                  <a:pt x="21600" y="4915"/>
                  <a:pt x="16685" y="0"/>
                  <a:pt x="10800" y="0"/>
                </a:cubicBezTo>
                <a:cubicBezTo>
                  <a:pt x="4836"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0" name="AutoShape 98"/>
          <p:cNvSpPr>
            <a:spLocks/>
          </p:cNvSpPr>
          <p:nvPr/>
        </p:nvSpPr>
        <p:spPr bwMode="auto">
          <a:xfrm>
            <a:off x="6915150" y="1936750"/>
            <a:ext cx="33338" cy="48419"/>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500" y="21600"/>
                  <a:pt x="3697"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1" name="AutoShape 99"/>
          <p:cNvSpPr>
            <a:spLocks/>
          </p:cNvSpPr>
          <p:nvPr/>
        </p:nvSpPr>
        <p:spPr bwMode="auto">
          <a:xfrm>
            <a:off x="6985000" y="1936750"/>
            <a:ext cx="33338" cy="48419"/>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503" y="21600"/>
                  <a:pt x="3700"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2" name="AutoShape 100"/>
          <p:cNvSpPr>
            <a:spLocks/>
          </p:cNvSpPr>
          <p:nvPr/>
        </p:nvSpPr>
        <p:spPr bwMode="auto">
          <a:xfrm>
            <a:off x="6902450" y="2032000"/>
            <a:ext cx="131763" cy="17463"/>
          </a:xfrm>
          <a:custGeom>
            <a:avLst/>
            <a:gdLst/>
            <a:ahLst/>
            <a:cxnLst/>
            <a:rect l="0" t="0" r="r" b="b"/>
            <a:pathLst>
              <a:path w="20982" h="19937">
                <a:moveTo>
                  <a:pt x="74" y="19937"/>
                </a:moveTo>
                <a:cubicBezTo>
                  <a:pt x="4150" y="19937"/>
                  <a:pt x="8228" y="19937"/>
                  <a:pt x="12304" y="19937"/>
                </a:cubicBezTo>
                <a:cubicBezTo>
                  <a:pt x="14684" y="19937"/>
                  <a:pt x="17063" y="19937"/>
                  <a:pt x="19440" y="19937"/>
                </a:cubicBezTo>
                <a:cubicBezTo>
                  <a:pt x="19923" y="19937"/>
                  <a:pt x="20404" y="19937"/>
                  <a:pt x="20886" y="19937"/>
                </a:cubicBezTo>
                <a:cubicBezTo>
                  <a:pt x="20827" y="19937"/>
                  <a:pt x="21099" y="2605"/>
                  <a:pt x="20919" y="1331"/>
                </a:cubicBezTo>
                <a:cubicBezTo>
                  <a:pt x="20494" y="-1663"/>
                  <a:pt x="17524" y="1331"/>
                  <a:pt x="16954" y="1331"/>
                </a:cubicBezTo>
                <a:cubicBezTo>
                  <a:pt x="14199" y="1331"/>
                  <a:pt x="11443" y="1331"/>
                  <a:pt x="8687" y="1331"/>
                </a:cubicBezTo>
                <a:cubicBezTo>
                  <a:pt x="6308" y="1331"/>
                  <a:pt x="3929" y="1331"/>
                  <a:pt x="1552" y="1331"/>
                </a:cubicBezTo>
                <a:cubicBezTo>
                  <a:pt x="-501" y="1331"/>
                  <a:pt x="74" y="4910"/>
                  <a:pt x="74" y="19937"/>
                </a:cubicBezTo>
                <a:cubicBezTo>
                  <a:pt x="74" y="19937"/>
                  <a:pt x="74" y="19937"/>
                  <a:pt x="74" y="19937"/>
                </a:cubicBezTo>
                <a:close/>
                <a:moveTo>
                  <a:pt x="74" y="1993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3" name="AutoShape 101"/>
          <p:cNvSpPr>
            <a:spLocks/>
          </p:cNvSpPr>
          <p:nvPr/>
        </p:nvSpPr>
        <p:spPr bwMode="auto">
          <a:xfrm>
            <a:off x="7397750" y="1333500"/>
            <a:ext cx="232569" cy="253207"/>
          </a:xfrm>
          <a:custGeom>
            <a:avLst/>
            <a:gdLst/>
            <a:ahLst/>
            <a:cxnLst/>
            <a:rect l="0" t="0" r="r" b="b"/>
            <a:pathLst>
              <a:path w="20100" h="20837">
                <a:moveTo>
                  <a:pt x="19798" y="16235"/>
                </a:moveTo>
                <a:cubicBezTo>
                  <a:pt x="19355" y="15047"/>
                  <a:pt x="15783" y="13893"/>
                  <a:pt x="14544" y="14066"/>
                </a:cubicBezTo>
                <a:cubicBezTo>
                  <a:pt x="13956" y="14181"/>
                  <a:pt x="13446" y="14637"/>
                  <a:pt x="13005" y="14994"/>
                </a:cubicBezTo>
                <a:cubicBezTo>
                  <a:pt x="11961" y="15837"/>
                  <a:pt x="11849" y="15817"/>
                  <a:pt x="10727" y="15063"/>
                </a:cubicBezTo>
                <a:cubicBezTo>
                  <a:pt x="9094" y="13968"/>
                  <a:pt x="7619" y="12613"/>
                  <a:pt x="6476" y="11051"/>
                </a:cubicBezTo>
                <a:cubicBezTo>
                  <a:pt x="5884" y="10242"/>
                  <a:pt x="5338" y="9381"/>
                  <a:pt x="4946" y="8465"/>
                </a:cubicBezTo>
                <a:cubicBezTo>
                  <a:pt x="4596" y="7642"/>
                  <a:pt x="5830" y="7122"/>
                  <a:pt x="6395" y="6518"/>
                </a:cubicBezTo>
                <a:cubicBezTo>
                  <a:pt x="7192" y="5666"/>
                  <a:pt x="6852" y="4769"/>
                  <a:pt x="6630" y="3744"/>
                </a:cubicBezTo>
                <a:cubicBezTo>
                  <a:pt x="6467" y="2990"/>
                  <a:pt x="6278" y="1145"/>
                  <a:pt x="5481" y="706"/>
                </a:cubicBezTo>
                <a:cubicBezTo>
                  <a:pt x="4088" y="-646"/>
                  <a:pt x="2437" y="174"/>
                  <a:pt x="1262" y="1248"/>
                </a:cubicBezTo>
                <a:cubicBezTo>
                  <a:pt x="-629" y="2976"/>
                  <a:pt x="9" y="5605"/>
                  <a:pt x="603" y="7799"/>
                </a:cubicBezTo>
                <a:cubicBezTo>
                  <a:pt x="1678" y="11758"/>
                  <a:pt x="4167" y="15354"/>
                  <a:pt x="7622" y="17784"/>
                </a:cubicBezTo>
                <a:cubicBezTo>
                  <a:pt x="10028" y="19478"/>
                  <a:pt x="13010" y="20688"/>
                  <a:pt x="16023" y="20833"/>
                </a:cubicBezTo>
                <a:cubicBezTo>
                  <a:pt x="18516" y="20954"/>
                  <a:pt x="20971" y="18524"/>
                  <a:pt x="19798" y="16235"/>
                </a:cubicBezTo>
                <a:cubicBezTo>
                  <a:pt x="19798" y="16235"/>
                  <a:pt x="20085" y="16795"/>
                  <a:pt x="19798" y="16235"/>
                </a:cubicBezTo>
                <a:close/>
                <a:moveTo>
                  <a:pt x="19798" y="1623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4" name="AutoShape 102"/>
          <p:cNvSpPr>
            <a:spLocks/>
          </p:cNvSpPr>
          <p:nvPr/>
        </p:nvSpPr>
        <p:spPr bwMode="auto">
          <a:xfrm>
            <a:off x="4102100" y="2368550"/>
            <a:ext cx="232569" cy="105569"/>
          </a:xfrm>
          <a:custGeom>
            <a:avLst/>
            <a:gdLst/>
            <a:ahLst/>
            <a:cxnLst/>
            <a:rect l="0" t="0" r="r" b="b"/>
            <a:pathLst>
              <a:path w="21600" h="20993">
                <a:moveTo>
                  <a:pt x="21600" y="525"/>
                </a:moveTo>
                <a:cubicBezTo>
                  <a:pt x="18211" y="-600"/>
                  <a:pt x="14395" y="434"/>
                  <a:pt x="10971" y="434"/>
                </a:cubicBezTo>
                <a:cubicBezTo>
                  <a:pt x="7363" y="434"/>
                  <a:pt x="3593" y="-236"/>
                  <a:pt x="0" y="491"/>
                </a:cubicBezTo>
                <a:cubicBezTo>
                  <a:pt x="1741" y="3808"/>
                  <a:pt x="3482" y="7124"/>
                  <a:pt x="5222" y="10440"/>
                </a:cubicBezTo>
                <a:cubicBezTo>
                  <a:pt x="6488" y="12852"/>
                  <a:pt x="7755" y="15265"/>
                  <a:pt x="9020" y="17676"/>
                </a:cubicBezTo>
                <a:cubicBezTo>
                  <a:pt x="9288" y="18187"/>
                  <a:pt x="10384" y="21000"/>
                  <a:pt x="10762" y="20993"/>
                </a:cubicBezTo>
                <a:cubicBezTo>
                  <a:pt x="11141" y="20987"/>
                  <a:pt x="12185" y="18306"/>
                  <a:pt x="12455" y="17795"/>
                </a:cubicBezTo>
                <a:cubicBezTo>
                  <a:pt x="13697" y="15450"/>
                  <a:pt x="14938" y="13105"/>
                  <a:pt x="16180" y="10758"/>
                </a:cubicBezTo>
                <a:cubicBezTo>
                  <a:pt x="17987" y="7348"/>
                  <a:pt x="19794" y="3937"/>
                  <a:pt x="21600" y="525"/>
                </a:cubicBezTo>
                <a:cubicBezTo>
                  <a:pt x="21600" y="525"/>
                  <a:pt x="21600" y="525"/>
                  <a:pt x="21600" y="525"/>
                </a:cubicBezTo>
                <a:close/>
                <a:moveTo>
                  <a:pt x="21600" y="52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5" name="AutoShape 103"/>
          <p:cNvSpPr>
            <a:spLocks/>
          </p:cNvSpPr>
          <p:nvPr/>
        </p:nvSpPr>
        <p:spPr bwMode="auto">
          <a:xfrm>
            <a:off x="4267200" y="2387600"/>
            <a:ext cx="85725" cy="143669"/>
          </a:xfrm>
          <a:custGeom>
            <a:avLst/>
            <a:gdLst/>
            <a:ahLst/>
            <a:cxnLst/>
            <a:rect l="0" t="0" r="r" b="b"/>
            <a:pathLst>
              <a:path w="20681" h="21600">
                <a:moveTo>
                  <a:pt x="19808" y="0"/>
                </a:moveTo>
                <a:cubicBezTo>
                  <a:pt x="13204" y="3639"/>
                  <a:pt x="6604" y="7279"/>
                  <a:pt x="0" y="10918"/>
                </a:cubicBezTo>
                <a:cubicBezTo>
                  <a:pt x="6520" y="14479"/>
                  <a:pt x="13036" y="18039"/>
                  <a:pt x="19555" y="21600"/>
                </a:cubicBezTo>
                <a:cubicBezTo>
                  <a:pt x="20407" y="20634"/>
                  <a:pt x="20076" y="19283"/>
                  <a:pt x="20076" y="18228"/>
                </a:cubicBezTo>
                <a:cubicBezTo>
                  <a:pt x="20076" y="15812"/>
                  <a:pt x="20076" y="13395"/>
                  <a:pt x="20076" y="10978"/>
                </a:cubicBezTo>
                <a:cubicBezTo>
                  <a:pt x="20076" y="7818"/>
                  <a:pt x="21600" y="3035"/>
                  <a:pt x="19808" y="0"/>
                </a:cubicBezTo>
                <a:cubicBezTo>
                  <a:pt x="19808" y="0"/>
                  <a:pt x="19962" y="260"/>
                  <a:pt x="19808" y="0"/>
                </a:cubicBezTo>
                <a:close/>
                <a:moveTo>
                  <a:pt x="1980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6" name="AutoShape 104"/>
          <p:cNvSpPr>
            <a:spLocks/>
          </p:cNvSpPr>
          <p:nvPr/>
        </p:nvSpPr>
        <p:spPr bwMode="auto">
          <a:xfrm>
            <a:off x="4089400" y="2381250"/>
            <a:ext cx="85725" cy="143669"/>
          </a:xfrm>
          <a:custGeom>
            <a:avLst/>
            <a:gdLst/>
            <a:ahLst/>
            <a:cxnLst/>
            <a:rect l="0" t="0" r="r" b="b"/>
            <a:pathLst>
              <a:path w="20671" h="21600">
                <a:moveTo>
                  <a:pt x="902" y="0"/>
                </a:moveTo>
                <a:cubicBezTo>
                  <a:pt x="-929" y="2799"/>
                  <a:pt x="595" y="7506"/>
                  <a:pt x="595" y="10432"/>
                </a:cubicBezTo>
                <a:cubicBezTo>
                  <a:pt x="595" y="12755"/>
                  <a:pt x="595" y="15079"/>
                  <a:pt x="595" y="17400"/>
                </a:cubicBezTo>
                <a:cubicBezTo>
                  <a:pt x="595" y="18626"/>
                  <a:pt x="107" y="20425"/>
                  <a:pt x="956" y="21600"/>
                </a:cubicBezTo>
                <a:cubicBezTo>
                  <a:pt x="7527" y="18074"/>
                  <a:pt x="14100" y="14547"/>
                  <a:pt x="20671" y="11021"/>
                </a:cubicBezTo>
                <a:cubicBezTo>
                  <a:pt x="14081" y="7348"/>
                  <a:pt x="7492" y="3674"/>
                  <a:pt x="902" y="0"/>
                </a:cubicBezTo>
                <a:cubicBezTo>
                  <a:pt x="712" y="293"/>
                  <a:pt x="902" y="0"/>
                  <a:pt x="902" y="0"/>
                </a:cubicBezTo>
                <a:close/>
                <a:moveTo>
                  <a:pt x="902"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7" name="AutoShape 105"/>
          <p:cNvSpPr>
            <a:spLocks/>
          </p:cNvSpPr>
          <p:nvPr/>
        </p:nvSpPr>
        <p:spPr bwMode="auto">
          <a:xfrm>
            <a:off x="4108450" y="2470150"/>
            <a:ext cx="229394" cy="69057"/>
          </a:xfrm>
          <a:custGeom>
            <a:avLst/>
            <a:gdLst/>
            <a:ahLst/>
            <a:cxnLst/>
            <a:rect l="0" t="0" r="r" b="b"/>
            <a:pathLst>
              <a:path w="21600" h="19685">
                <a:moveTo>
                  <a:pt x="10872" y="8334"/>
                </a:moveTo>
                <a:cubicBezTo>
                  <a:pt x="9950" y="5862"/>
                  <a:pt x="9027" y="3390"/>
                  <a:pt x="8102" y="917"/>
                </a:cubicBezTo>
                <a:cubicBezTo>
                  <a:pt x="7313" y="-1194"/>
                  <a:pt x="7116" y="764"/>
                  <a:pt x="6342" y="2756"/>
                </a:cubicBezTo>
                <a:cubicBezTo>
                  <a:pt x="4229" y="8198"/>
                  <a:pt x="2114" y="13643"/>
                  <a:pt x="0" y="19084"/>
                </a:cubicBezTo>
                <a:cubicBezTo>
                  <a:pt x="7145" y="20406"/>
                  <a:pt x="14438" y="19133"/>
                  <a:pt x="21600" y="19133"/>
                </a:cubicBezTo>
                <a:cubicBezTo>
                  <a:pt x="19613" y="13913"/>
                  <a:pt x="17628" y="8691"/>
                  <a:pt x="15641" y="3468"/>
                </a:cubicBezTo>
                <a:cubicBezTo>
                  <a:pt x="15139" y="2147"/>
                  <a:pt x="14444" y="-1138"/>
                  <a:pt x="13862" y="402"/>
                </a:cubicBezTo>
                <a:cubicBezTo>
                  <a:pt x="12866" y="3045"/>
                  <a:pt x="11870" y="5690"/>
                  <a:pt x="10872" y="8334"/>
                </a:cubicBezTo>
                <a:cubicBezTo>
                  <a:pt x="10872" y="8334"/>
                  <a:pt x="10872" y="8334"/>
                  <a:pt x="10872" y="8334"/>
                </a:cubicBezTo>
                <a:close/>
                <a:moveTo>
                  <a:pt x="10872" y="833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8" name="AutoShape 106"/>
          <p:cNvSpPr>
            <a:spLocks/>
          </p:cNvSpPr>
          <p:nvPr/>
        </p:nvSpPr>
        <p:spPr bwMode="auto">
          <a:xfrm>
            <a:off x="1016000" y="1898650"/>
            <a:ext cx="181769" cy="183357"/>
          </a:xfrm>
          <a:custGeom>
            <a:avLst/>
            <a:gdLst/>
            <a:ahLst/>
            <a:cxnLst/>
            <a:rect l="0" t="0" r="r" b="b"/>
            <a:pathLst>
              <a:path w="20496" h="20443">
                <a:moveTo>
                  <a:pt x="18635" y="289"/>
                </a:moveTo>
                <a:cubicBezTo>
                  <a:pt x="15788" y="289"/>
                  <a:pt x="12941" y="289"/>
                  <a:pt x="10094" y="289"/>
                </a:cubicBezTo>
                <a:cubicBezTo>
                  <a:pt x="7583" y="289"/>
                  <a:pt x="3908" y="-421"/>
                  <a:pt x="1480" y="383"/>
                </a:cubicBezTo>
                <a:cubicBezTo>
                  <a:pt x="-777" y="1129"/>
                  <a:pt x="219" y="6890"/>
                  <a:pt x="219" y="8561"/>
                </a:cubicBezTo>
                <a:cubicBezTo>
                  <a:pt x="219" y="11816"/>
                  <a:pt x="219" y="15070"/>
                  <a:pt x="219" y="18324"/>
                </a:cubicBezTo>
                <a:cubicBezTo>
                  <a:pt x="219" y="21179"/>
                  <a:pt x="4832" y="20322"/>
                  <a:pt x="6660" y="20322"/>
                </a:cubicBezTo>
                <a:cubicBezTo>
                  <a:pt x="10347" y="20322"/>
                  <a:pt x="14032" y="20322"/>
                  <a:pt x="17717" y="20322"/>
                </a:cubicBezTo>
                <a:cubicBezTo>
                  <a:pt x="20790" y="20322"/>
                  <a:pt x="20476" y="18008"/>
                  <a:pt x="20476" y="15652"/>
                </a:cubicBezTo>
                <a:cubicBezTo>
                  <a:pt x="20476" y="11840"/>
                  <a:pt x="20476" y="8029"/>
                  <a:pt x="20476" y="4218"/>
                </a:cubicBezTo>
                <a:cubicBezTo>
                  <a:pt x="20476" y="2789"/>
                  <a:pt x="20823" y="289"/>
                  <a:pt x="18635" y="289"/>
                </a:cubicBezTo>
                <a:cubicBezTo>
                  <a:pt x="18635" y="289"/>
                  <a:pt x="19648" y="289"/>
                  <a:pt x="18635" y="289"/>
                </a:cubicBezTo>
                <a:close/>
                <a:moveTo>
                  <a:pt x="18635" y="28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79" name="AutoShape 107"/>
          <p:cNvSpPr>
            <a:spLocks/>
          </p:cNvSpPr>
          <p:nvPr/>
        </p:nvSpPr>
        <p:spPr bwMode="auto">
          <a:xfrm>
            <a:off x="1219200" y="1930400"/>
            <a:ext cx="65088" cy="126207"/>
          </a:xfrm>
          <a:custGeom>
            <a:avLst/>
            <a:gdLst/>
            <a:ahLst/>
            <a:cxnLst/>
            <a:rect l="0" t="0" r="r" b="b"/>
            <a:pathLst>
              <a:path w="20812" h="19175">
                <a:moveTo>
                  <a:pt x="16313" y="342"/>
                </a:moveTo>
                <a:cubicBezTo>
                  <a:pt x="13118" y="1258"/>
                  <a:pt x="9926" y="2175"/>
                  <a:pt x="6732" y="3093"/>
                </a:cubicBezTo>
                <a:cubicBezTo>
                  <a:pt x="5427" y="3468"/>
                  <a:pt x="0" y="4561"/>
                  <a:pt x="0" y="5261"/>
                </a:cubicBezTo>
                <a:cubicBezTo>
                  <a:pt x="0" y="6189"/>
                  <a:pt x="0" y="7117"/>
                  <a:pt x="0" y="8044"/>
                </a:cubicBezTo>
                <a:cubicBezTo>
                  <a:pt x="0" y="10117"/>
                  <a:pt x="0" y="12190"/>
                  <a:pt x="0" y="14263"/>
                </a:cubicBezTo>
                <a:cubicBezTo>
                  <a:pt x="0" y="14852"/>
                  <a:pt x="10964" y="17471"/>
                  <a:pt x="12708" y="17972"/>
                </a:cubicBezTo>
                <a:cubicBezTo>
                  <a:pt x="15664" y="18820"/>
                  <a:pt x="20764" y="20420"/>
                  <a:pt x="20764" y="17482"/>
                </a:cubicBezTo>
                <a:cubicBezTo>
                  <a:pt x="20764" y="15550"/>
                  <a:pt x="20764" y="13619"/>
                  <a:pt x="20764" y="11686"/>
                </a:cubicBezTo>
                <a:cubicBezTo>
                  <a:pt x="20764" y="9154"/>
                  <a:pt x="20764" y="6620"/>
                  <a:pt x="20764" y="4087"/>
                </a:cubicBezTo>
                <a:cubicBezTo>
                  <a:pt x="20764" y="2800"/>
                  <a:pt x="21600" y="-1180"/>
                  <a:pt x="16313" y="342"/>
                </a:cubicBezTo>
                <a:cubicBezTo>
                  <a:pt x="16313" y="342"/>
                  <a:pt x="18761" y="-363"/>
                  <a:pt x="16313" y="342"/>
                </a:cubicBezTo>
                <a:close/>
                <a:moveTo>
                  <a:pt x="16313" y="34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0" name="AutoShape 108"/>
          <p:cNvSpPr>
            <a:spLocks/>
          </p:cNvSpPr>
          <p:nvPr/>
        </p:nvSpPr>
        <p:spPr bwMode="auto">
          <a:xfrm>
            <a:off x="5238750" y="1930400"/>
            <a:ext cx="197644" cy="180182"/>
          </a:xfrm>
          <a:custGeom>
            <a:avLst/>
            <a:gdLst/>
            <a:ahLst/>
            <a:cxnLst/>
            <a:rect l="0" t="0" r="r" b="b"/>
            <a:pathLst>
              <a:path w="20511" h="21480">
                <a:moveTo>
                  <a:pt x="16967" y="44"/>
                </a:moveTo>
                <a:cubicBezTo>
                  <a:pt x="16668" y="44"/>
                  <a:pt x="15270" y="-120"/>
                  <a:pt x="15270" y="188"/>
                </a:cubicBezTo>
                <a:cubicBezTo>
                  <a:pt x="15270" y="1551"/>
                  <a:pt x="15350" y="2895"/>
                  <a:pt x="14843" y="4173"/>
                </a:cubicBezTo>
                <a:cubicBezTo>
                  <a:pt x="13739" y="6963"/>
                  <a:pt x="11502" y="7839"/>
                  <a:pt x="9050" y="7839"/>
                </a:cubicBezTo>
                <a:cubicBezTo>
                  <a:pt x="7012" y="7839"/>
                  <a:pt x="4973" y="7839"/>
                  <a:pt x="2933" y="7839"/>
                </a:cubicBezTo>
                <a:cubicBezTo>
                  <a:pt x="2109" y="7839"/>
                  <a:pt x="0" y="9888"/>
                  <a:pt x="0" y="10773"/>
                </a:cubicBezTo>
                <a:cubicBezTo>
                  <a:pt x="0" y="17095"/>
                  <a:pt x="6328" y="15634"/>
                  <a:pt x="10084" y="15634"/>
                </a:cubicBezTo>
                <a:cubicBezTo>
                  <a:pt x="11747" y="15634"/>
                  <a:pt x="11837" y="15588"/>
                  <a:pt x="13004" y="16929"/>
                </a:cubicBezTo>
                <a:cubicBezTo>
                  <a:pt x="14326" y="18445"/>
                  <a:pt x="15646" y="19964"/>
                  <a:pt x="16967" y="21480"/>
                </a:cubicBezTo>
                <a:cubicBezTo>
                  <a:pt x="16967" y="19805"/>
                  <a:pt x="16967" y="18129"/>
                  <a:pt x="16967" y="16452"/>
                </a:cubicBezTo>
                <a:cubicBezTo>
                  <a:pt x="16967" y="15073"/>
                  <a:pt x="17833" y="15691"/>
                  <a:pt x="18786" y="14914"/>
                </a:cubicBezTo>
                <a:cubicBezTo>
                  <a:pt x="19747" y="14132"/>
                  <a:pt x="20360" y="12915"/>
                  <a:pt x="20360" y="11554"/>
                </a:cubicBezTo>
                <a:cubicBezTo>
                  <a:pt x="20360" y="8262"/>
                  <a:pt x="21600" y="44"/>
                  <a:pt x="16967" y="44"/>
                </a:cubicBezTo>
                <a:cubicBezTo>
                  <a:pt x="16967" y="44"/>
                  <a:pt x="18663" y="44"/>
                  <a:pt x="16967" y="44"/>
                </a:cubicBezTo>
                <a:close/>
                <a:moveTo>
                  <a:pt x="16967" y="4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1" name="AutoShape 109"/>
          <p:cNvSpPr>
            <a:spLocks/>
          </p:cNvSpPr>
          <p:nvPr/>
        </p:nvSpPr>
        <p:spPr bwMode="auto">
          <a:xfrm>
            <a:off x="5168900" y="1847850"/>
            <a:ext cx="199232" cy="180975"/>
          </a:xfrm>
          <a:custGeom>
            <a:avLst/>
            <a:gdLst/>
            <a:ahLst/>
            <a:cxnLst/>
            <a:rect l="0" t="0" r="r" b="b"/>
            <a:pathLst>
              <a:path w="20501" h="21007">
                <a:moveTo>
                  <a:pt x="8551" y="15301"/>
                </a:moveTo>
                <a:cubicBezTo>
                  <a:pt x="12531" y="15301"/>
                  <a:pt x="20314" y="17155"/>
                  <a:pt x="20314" y="10498"/>
                </a:cubicBezTo>
                <a:cubicBezTo>
                  <a:pt x="20314" y="8073"/>
                  <a:pt x="21018" y="3965"/>
                  <a:pt x="19694" y="1852"/>
                </a:cubicBezTo>
                <a:cubicBezTo>
                  <a:pt x="18163" y="-593"/>
                  <a:pt x="15046" y="87"/>
                  <a:pt x="12754" y="87"/>
                </a:cubicBezTo>
                <a:cubicBezTo>
                  <a:pt x="9990" y="87"/>
                  <a:pt x="7227" y="87"/>
                  <a:pt x="4463" y="87"/>
                </a:cubicBezTo>
                <a:cubicBezTo>
                  <a:pt x="1550" y="87"/>
                  <a:pt x="148" y="2097"/>
                  <a:pt x="148" y="5279"/>
                </a:cubicBezTo>
                <a:cubicBezTo>
                  <a:pt x="148" y="7852"/>
                  <a:pt x="-582" y="12099"/>
                  <a:pt x="1198" y="14113"/>
                </a:cubicBezTo>
                <a:cubicBezTo>
                  <a:pt x="1378" y="14317"/>
                  <a:pt x="3509" y="15651"/>
                  <a:pt x="3509" y="15358"/>
                </a:cubicBezTo>
                <a:cubicBezTo>
                  <a:pt x="3509" y="15882"/>
                  <a:pt x="3509" y="16407"/>
                  <a:pt x="3509" y="16932"/>
                </a:cubicBezTo>
                <a:cubicBezTo>
                  <a:pt x="3509" y="18289"/>
                  <a:pt x="3509" y="19648"/>
                  <a:pt x="3509" y="21007"/>
                </a:cubicBezTo>
                <a:cubicBezTo>
                  <a:pt x="5189" y="19105"/>
                  <a:pt x="6870" y="17203"/>
                  <a:pt x="8551" y="15301"/>
                </a:cubicBezTo>
                <a:cubicBezTo>
                  <a:pt x="8551" y="15301"/>
                  <a:pt x="8551" y="15301"/>
                  <a:pt x="8551" y="15301"/>
                </a:cubicBezTo>
                <a:close/>
                <a:moveTo>
                  <a:pt x="8551" y="1530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2" name="AutoShape 110"/>
          <p:cNvSpPr>
            <a:spLocks/>
          </p:cNvSpPr>
          <p:nvPr/>
        </p:nvSpPr>
        <p:spPr bwMode="auto">
          <a:xfrm>
            <a:off x="3041650" y="2565400"/>
            <a:ext cx="67469" cy="69850"/>
          </a:xfrm>
          <a:custGeom>
            <a:avLst/>
            <a:gdLst/>
            <a:ahLst/>
            <a:cxnLst/>
            <a:rect l="0" t="0" r="r" b="b"/>
            <a:pathLst>
              <a:path w="16187" h="21600">
                <a:moveTo>
                  <a:pt x="8086" y="0"/>
                </a:moveTo>
                <a:cubicBezTo>
                  <a:pt x="-2687" y="0"/>
                  <a:pt x="-2705" y="21600"/>
                  <a:pt x="8086" y="21600"/>
                </a:cubicBezTo>
                <a:cubicBezTo>
                  <a:pt x="18895" y="21600"/>
                  <a:pt x="18879" y="0"/>
                  <a:pt x="8086" y="0"/>
                </a:cubicBezTo>
                <a:cubicBezTo>
                  <a:pt x="3474" y="0"/>
                  <a:pt x="12713" y="0"/>
                  <a:pt x="8086" y="0"/>
                </a:cubicBezTo>
                <a:close/>
                <a:moveTo>
                  <a:pt x="8086"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3" name="AutoShape 111"/>
          <p:cNvSpPr>
            <a:spLocks/>
          </p:cNvSpPr>
          <p:nvPr/>
        </p:nvSpPr>
        <p:spPr bwMode="auto">
          <a:xfrm>
            <a:off x="3041650" y="2463800"/>
            <a:ext cx="169863" cy="169863"/>
          </a:xfrm>
          <a:custGeom>
            <a:avLst/>
            <a:gdLst/>
            <a:ahLst/>
            <a:cxnLst/>
            <a:rect l="0" t="0" r="r" b="b"/>
            <a:pathLst>
              <a:path w="21600" h="21600">
                <a:moveTo>
                  <a:pt x="0" y="0"/>
                </a:moveTo>
                <a:cubicBezTo>
                  <a:pt x="0" y="1927"/>
                  <a:pt x="0" y="3853"/>
                  <a:pt x="0" y="5781"/>
                </a:cubicBezTo>
                <a:cubicBezTo>
                  <a:pt x="0" y="5595"/>
                  <a:pt x="4677" y="6622"/>
                  <a:pt x="5160" y="6797"/>
                </a:cubicBezTo>
                <a:cubicBezTo>
                  <a:pt x="7364" y="7594"/>
                  <a:pt x="9376" y="8887"/>
                  <a:pt x="11030" y="10545"/>
                </a:cubicBezTo>
                <a:cubicBezTo>
                  <a:pt x="12482" y="11998"/>
                  <a:pt x="13655" y="13722"/>
                  <a:pt x="14458" y="15612"/>
                </a:cubicBezTo>
                <a:cubicBezTo>
                  <a:pt x="14688" y="16153"/>
                  <a:pt x="16086" y="21600"/>
                  <a:pt x="15791" y="21600"/>
                </a:cubicBezTo>
                <a:cubicBezTo>
                  <a:pt x="17727" y="21600"/>
                  <a:pt x="19664" y="21600"/>
                  <a:pt x="21600" y="21600"/>
                </a:cubicBezTo>
                <a:cubicBezTo>
                  <a:pt x="21440" y="9925"/>
                  <a:pt x="11705" y="158"/>
                  <a:pt x="0" y="0"/>
                </a:cubicBezTo>
                <a:cubicBezTo>
                  <a:pt x="0" y="0"/>
                  <a:pt x="11840" y="160"/>
                  <a:pt x="0" y="0"/>
                </a:cubicBezTo>
                <a:close/>
                <a:moveTo>
                  <a:pt x="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4" name="AutoShape 112"/>
          <p:cNvSpPr>
            <a:spLocks/>
          </p:cNvSpPr>
          <p:nvPr/>
        </p:nvSpPr>
        <p:spPr bwMode="auto">
          <a:xfrm>
            <a:off x="3041650" y="2374900"/>
            <a:ext cx="259557" cy="260350"/>
          </a:xfrm>
          <a:custGeom>
            <a:avLst/>
            <a:gdLst/>
            <a:ahLst/>
            <a:cxnLst/>
            <a:rect l="0" t="0" r="r" b="b"/>
            <a:pathLst>
              <a:path w="21600" h="21406">
                <a:moveTo>
                  <a:pt x="0" y="0"/>
                </a:moveTo>
                <a:cubicBezTo>
                  <a:pt x="0" y="861"/>
                  <a:pt x="0" y="1724"/>
                  <a:pt x="0" y="2586"/>
                </a:cubicBezTo>
                <a:cubicBezTo>
                  <a:pt x="0" y="2971"/>
                  <a:pt x="0" y="3355"/>
                  <a:pt x="0" y="3740"/>
                </a:cubicBezTo>
                <a:cubicBezTo>
                  <a:pt x="0" y="3749"/>
                  <a:pt x="2345" y="3957"/>
                  <a:pt x="2609" y="3998"/>
                </a:cubicBezTo>
                <a:cubicBezTo>
                  <a:pt x="6258" y="4568"/>
                  <a:pt x="9678" y="6279"/>
                  <a:pt x="12322" y="8825"/>
                </a:cubicBezTo>
                <a:cubicBezTo>
                  <a:pt x="14964" y="11371"/>
                  <a:pt x="16782" y="14704"/>
                  <a:pt x="17459" y="18288"/>
                </a:cubicBezTo>
                <a:cubicBezTo>
                  <a:pt x="17620" y="19133"/>
                  <a:pt x="17717" y="19990"/>
                  <a:pt x="17753" y="20850"/>
                </a:cubicBezTo>
                <a:cubicBezTo>
                  <a:pt x="17783" y="21600"/>
                  <a:pt x="17953" y="21374"/>
                  <a:pt x="18655" y="21374"/>
                </a:cubicBezTo>
                <a:cubicBezTo>
                  <a:pt x="19637" y="21374"/>
                  <a:pt x="20618" y="21374"/>
                  <a:pt x="21600" y="21374"/>
                </a:cubicBezTo>
                <a:cubicBezTo>
                  <a:pt x="21495" y="9798"/>
                  <a:pt x="11729" y="104"/>
                  <a:pt x="0" y="0"/>
                </a:cubicBezTo>
                <a:cubicBezTo>
                  <a:pt x="0" y="0"/>
                  <a:pt x="11863" y="105"/>
                  <a:pt x="0" y="0"/>
                </a:cubicBezTo>
                <a:close/>
                <a:moveTo>
                  <a:pt x="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5" name="AutoShape 113"/>
          <p:cNvSpPr>
            <a:spLocks/>
          </p:cNvSpPr>
          <p:nvPr/>
        </p:nvSpPr>
        <p:spPr bwMode="auto">
          <a:xfrm>
            <a:off x="4616450" y="2374900"/>
            <a:ext cx="262732" cy="261938"/>
          </a:xfrm>
          <a:custGeom>
            <a:avLst/>
            <a:gdLst/>
            <a:ahLst/>
            <a:cxnLst/>
            <a:rect l="0" t="0" r="r" b="b"/>
            <a:pathLst>
              <a:path w="21313" h="21508">
                <a:moveTo>
                  <a:pt x="18648" y="13443"/>
                </a:moveTo>
                <a:cubicBezTo>
                  <a:pt x="17641" y="13443"/>
                  <a:pt x="16634" y="13443"/>
                  <a:pt x="15628" y="13443"/>
                </a:cubicBezTo>
                <a:cubicBezTo>
                  <a:pt x="15100" y="13443"/>
                  <a:pt x="13689" y="13171"/>
                  <a:pt x="13248" y="13506"/>
                </a:cubicBezTo>
                <a:cubicBezTo>
                  <a:pt x="11503" y="14829"/>
                  <a:pt x="9759" y="16152"/>
                  <a:pt x="8015" y="17476"/>
                </a:cubicBezTo>
                <a:cubicBezTo>
                  <a:pt x="8015" y="16515"/>
                  <a:pt x="8015" y="15555"/>
                  <a:pt x="8015" y="14596"/>
                </a:cubicBezTo>
                <a:cubicBezTo>
                  <a:pt x="8015" y="13424"/>
                  <a:pt x="8188" y="13443"/>
                  <a:pt x="7044" y="13443"/>
                </a:cubicBezTo>
                <a:cubicBezTo>
                  <a:pt x="5750" y="13443"/>
                  <a:pt x="4456" y="13443"/>
                  <a:pt x="3161" y="13443"/>
                </a:cubicBezTo>
                <a:cubicBezTo>
                  <a:pt x="2467" y="13443"/>
                  <a:pt x="2698" y="13141"/>
                  <a:pt x="2698" y="12465"/>
                </a:cubicBezTo>
                <a:cubicBezTo>
                  <a:pt x="2698" y="9789"/>
                  <a:pt x="2698" y="7115"/>
                  <a:pt x="2698" y="4441"/>
                </a:cubicBezTo>
                <a:cubicBezTo>
                  <a:pt x="2698" y="2534"/>
                  <a:pt x="2507" y="2689"/>
                  <a:pt x="4357" y="2689"/>
                </a:cubicBezTo>
                <a:cubicBezTo>
                  <a:pt x="9031" y="2689"/>
                  <a:pt x="13705" y="2689"/>
                  <a:pt x="18379" y="2689"/>
                </a:cubicBezTo>
                <a:cubicBezTo>
                  <a:pt x="18985" y="2689"/>
                  <a:pt x="18648" y="6528"/>
                  <a:pt x="18648" y="7132"/>
                </a:cubicBezTo>
                <a:cubicBezTo>
                  <a:pt x="18648" y="9235"/>
                  <a:pt x="18648" y="11340"/>
                  <a:pt x="18648" y="13443"/>
                </a:cubicBezTo>
                <a:cubicBezTo>
                  <a:pt x="18648" y="13443"/>
                  <a:pt x="18648" y="13443"/>
                  <a:pt x="18648" y="13443"/>
                </a:cubicBezTo>
                <a:close/>
                <a:moveTo>
                  <a:pt x="40" y="1"/>
                </a:moveTo>
                <a:cubicBezTo>
                  <a:pt x="40" y="4968"/>
                  <a:pt x="40" y="9934"/>
                  <a:pt x="40" y="14902"/>
                </a:cubicBezTo>
                <a:cubicBezTo>
                  <a:pt x="40" y="15127"/>
                  <a:pt x="-106" y="16131"/>
                  <a:pt x="163" y="16131"/>
                </a:cubicBezTo>
                <a:cubicBezTo>
                  <a:pt x="1571" y="16131"/>
                  <a:pt x="2978" y="16131"/>
                  <a:pt x="4385" y="16131"/>
                </a:cubicBezTo>
                <a:cubicBezTo>
                  <a:pt x="5709" y="16131"/>
                  <a:pt x="5356" y="16415"/>
                  <a:pt x="5356" y="17747"/>
                </a:cubicBezTo>
                <a:cubicBezTo>
                  <a:pt x="5356" y="19001"/>
                  <a:pt x="5356" y="20255"/>
                  <a:pt x="5356" y="21508"/>
                </a:cubicBezTo>
                <a:cubicBezTo>
                  <a:pt x="7232" y="20159"/>
                  <a:pt x="9107" y="18811"/>
                  <a:pt x="10983" y="17461"/>
                </a:cubicBezTo>
                <a:cubicBezTo>
                  <a:pt x="11507" y="17084"/>
                  <a:pt x="12211" y="16333"/>
                  <a:pt x="12831" y="16131"/>
                </a:cubicBezTo>
                <a:cubicBezTo>
                  <a:pt x="13549" y="15898"/>
                  <a:pt x="14724" y="16131"/>
                  <a:pt x="15470" y="16131"/>
                </a:cubicBezTo>
                <a:cubicBezTo>
                  <a:pt x="15995" y="16131"/>
                  <a:pt x="21306" y="16242"/>
                  <a:pt x="21306" y="16032"/>
                </a:cubicBezTo>
                <a:cubicBezTo>
                  <a:pt x="21306" y="13931"/>
                  <a:pt x="21306" y="11831"/>
                  <a:pt x="21306" y="9730"/>
                </a:cubicBezTo>
                <a:cubicBezTo>
                  <a:pt x="21306" y="6969"/>
                  <a:pt x="21306" y="4208"/>
                  <a:pt x="21306" y="1447"/>
                </a:cubicBezTo>
                <a:cubicBezTo>
                  <a:pt x="21306" y="-92"/>
                  <a:pt x="21494" y="1"/>
                  <a:pt x="19995" y="1"/>
                </a:cubicBezTo>
                <a:cubicBezTo>
                  <a:pt x="14593" y="1"/>
                  <a:pt x="9192" y="1"/>
                  <a:pt x="3790" y="1"/>
                </a:cubicBezTo>
                <a:cubicBezTo>
                  <a:pt x="2540" y="1"/>
                  <a:pt x="1289" y="1"/>
                  <a:pt x="40" y="1"/>
                </a:cubicBezTo>
                <a:cubicBezTo>
                  <a:pt x="40" y="1"/>
                  <a:pt x="40" y="1"/>
                  <a:pt x="40" y="1"/>
                </a:cubicBezTo>
                <a:close/>
                <a:moveTo>
                  <a:pt x="40" y="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6" name="AutoShape 114"/>
          <p:cNvSpPr>
            <a:spLocks/>
          </p:cNvSpPr>
          <p:nvPr/>
        </p:nvSpPr>
        <p:spPr bwMode="auto">
          <a:xfrm>
            <a:off x="1543050" y="1936750"/>
            <a:ext cx="261938" cy="228600"/>
          </a:xfrm>
          <a:custGeom>
            <a:avLst/>
            <a:gdLst/>
            <a:ahLst/>
            <a:cxnLst/>
            <a:rect l="0" t="0" r="r" b="b"/>
            <a:pathLst>
              <a:path w="21600" h="21600">
                <a:moveTo>
                  <a:pt x="20250" y="10736"/>
                </a:moveTo>
                <a:cubicBezTo>
                  <a:pt x="20007" y="10736"/>
                  <a:pt x="18900" y="10889"/>
                  <a:pt x="18900" y="10615"/>
                </a:cubicBezTo>
                <a:cubicBezTo>
                  <a:pt x="18900" y="9856"/>
                  <a:pt x="18900" y="9097"/>
                  <a:pt x="18900" y="8338"/>
                </a:cubicBezTo>
                <a:cubicBezTo>
                  <a:pt x="18900" y="7565"/>
                  <a:pt x="18422" y="3504"/>
                  <a:pt x="18900" y="2999"/>
                </a:cubicBezTo>
                <a:cubicBezTo>
                  <a:pt x="19031" y="2861"/>
                  <a:pt x="20250" y="2934"/>
                  <a:pt x="20250" y="3120"/>
                </a:cubicBezTo>
                <a:cubicBezTo>
                  <a:pt x="20250" y="3879"/>
                  <a:pt x="20250" y="4638"/>
                  <a:pt x="20250" y="5398"/>
                </a:cubicBezTo>
                <a:cubicBezTo>
                  <a:pt x="20250" y="7177"/>
                  <a:pt x="20250" y="8956"/>
                  <a:pt x="20250" y="10736"/>
                </a:cubicBezTo>
                <a:cubicBezTo>
                  <a:pt x="20250" y="10736"/>
                  <a:pt x="20250" y="10736"/>
                  <a:pt x="20250" y="10736"/>
                </a:cubicBezTo>
                <a:close/>
                <a:moveTo>
                  <a:pt x="17550" y="10736"/>
                </a:moveTo>
                <a:cubicBezTo>
                  <a:pt x="14886" y="10736"/>
                  <a:pt x="12223" y="10736"/>
                  <a:pt x="9559" y="10736"/>
                </a:cubicBezTo>
                <a:cubicBezTo>
                  <a:pt x="7804" y="10736"/>
                  <a:pt x="6049" y="10736"/>
                  <a:pt x="4293" y="10736"/>
                </a:cubicBezTo>
                <a:cubicBezTo>
                  <a:pt x="3002" y="10736"/>
                  <a:pt x="2700" y="11153"/>
                  <a:pt x="2700" y="9590"/>
                </a:cubicBezTo>
                <a:cubicBezTo>
                  <a:pt x="2700" y="8484"/>
                  <a:pt x="8823" y="7275"/>
                  <a:pt x="9766" y="6979"/>
                </a:cubicBezTo>
                <a:cubicBezTo>
                  <a:pt x="12360" y="6169"/>
                  <a:pt x="14955" y="5358"/>
                  <a:pt x="17550" y="4547"/>
                </a:cubicBezTo>
                <a:cubicBezTo>
                  <a:pt x="17550" y="6610"/>
                  <a:pt x="17550" y="8672"/>
                  <a:pt x="17550" y="10736"/>
                </a:cubicBezTo>
                <a:cubicBezTo>
                  <a:pt x="17550" y="10736"/>
                  <a:pt x="17550" y="10736"/>
                  <a:pt x="17550" y="10736"/>
                </a:cubicBezTo>
                <a:close/>
                <a:moveTo>
                  <a:pt x="10445" y="18236"/>
                </a:moveTo>
                <a:cubicBezTo>
                  <a:pt x="10159" y="19525"/>
                  <a:pt x="7132" y="18067"/>
                  <a:pt x="6486" y="17878"/>
                </a:cubicBezTo>
                <a:cubicBezTo>
                  <a:pt x="4815" y="17391"/>
                  <a:pt x="5228" y="16438"/>
                  <a:pt x="5606" y="14739"/>
                </a:cubicBezTo>
                <a:cubicBezTo>
                  <a:pt x="6830" y="15121"/>
                  <a:pt x="8055" y="15504"/>
                  <a:pt x="9279" y="15887"/>
                </a:cubicBezTo>
                <a:cubicBezTo>
                  <a:pt x="10988" y="16421"/>
                  <a:pt x="10893" y="16225"/>
                  <a:pt x="10445" y="18236"/>
                </a:cubicBezTo>
                <a:cubicBezTo>
                  <a:pt x="10357" y="18634"/>
                  <a:pt x="10445" y="18236"/>
                  <a:pt x="10445" y="18236"/>
                </a:cubicBezTo>
                <a:close/>
                <a:moveTo>
                  <a:pt x="17550" y="1452"/>
                </a:moveTo>
                <a:cubicBezTo>
                  <a:pt x="17550" y="1871"/>
                  <a:pt x="17782" y="2927"/>
                  <a:pt x="17373" y="3055"/>
                </a:cubicBezTo>
                <a:cubicBezTo>
                  <a:pt x="16788" y="3237"/>
                  <a:pt x="16205" y="3420"/>
                  <a:pt x="15621" y="3602"/>
                </a:cubicBezTo>
                <a:cubicBezTo>
                  <a:pt x="13430" y="4287"/>
                  <a:pt x="11240" y="4971"/>
                  <a:pt x="9050" y="5656"/>
                </a:cubicBezTo>
                <a:cubicBezTo>
                  <a:pt x="7160" y="6247"/>
                  <a:pt x="5269" y="6838"/>
                  <a:pt x="3377" y="7430"/>
                </a:cubicBezTo>
                <a:cubicBezTo>
                  <a:pt x="2150" y="7814"/>
                  <a:pt x="1105" y="6727"/>
                  <a:pt x="0" y="6094"/>
                </a:cubicBezTo>
                <a:cubicBezTo>
                  <a:pt x="0" y="9189"/>
                  <a:pt x="0" y="12283"/>
                  <a:pt x="0" y="15378"/>
                </a:cubicBezTo>
                <a:cubicBezTo>
                  <a:pt x="1315" y="14624"/>
                  <a:pt x="2237" y="13685"/>
                  <a:pt x="3672" y="14135"/>
                </a:cubicBezTo>
                <a:cubicBezTo>
                  <a:pt x="4571" y="14416"/>
                  <a:pt x="4224" y="14689"/>
                  <a:pt x="4002" y="15687"/>
                </a:cubicBezTo>
                <a:cubicBezTo>
                  <a:pt x="3762" y="16765"/>
                  <a:pt x="3687" y="17847"/>
                  <a:pt x="4513" y="18655"/>
                </a:cubicBezTo>
                <a:cubicBezTo>
                  <a:pt x="5566" y="19684"/>
                  <a:pt x="7671" y="19820"/>
                  <a:pt x="8964" y="20198"/>
                </a:cubicBezTo>
                <a:cubicBezTo>
                  <a:pt x="11222" y="20857"/>
                  <a:pt x="11716" y="18784"/>
                  <a:pt x="12161" y="16787"/>
                </a:cubicBezTo>
                <a:cubicBezTo>
                  <a:pt x="13000" y="17051"/>
                  <a:pt x="13840" y="17312"/>
                  <a:pt x="14680" y="17575"/>
                </a:cubicBezTo>
                <a:cubicBezTo>
                  <a:pt x="15218" y="17743"/>
                  <a:pt x="17199" y="17963"/>
                  <a:pt x="17550" y="18472"/>
                </a:cubicBezTo>
                <a:cubicBezTo>
                  <a:pt x="17692" y="18679"/>
                  <a:pt x="17550" y="19630"/>
                  <a:pt x="17550" y="19905"/>
                </a:cubicBezTo>
                <a:cubicBezTo>
                  <a:pt x="17550" y="20164"/>
                  <a:pt x="18212" y="20278"/>
                  <a:pt x="18395" y="20349"/>
                </a:cubicBezTo>
                <a:cubicBezTo>
                  <a:pt x="19464" y="20766"/>
                  <a:pt x="20531" y="21183"/>
                  <a:pt x="21600" y="21600"/>
                </a:cubicBezTo>
                <a:cubicBezTo>
                  <a:pt x="21600" y="14400"/>
                  <a:pt x="21600" y="7200"/>
                  <a:pt x="21600" y="0"/>
                </a:cubicBezTo>
                <a:cubicBezTo>
                  <a:pt x="20250" y="484"/>
                  <a:pt x="18900" y="968"/>
                  <a:pt x="17550" y="1452"/>
                </a:cubicBezTo>
                <a:cubicBezTo>
                  <a:pt x="17550" y="1452"/>
                  <a:pt x="17550" y="1452"/>
                  <a:pt x="17550" y="1452"/>
                </a:cubicBezTo>
                <a:close/>
                <a:moveTo>
                  <a:pt x="17550" y="145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7" name="AutoShape 115"/>
          <p:cNvSpPr>
            <a:spLocks/>
          </p:cNvSpPr>
          <p:nvPr/>
        </p:nvSpPr>
        <p:spPr bwMode="auto">
          <a:xfrm>
            <a:off x="1708150" y="2495550"/>
            <a:ext cx="99219" cy="197644"/>
          </a:xfrm>
          <a:custGeom>
            <a:avLst/>
            <a:gdLst/>
            <a:ahLst/>
            <a:cxnLst/>
            <a:rect l="0" t="0" r="r" b="b"/>
            <a:pathLst>
              <a:path w="20169" h="20826">
                <a:moveTo>
                  <a:pt x="13331" y="13"/>
                </a:moveTo>
                <a:cubicBezTo>
                  <a:pt x="8159" y="13"/>
                  <a:pt x="65" y="-410"/>
                  <a:pt x="65" y="3501"/>
                </a:cubicBezTo>
                <a:cubicBezTo>
                  <a:pt x="65" y="4277"/>
                  <a:pt x="-190" y="10352"/>
                  <a:pt x="311" y="10352"/>
                </a:cubicBezTo>
                <a:cubicBezTo>
                  <a:pt x="2194" y="10352"/>
                  <a:pt x="3382" y="9965"/>
                  <a:pt x="3382" y="10993"/>
                </a:cubicBezTo>
                <a:cubicBezTo>
                  <a:pt x="3382" y="12424"/>
                  <a:pt x="3382" y="13856"/>
                  <a:pt x="3382" y="15287"/>
                </a:cubicBezTo>
                <a:cubicBezTo>
                  <a:pt x="3382" y="16788"/>
                  <a:pt x="3382" y="18289"/>
                  <a:pt x="3382" y="19790"/>
                </a:cubicBezTo>
                <a:cubicBezTo>
                  <a:pt x="3382" y="20778"/>
                  <a:pt x="3191" y="20691"/>
                  <a:pt x="5127" y="20691"/>
                </a:cubicBezTo>
                <a:cubicBezTo>
                  <a:pt x="6985" y="20691"/>
                  <a:pt x="16648" y="21190"/>
                  <a:pt x="16648" y="20272"/>
                </a:cubicBezTo>
                <a:cubicBezTo>
                  <a:pt x="16648" y="17365"/>
                  <a:pt x="16648" y="14458"/>
                  <a:pt x="16648" y="11551"/>
                </a:cubicBezTo>
                <a:cubicBezTo>
                  <a:pt x="16648" y="10229"/>
                  <a:pt x="16415" y="10352"/>
                  <a:pt x="19105" y="10352"/>
                </a:cubicBezTo>
                <a:cubicBezTo>
                  <a:pt x="20798" y="10352"/>
                  <a:pt x="19964" y="8566"/>
                  <a:pt x="19964" y="7836"/>
                </a:cubicBezTo>
                <a:cubicBezTo>
                  <a:pt x="19964" y="5075"/>
                  <a:pt x="21410" y="13"/>
                  <a:pt x="13331" y="13"/>
                </a:cubicBezTo>
                <a:cubicBezTo>
                  <a:pt x="13331" y="13"/>
                  <a:pt x="16978" y="13"/>
                  <a:pt x="13331" y="13"/>
                </a:cubicBezTo>
                <a:close/>
                <a:moveTo>
                  <a:pt x="13331" y="1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8" name="AutoShape 116"/>
          <p:cNvSpPr>
            <a:spLocks/>
          </p:cNvSpPr>
          <p:nvPr/>
        </p:nvSpPr>
        <p:spPr bwMode="auto">
          <a:xfrm>
            <a:off x="1733550" y="2425700"/>
            <a:ext cx="46832" cy="48419"/>
          </a:xfrm>
          <a:custGeom>
            <a:avLst/>
            <a:gdLst/>
            <a:ahLst/>
            <a:cxnLst/>
            <a:rect l="0" t="0" r="r" b="b"/>
            <a:pathLst>
              <a:path w="16200" h="21600">
                <a:moveTo>
                  <a:pt x="8101" y="21600"/>
                </a:moveTo>
                <a:cubicBezTo>
                  <a:pt x="18900" y="21600"/>
                  <a:pt x="18900" y="0"/>
                  <a:pt x="8101" y="0"/>
                </a:cubicBezTo>
                <a:cubicBezTo>
                  <a:pt x="-2700" y="0"/>
                  <a:pt x="-2700" y="21600"/>
                  <a:pt x="8101" y="21600"/>
                </a:cubicBezTo>
                <a:cubicBezTo>
                  <a:pt x="12729" y="21600"/>
                  <a:pt x="3472" y="21600"/>
                  <a:pt x="8101" y="21600"/>
                </a:cubicBezTo>
                <a:close/>
                <a:moveTo>
                  <a:pt x="8101"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89" name="AutoShape 117"/>
          <p:cNvSpPr>
            <a:spLocks/>
          </p:cNvSpPr>
          <p:nvPr/>
        </p:nvSpPr>
        <p:spPr bwMode="auto">
          <a:xfrm>
            <a:off x="3041650" y="2895600"/>
            <a:ext cx="261938" cy="261938"/>
          </a:xfrm>
          <a:custGeom>
            <a:avLst/>
            <a:gdLst/>
            <a:ahLst/>
            <a:cxnLst/>
            <a:rect l="0" t="0" r="r" b="b"/>
            <a:pathLst>
              <a:path w="20454" h="18263">
                <a:moveTo>
                  <a:pt x="10227" y="12558"/>
                </a:moveTo>
                <a:cubicBezTo>
                  <a:pt x="7474" y="12558"/>
                  <a:pt x="4964" y="10916"/>
                  <a:pt x="4132" y="8573"/>
                </a:cubicBezTo>
                <a:cubicBezTo>
                  <a:pt x="3780" y="7582"/>
                  <a:pt x="3422" y="5621"/>
                  <a:pt x="4597" y="5090"/>
                </a:cubicBezTo>
                <a:cubicBezTo>
                  <a:pt x="6026" y="4446"/>
                  <a:pt x="7215" y="3403"/>
                  <a:pt x="7950" y="2134"/>
                </a:cubicBezTo>
                <a:cubicBezTo>
                  <a:pt x="9046" y="3346"/>
                  <a:pt x="10595" y="4209"/>
                  <a:pt x="12303" y="4539"/>
                </a:cubicBezTo>
                <a:cubicBezTo>
                  <a:pt x="13181" y="4708"/>
                  <a:pt x="14092" y="4740"/>
                  <a:pt x="14981" y="4623"/>
                </a:cubicBezTo>
                <a:cubicBezTo>
                  <a:pt x="15684" y="4531"/>
                  <a:pt x="15907" y="4177"/>
                  <a:pt x="16206" y="4881"/>
                </a:cubicBezTo>
                <a:cubicBezTo>
                  <a:pt x="16405" y="5349"/>
                  <a:pt x="16537" y="5839"/>
                  <a:pt x="16591" y="6338"/>
                </a:cubicBezTo>
                <a:cubicBezTo>
                  <a:pt x="16947" y="9628"/>
                  <a:pt x="13915" y="12558"/>
                  <a:pt x="10227" y="12558"/>
                </a:cubicBezTo>
                <a:cubicBezTo>
                  <a:pt x="6704" y="12558"/>
                  <a:pt x="13753" y="12558"/>
                  <a:pt x="10227" y="12558"/>
                </a:cubicBezTo>
                <a:close/>
                <a:moveTo>
                  <a:pt x="16349" y="10964"/>
                </a:moveTo>
                <a:cubicBezTo>
                  <a:pt x="21600" y="4754"/>
                  <a:pt x="12413" y="-3337"/>
                  <a:pt x="5527" y="1448"/>
                </a:cubicBezTo>
                <a:cubicBezTo>
                  <a:pt x="3106" y="3130"/>
                  <a:pt x="1993" y="6209"/>
                  <a:pt x="2885" y="8826"/>
                </a:cubicBezTo>
                <a:cubicBezTo>
                  <a:pt x="3146" y="9596"/>
                  <a:pt x="3563" y="10322"/>
                  <a:pt x="4105" y="10964"/>
                </a:cubicBezTo>
                <a:cubicBezTo>
                  <a:pt x="3276" y="11519"/>
                  <a:pt x="2543" y="12184"/>
                  <a:pt x="1935" y="12933"/>
                </a:cubicBezTo>
                <a:cubicBezTo>
                  <a:pt x="682" y="14477"/>
                  <a:pt x="0" y="16356"/>
                  <a:pt x="0" y="18263"/>
                </a:cubicBezTo>
                <a:cubicBezTo>
                  <a:pt x="2497" y="18263"/>
                  <a:pt x="4995" y="18263"/>
                  <a:pt x="7492" y="18263"/>
                </a:cubicBezTo>
                <a:cubicBezTo>
                  <a:pt x="7994" y="18263"/>
                  <a:pt x="8521" y="15984"/>
                  <a:pt x="8682" y="15554"/>
                </a:cubicBezTo>
                <a:cubicBezTo>
                  <a:pt x="8864" y="15070"/>
                  <a:pt x="8949" y="14778"/>
                  <a:pt x="8949" y="14270"/>
                </a:cubicBezTo>
                <a:cubicBezTo>
                  <a:pt x="8949" y="13477"/>
                  <a:pt x="9189" y="13699"/>
                  <a:pt x="10054" y="13699"/>
                </a:cubicBezTo>
                <a:cubicBezTo>
                  <a:pt x="10260" y="13699"/>
                  <a:pt x="11506" y="13600"/>
                  <a:pt x="11506" y="13784"/>
                </a:cubicBezTo>
                <a:cubicBezTo>
                  <a:pt x="11506" y="14243"/>
                  <a:pt x="11448" y="14686"/>
                  <a:pt x="11611" y="15122"/>
                </a:cubicBezTo>
                <a:cubicBezTo>
                  <a:pt x="11755" y="15508"/>
                  <a:pt x="12525" y="18263"/>
                  <a:pt x="12865" y="18263"/>
                </a:cubicBezTo>
                <a:cubicBezTo>
                  <a:pt x="15395" y="18263"/>
                  <a:pt x="17924" y="18263"/>
                  <a:pt x="20454" y="18263"/>
                </a:cubicBezTo>
                <a:cubicBezTo>
                  <a:pt x="20454" y="15407"/>
                  <a:pt x="18908" y="12676"/>
                  <a:pt x="16349" y="10964"/>
                </a:cubicBezTo>
                <a:cubicBezTo>
                  <a:pt x="17319" y="9819"/>
                  <a:pt x="18839" y="12630"/>
                  <a:pt x="16349" y="10964"/>
                </a:cubicBezTo>
                <a:close/>
                <a:moveTo>
                  <a:pt x="16349" y="1096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0" name="AutoShape 118"/>
          <p:cNvSpPr>
            <a:spLocks/>
          </p:cNvSpPr>
          <p:nvPr/>
        </p:nvSpPr>
        <p:spPr bwMode="auto">
          <a:xfrm>
            <a:off x="3124200" y="2984500"/>
            <a:ext cx="26988" cy="28575"/>
          </a:xfrm>
          <a:custGeom>
            <a:avLst/>
            <a:gdLst/>
            <a:ahLst/>
            <a:cxnLst/>
            <a:rect l="0" t="0" r="r" b="b"/>
            <a:pathLst>
              <a:path w="16200" h="21600">
                <a:moveTo>
                  <a:pt x="8101" y="0"/>
                </a:moveTo>
                <a:cubicBezTo>
                  <a:pt x="-2700" y="0"/>
                  <a:pt x="-2700" y="21600"/>
                  <a:pt x="8101" y="21600"/>
                </a:cubicBezTo>
                <a:cubicBezTo>
                  <a:pt x="18900" y="21600"/>
                  <a:pt x="18900" y="0"/>
                  <a:pt x="8101" y="0"/>
                </a:cubicBezTo>
                <a:cubicBezTo>
                  <a:pt x="3467" y="0"/>
                  <a:pt x="12735" y="0"/>
                  <a:pt x="8101" y="0"/>
                </a:cubicBezTo>
                <a:close/>
                <a:moveTo>
                  <a:pt x="8101"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1" name="AutoShape 119"/>
          <p:cNvSpPr>
            <a:spLocks/>
          </p:cNvSpPr>
          <p:nvPr/>
        </p:nvSpPr>
        <p:spPr bwMode="auto">
          <a:xfrm>
            <a:off x="3187700" y="2984500"/>
            <a:ext cx="26988" cy="28575"/>
          </a:xfrm>
          <a:custGeom>
            <a:avLst/>
            <a:gdLst/>
            <a:ahLst/>
            <a:cxnLst/>
            <a:rect l="0" t="0" r="r" b="b"/>
            <a:pathLst>
              <a:path w="16200" h="21600">
                <a:moveTo>
                  <a:pt x="8098" y="0"/>
                </a:moveTo>
                <a:cubicBezTo>
                  <a:pt x="-2699" y="0"/>
                  <a:pt x="-2699" y="21600"/>
                  <a:pt x="8098" y="21600"/>
                </a:cubicBezTo>
                <a:cubicBezTo>
                  <a:pt x="18901" y="21600"/>
                  <a:pt x="18901" y="0"/>
                  <a:pt x="8098" y="0"/>
                </a:cubicBezTo>
                <a:cubicBezTo>
                  <a:pt x="3479" y="0"/>
                  <a:pt x="12734" y="0"/>
                  <a:pt x="8098" y="0"/>
                </a:cubicBezTo>
                <a:close/>
                <a:moveTo>
                  <a:pt x="809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2" name="AutoShape 120"/>
          <p:cNvSpPr>
            <a:spLocks/>
          </p:cNvSpPr>
          <p:nvPr/>
        </p:nvSpPr>
        <p:spPr bwMode="auto">
          <a:xfrm>
            <a:off x="3727450" y="3079750"/>
            <a:ext cx="117475" cy="82550"/>
          </a:xfrm>
          <a:custGeom>
            <a:avLst/>
            <a:gdLst/>
            <a:ahLst/>
            <a:cxnLst/>
            <a:rect l="0" t="0" r="r" b="b"/>
            <a:pathLst>
              <a:path w="21600" h="21600">
                <a:moveTo>
                  <a:pt x="16178" y="0"/>
                </a:moveTo>
                <a:cubicBezTo>
                  <a:pt x="8988" y="3728"/>
                  <a:pt x="3067" y="11640"/>
                  <a:pt x="0" y="21600"/>
                </a:cubicBezTo>
                <a:cubicBezTo>
                  <a:pt x="7200" y="21600"/>
                  <a:pt x="14399" y="21600"/>
                  <a:pt x="21600" y="21600"/>
                </a:cubicBezTo>
                <a:cubicBezTo>
                  <a:pt x="21600" y="13762"/>
                  <a:pt x="19670" y="6069"/>
                  <a:pt x="16178" y="0"/>
                </a:cubicBezTo>
                <a:cubicBezTo>
                  <a:pt x="8920" y="3764"/>
                  <a:pt x="19565" y="5885"/>
                  <a:pt x="16178" y="0"/>
                </a:cubicBezTo>
                <a:close/>
                <a:moveTo>
                  <a:pt x="1617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3" name="AutoShape 121"/>
          <p:cNvSpPr>
            <a:spLocks/>
          </p:cNvSpPr>
          <p:nvPr/>
        </p:nvSpPr>
        <p:spPr bwMode="auto">
          <a:xfrm>
            <a:off x="3581400" y="3079750"/>
            <a:ext cx="117475" cy="82550"/>
          </a:xfrm>
          <a:custGeom>
            <a:avLst/>
            <a:gdLst/>
            <a:ahLst/>
            <a:cxnLst/>
            <a:rect l="0" t="0" r="r" b="b"/>
            <a:pathLst>
              <a:path w="21600" h="21600">
                <a:moveTo>
                  <a:pt x="5421" y="0"/>
                </a:moveTo>
                <a:cubicBezTo>
                  <a:pt x="1930" y="6069"/>
                  <a:pt x="0" y="13762"/>
                  <a:pt x="0" y="21600"/>
                </a:cubicBezTo>
                <a:cubicBezTo>
                  <a:pt x="7200" y="21600"/>
                  <a:pt x="14399" y="21600"/>
                  <a:pt x="21600" y="21600"/>
                </a:cubicBezTo>
                <a:cubicBezTo>
                  <a:pt x="18531" y="11640"/>
                  <a:pt x="12609" y="3729"/>
                  <a:pt x="5421" y="0"/>
                </a:cubicBezTo>
                <a:cubicBezTo>
                  <a:pt x="2037" y="5885"/>
                  <a:pt x="12674" y="3764"/>
                  <a:pt x="5421" y="0"/>
                </a:cubicBezTo>
                <a:close/>
                <a:moveTo>
                  <a:pt x="5421"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4" name="AutoShape 122"/>
          <p:cNvSpPr>
            <a:spLocks/>
          </p:cNvSpPr>
          <p:nvPr/>
        </p:nvSpPr>
        <p:spPr bwMode="auto">
          <a:xfrm>
            <a:off x="3581400" y="2895600"/>
            <a:ext cx="261938" cy="194469"/>
          </a:xfrm>
          <a:custGeom>
            <a:avLst/>
            <a:gdLst/>
            <a:ahLst/>
            <a:cxnLst/>
            <a:rect l="0" t="0" r="r" b="b"/>
            <a:pathLst>
              <a:path w="21108" h="19271">
                <a:moveTo>
                  <a:pt x="10555" y="17825"/>
                </a:moveTo>
                <a:cubicBezTo>
                  <a:pt x="6963" y="17825"/>
                  <a:pt x="3957" y="14133"/>
                  <a:pt x="3957" y="9723"/>
                </a:cubicBezTo>
                <a:cubicBezTo>
                  <a:pt x="3957" y="9156"/>
                  <a:pt x="4006" y="8597"/>
                  <a:pt x="4103" y="8044"/>
                </a:cubicBezTo>
                <a:cubicBezTo>
                  <a:pt x="4618" y="8111"/>
                  <a:pt x="5099" y="8106"/>
                  <a:pt x="5610" y="8000"/>
                </a:cubicBezTo>
                <a:cubicBezTo>
                  <a:pt x="6398" y="7836"/>
                  <a:pt x="7156" y="7471"/>
                  <a:pt x="7827" y="6935"/>
                </a:cubicBezTo>
                <a:cubicBezTo>
                  <a:pt x="9302" y="5753"/>
                  <a:pt x="10289" y="3778"/>
                  <a:pt x="10487" y="1629"/>
                </a:cubicBezTo>
                <a:cubicBezTo>
                  <a:pt x="10532" y="1618"/>
                  <a:pt x="10577" y="1618"/>
                  <a:pt x="10621" y="1629"/>
                </a:cubicBezTo>
                <a:cubicBezTo>
                  <a:pt x="10801" y="3581"/>
                  <a:pt x="11632" y="5399"/>
                  <a:pt x="12898" y="6600"/>
                </a:cubicBezTo>
                <a:cubicBezTo>
                  <a:pt x="13527" y="7196"/>
                  <a:pt x="14253" y="7633"/>
                  <a:pt x="15021" y="7875"/>
                </a:cubicBezTo>
                <a:cubicBezTo>
                  <a:pt x="15501" y="8026"/>
                  <a:pt x="15997" y="8102"/>
                  <a:pt x="16492" y="8102"/>
                </a:cubicBezTo>
                <a:cubicBezTo>
                  <a:pt x="17330" y="8102"/>
                  <a:pt x="17152" y="8750"/>
                  <a:pt x="17152" y="9723"/>
                </a:cubicBezTo>
                <a:cubicBezTo>
                  <a:pt x="17152" y="14132"/>
                  <a:pt x="14145" y="17825"/>
                  <a:pt x="10555" y="17825"/>
                </a:cubicBezTo>
                <a:cubicBezTo>
                  <a:pt x="6915" y="17825"/>
                  <a:pt x="14191" y="17825"/>
                  <a:pt x="10555" y="17825"/>
                </a:cubicBezTo>
                <a:close/>
                <a:moveTo>
                  <a:pt x="18186" y="12283"/>
                </a:moveTo>
                <a:cubicBezTo>
                  <a:pt x="18780" y="13522"/>
                  <a:pt x="19758" y="14339"/>
                  <a:pt x="20910" y="14584"/>
                </a:cubicBezTo>
                <a:cubicBezTo>
                  <a:pt x="21330" y="12774"/>
                  <a:pt x="21073" y="10785"/>
                  <a:pt x="20225" y="9218"/>
                </a:cubicBezTo>
                <a:cubicBezTo>
                  <a:pt x="19743" y="8329"/>
                  <a:pt x="19083" y="7596"/>
                  <a:pt x="18317" y="7093"/>
                </a:cubicBezTo>
                <a:cubicBezTo>
                  <a:pt x="18302" y="7120"/>
                  <a:pt x="17662" y="5454"/>
                  <a:pt x="17645" y="5414"/>
                </a:cubicBezTo>
                <a:cubicBezTo>
                  <a:pt x="16315" y="2147"/>
                  <a:pt x="13536" y="0"/>
                  <a:pt x="10555" y="0"/>
                </a:cubicBezTo>
                <a:cubicBezTo>
                  <a:pt x="7789" y="0"/>
                  <a:pt x="5156" y="1854"/>
                  <a:pt x="3748" y="4772"/>
                </a:cubicBezTo>
                <a:cubicBezTo>
                  <a:pt x="3410" y="5478"/>
                  <a:pt x="3228" y="6280"/>
                  <a:pt x="2880" y="6974"/>
                </a:cubicBezTo>
                <a:cubicBezTo>
                  <a:pt x="2559" y="7615"/>
                  <a:pt x="1613" y="8069"/>
                  <a:pt x="1185" y="8715"/>
                </a:cubicBezTo>
                <a:cubicBezTo>
                  <a:pt x="107" y="10340"/>
                  <a:pt x="-270" y="12566"/>
                  <a:pt x="196" y="14584"/>
                </a:cubicBezTo>
                <a:cubicBezTo>
                  <a:pt x="1348" y="14339"/>
                  <a:pt x="2329" y="13523"/>
                  <a:pt x="2923" y="12283"/>
                </a:cubicBezTo>
                <a:cubicBezTo>
                  <a:pt x="4995" y="21600"/>
                  <a:pt x="16114" y="21600"/>
                  <a:pt x="18186" y="12283"/>
                </a:cubicBezTo>
                <a:cubicBezTo>
                  <a:pt x="18546" y="13036"/>
                  <a:pt x="17268" y="16408"/>
                  <a:pt x="18186" y="12283"/>
                </a:cubicBezTo>
                <a:close/>
                <a:moveTo>
                  <a:pt x="18186" y="1228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5" name="AutoShape 123"/>
          <p:cNvSpPr>
            <a:spLocks/>
          </p:cNvSpPr>
          <p:nvPr/>
        </p:nvSpPr>
        <p:spPr bwMode="auto">
          <a:xfrm>
            <a:off x="3663950" y="2984500"/>
            <a:ext cx="26988" cy="28575"/>
          </a:xfrm>
          <a:custGeom>
            <a:avLst/>
            <a:gdLst/>
            <a:ahLst/>
            <a:cxnLst/>
            <a:rect l="0" t="0" r="r" b="b"/>
            <a:pathLst>
              <a:path w="16200" h="21600">
                <a:moveTo>
                  <a:pt x="8102" y="0"/>
                </a:moveTo>
                <a:cubicBezTo>
                  <a:pt x="-2701" y="0"/>
                  <a:pt x="-2701" y="21600"/>
                  <a:pt x="8102" y="21600"/>
                </a:cubicBezTo>
                <a:cubicBezTo>
                  <a:pt x="18899" y="21600"/>
                  <a:pt x="18899" y="0"/>
                  <a:pt x="8102" y="0"/>
                </a:cubicBezTo>
                <a:cubicBezTo>
                  <a:pt x="3466" y="0"/>
                  <a:pt x="12721" y="0"/>
                  <a:pt x="8102" y="0"/>
                </a:cubicBezTo>
                <a:close/>
                <a:moveTo>
                  <a:pt x="8102"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6" name="AutoShape 124"/>
          <p:cNvSpPr>
            <a:spLocks/>
          </p:cNvSpPr>
          <p:nvPr/>
        </p:nvSpPr>
        <p:spPr bwMode="auto">
          <a:xfrm>
            <a:off x="3727450" y="2984500"/>
            <a:ext cx="26988" cy="28575"/>
          </a:xfrm>
          <a:custGeom>
            <a:avLst/>
            <a:gdLst/>
            <a:ahLst/>
            <a:cxnLst/>
            <a:rect l="0" t="0" r="r" b="b"/>
            <a:pathLst>
              <a:path w="16200" h="21600">
                <a:moveTo>
                  <a:pt x="8097" y="0"/>
                </a:moveTo>
                <a:cubicBezTo>
                  <a:pt x="-2699" y="0"/>
                  <a:pt x="-2699" y="21600"/>
                  <a:pt x="8097" y="21600"/>
                </a:cubicBezTo>
                <a:cubicBezTo>
                  <a:pt x="18901" y="21600"/>
                  <a:pt x="18901" y="0"/>
                  <a:pt x="8097" y="0"/>
                </a:cubicBezTo>
                <a:cubicBezTo>
                  <a:pt x="3464" y="0"/>
                  <a:pt x="12730" y="0"/>
                  <a:pt x="8097" y="0"/>
                </a:cubicBezTo>
                <a:close/>
                <a:moveTo>
                  <a:pt x="8097"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7" name="AutoShape 125"/>
          <p:cNvSpPr>
            <a:spLocks/>
          </p:cNvSpPr>
          <p:nvPr/>
        </p:nvSpPr>
        <p:spPr bwMode="auto">
          <a:xfrm>
            <a:off x="2178050" y="2895600"/>
            <a:ext cx="46832" cy="48419"/>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729" y="21600"/>
                  <a:pt x="3471"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8" name="AutoShape 126"/>
          <p:cNvSpPr>
            <a:spLocks/>
          </p:cNvSpPr>
          <p:nvPr/>
        </p:nvSpPr>
        <p:spPr bwMode="auto">
          <a:xfrm>
            <a:off x="2152650" y="2965450"/>
            <a:ext cx="100013" cy="195263"/>
          </a:xfrm>
          <a:custGeom>
            <a:avLst/>
            <a:gdLst/>
            <a:ahLst/>
            <a:cxnLst/>
            <a:rect l="0" t="0" r="r" b="b"/>
            <a:pathLst>
              <a:path w="21050" h="20897">
                <a:moveTo>
                  <a:pt x="15559" y="0"/>
                </a:moveTo>
                <a:cubicBezTo>
                  <a:pt x="13920" y="1667"/>
                  <a:pt x="12280" y="3335"/>
                  <a:pt x="10641" y="5002"/>
                </a:cubicBezTo>
                <a:cubicBezTo>
                  <a:pt x="9551" y="3895"/>
                  <a:pt x="8464" y="2788"/>
                  <a:pt x="7374" y="1681"/>
                </a:cubicBezTo>
                <a:cubicBezTo>
                  <a:pt x="6879" y="1178"/>
                  <a:pt x="6385" y="674"/>
                  <a:pt x="5890" y="171"/>
                </a:cubicBezTo>
                <a:cubicBezTo>
                  <a:pt x="5364" y="-363"/>
                  <a:pt x="1157" y="703"/>
                  <a:pt x="297" y="952"/>
                </a:cubicBezTo>
                <a:cubicBezTo>
                  <a:pt x="-371" y="1478"/>
                  <a:pt x="297" y="3348"/>
                  <a:pt x="297" y="3954"/>
                </a:cubicBezTo>
                <a:cubicBezTo>
                  <a:pt x="297" y="5601"/>
                  <a:pt x="297" y="7249"/>
                  <a:pt x="297" y="8896"/>
                </a:cubicBezTo>
                <a:cubicBezTo>
                  <a:pt x="297" y="10283"/>
                  <a:pt x="-133" y="10261"/>
                  <a:pt x="2711" y="10261"/>
                </a:cubicBezTo>
                <a:cubicBezTo>
                  <a:pt x="5413" y="10261"/>
                  <a:pt x="5108" y="10177"/>
                  <a:pt x="5364" y="11480"/>
                </a:cubicBezTo>
                <a:cubicBezTo>
                  <a:pt x="5947" y="14438"/>
                  <a:pt x="6528" y="17395"/>
                  <a:pt x="7109" y="20352"/>
                </a:cubicBezTo>
                <a:cubicBezTo>
                  <a:pt x="7284" y="21237"/>
                  <a:pt x="10570" y="20778"/>
                  <a:pt x="12016" y="20778"/>
                </a:cubicBezTo>
                <a:cubicBezTo>
                  <a:pt x="14487" y="20778"/>
                  <a:pt x="14090" y="20769"/>
                  <a:pt x="14327" y="19560"/>
                </a:cubicBezTo>
                <a:cubicBezTo>
                  <a:pt x="14909" y="16602"/>
                  <a:pt x="15491" y="13644"/>
                  <a:pt x="16071" y="10687"/>
                </a:cubicBezTo>
                <a:cubicBezTo>
                  <a:pt x="16243" y="9811"/>
                  <a:pt x="19325" y="10261"/>
                  <a:pt x="20776" y="10261"/>
                </a:cubicBezTo>
                <a:cubicBezTo>
                  <a:pt x="21229" y="10261"/>
                  <a:pt x="20983" y="7977"/>
                  <a:pt x="20983" y="7703"/>
                </a:cubicBezTo>
                <a:cubicBezTo>
                  <a:pt x="20983" y="6031"/>
                  <a:pt x="20983" y="4359"/>
                  <a:pt x="20983" y="2687"/>
                </a:cubicBezTo>
                <a:cubicBezTo>
                  <a:pt x="20983" y="595"/>
                  <a:pt x="20155" y="448"/>
                  <a:pt x="15559" y="0"/>
                </a:cubicBezTo>
                <a:cubicBezTo>
                  <a:pt x="15559" y="0"/>
                  <a:pt x="17661" y="205"/>
                  <a:pt x="15559" y="0"/>
                </a:cubicBezTo>
                <a:close/>
                <a:moveTo>
                  <a:pt x="1555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399" name="AutoShape 127"/>
          <p:cNvSpPr>
            <a:spLocks/>
          </p:cNvSpPr>
          <p:nvPr/>
        </p:nvSpPr>
        <p:spPr bwMode="auto">
          <a:xfrm>
            <a:off x="1028700" y="2425700"/>
            <a:ext cx="257175" cy="261144"/>
          </a:xfrm>
          <a:custGeom>
            <a:avLst/>
            <a:gdLst/>
            <a:ahLst/>
            <a:cxnLst/>
            <a:rect l="0" t="0" r="r" b="b"/>
            <a:pathLst>
              <a:path w="21044" h="20045">
                <a:moveTo>
                  <a:pt x="20525" y="15279"/>
                </a:moveTo>
                <a:cubicBezTo>
                  <a:pt x="19483" y="13754"/>
                  <a:pt x="16303" y="13231"/>
                  <a:pt x="14646" y="12551"/>
                </a:cubicBezTo>
                <a:cubicBezTo>
                  <a:pt x="13184" y="11951"/>
                  <a:pt x="13140" y="12074"/>
                  <a:pt x="13124" y="10600"/>
                </a:cubicBezTo>
                <a:cubicBezTo>
                  <a:pt x="13114" y="9575"/>
                  <a:pt x="13989" y="8784"/>
                  <a:pt x="14141" y="7679"/>
                </a:cubicBezTo>
                <a:cubicBezTo>
                  <a:pt x="14830" y="7867"/>
                  <a:pt x="15187" y="6748"/>
                  <a:pt x="15169" y="6307"/>
                </a:cubicBezTo>
                <a:cubicBezTo>
                  <a:pt x="15157" y="5992"/>
                  <a:pt x="15117" y="5633"/>
                  <a:pt x="14948" y="5352"/>
                </a:cubicBezTo>
                <a:cubicBezTo>
                  <a:pt x="14858" y="5175"/>
                  <a:pt x="14711" y="5098"/>
                  <a:pt x="14506" y="5119"/>
                </a:cubicBezTo>
                <a:cubicBezTo>
                  <a:pt x="14563" y="4721"/>
                  <a:pt x="14612" y="4322"/>
                  <a:pt x="14650" y="3922"/>
                </a:cubicBezTo>
                <a:cubicBezTo>
                  <a:pt x="15049" y="-497"/>
                  <a:pt x="7504" y="-1555"/>
                  <a:pt x="6413" y="2688"/>
                </a:cubicBezTo>
                <a:cubicBezTo>
                  <a:pt x="6232" y="3390"/>
                  <a:pt x="6739" y="4880"/>
                  <a:pt x="6254" y="5157"/>
                </a:cubicBezTo>
                <a:cubicBezTo>
                  <a:pt x="5780" y="5428"/>
                  <a:pt x="5756" y="6430"/>
                  <a:pt x="5919" y="6860"/>
                </a:cubicBezTo>
                <a:cubicBezTo>
                  <a:pt x="6033" y="7159"/>
                  <a:pt x="6256" y="7523"/>
                  <a:pt x="6585" y="7656"/>
                </a:cubicBezTo>
                <a:cubicBezTo>
                  <a:pt x="7074" y="7854"/>
                  <a:pt x="6931" y="8165"/>
                  <a:pt x="7103" y="8684"/>
                </a:cubicBezTo>
                <a:cubicBezTo>
                  <a:pt x="7257" y="9150"/>
                  <a:pt x="7780" y="9597"/>
                  <a:pt x="7899" y="10006"/>
                </a:cubicBezTo>
                <a:cubicBezTo>
                  <a:pt x="8050" y="10524"/>
                  <a:pt x="8130" y="11772"/>
                  <a:pt x="7572" y="12033"/>
                </a:cubicBezTo>
                <a:cubicBezTo>
                  <a:pt x="5578" y="12963"/>
                  <a:pt x="3331" y="13472"/>
                  <a:pt x="1414" y="14532"/>
                </a:cubicBezTo>
                <a:cubicBezTo>
                  <a:pt x="-4" y="15315"/>
                  <a:pt x="106" y="16774"/>
                  <a:pt x="80" y="18160"/>
                </a:cubicBezTo>
                <a:cubicBezTo>
                  <a:pt x="73" y="18524"/>
                  <a:pt x="-203" y="20045"/>
                  <a:pt x="312" y="20045"/>
                </a:cubicBezTo>
                <a:cubicBezTo>
                  <a:pt x="5270" y="20045"/>
                  <a:pt x="10229" y="20045"/>
                  <a:pt x="15187" y="20045"/>
                </a:cubicBezTo>
                <a:cubicBezTo>
                  <a:pt x="16996" y="20045"/>
                  <a:pt x="18806" y="20045"/>
                  <a:pt x="20614" y="20045"/>
                </a:cubicBezTo>
                <a:cubicBezTo>
                  <a:pt x="21397" y="20045"/>
                  <a:pt x="20952" y="15903"/>
                  <a:pt x="20525" y="15279"/>
                </a:cubicBezTo>
                <a:cubicBezTo>
                  <a:pt x="19899" y="14362"/>
                  <a:pt x="21087" y="16099"/>
                  <a:pt x="20525" y="15279"/>
                </a:cubicBezTo>
                <a:close/>
                <a:moveTo>
                  <a:pt x="20525" y="1527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0" name="AutoShape 128"/>
          <p:cNvSpPr>
            <a:spLocks/>
          </p:cNvSpPr>
          <p:nvPr/>
        </p:nvSpPr>
        <p:spPr bwMode="auto">
          <a:xfrm>
            <a:off x="2546350" y="3009900"/>
            <a:ext cx="76994" cy="70644"/>
          </a:xfrm>
          <a:custGeom>
            <a:avLst/>
            <a:gdLst/>
            <a:ahLst/>
            <a:cxnLst/>
            <a:rect l="0" t="0" r="r" b="b"/>
            <a:pathLst>
              <a:path w="18776" h="18912">
                <a:moveTo>
                  <a:pt x="18673" y="18912"/>
                </a:moveTo>
                <a:cubicBezTo>
                  <a:pt x="19687" y="13375"/>
                  <a:pt x="12928" y="15665"/>
                  <a:pt x="11865" y="12572"/>
                </a:cubicBezTo>
                <a:cubicBezTo>
                  <a:pt x="11004" y="10062"/>
                  <a:pt x="14099" y="8336"/>
                  <a:pt x="13557" y="6164"/>
                </a:cubicBezTo>
                <a:cubicBezTo>
                  <a:pt x="12861" y="3389"/>
                  <a:pt x="11196" y="-2688"/>
                  <a:pt x="6993" y="1339"/>
                </a:cubicBezTo>
                <a:cubicBezTo>
                  <a:pt x="4731" y="3504"/>
                  <a:pt x="5570" y="8297"/>
                  <a:pt x="7095" y="10432"/>
                </a:cubicBezTo>
                <a:cubicBezTo>
                  <a:pt x="9130" y="13280"/>
                  <a:pt x="2886" y="14512"/>
                  <a:pt x="1727" y="15222"/>
                </a:cubicBezTo>
                <a:cubicBezTo>
                  <a:pt x="-1913" y="17445"/>
                  <a:pt x="1013" y="18912"/>
                  <a:pt x="3098" y="18912"/>
                </a:cubicBezTo>
                <a:cubicBezTo>
                  <a:pt x="8290" y="18912"/>
                  <a:pt x="13480" y="18912"/>
                  <a:pt x="18673" y="18912"/>
                </a:cubicBezTo>
                <a:cubicBezTo>
                  <a:pt x="18673" y="18912"/>
                  <a:pt x="18673" y="18912"/>
                  <a:pt x="18673" y="18912"/>
                </a:cubicBezTo>
                <a:close/>
                <a:moveTo>
                  <a:pt x="18673" y="1891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1" name="AutoShape 129"/>
          <p:cNvSpPr>
            <a:spLocks/>
          </p:cNvSpPr>
          <p:nvPr/>
        </p:nvSpPr>
        <p:spPr bwMode="auto">
          <a:xfrm>
            <a:off x="2647950" y="3016250"/>
            <a:ext cx="65882" cy="18257"/>
          </a:xfrm>
          <a:custGeom>
            <a:avLst/>
            <a:gdLst/>
            <a:ahLst/>
            <a:cxnLst/>
            <a:rect l="0" t="0" r="r" b="b"/>
            <a:pathLst>
              <a:path w="21356" h="18850">
                <a:moveTo>
                  <a:pt x="21356" y="0"/>
                </a:moveTo>
                <a:cubicBezTo>
                  <a:pt x="16409" y="0"/>
                  <a:pt x="11465" y="0"/>
                  <a:pt x="6519" y="0"/>
                </a:cubicBezTo>
                <a:cubicBezTo>
                  <a:pt x="4436" y="0"/>
                  <a:pt x="2352" y="0"/>
                  <a:pt x="271" y="0"/>
                </a:cubicBezTo>
                <a:cubicBezTo>
                  <a:pt x="274" y="0"/>
                  <a:pt x="-244" y="15443"/>
                  <a:pt x="144" y="16650"/>
                </a:cubicBezTo>
                <a:cubicBezTo>
                  <a:pt x="1737" y="21600"/>
                  <a:pt x="12679" y="16650"/>
                  <a:pt x="14981" y="16650"/>
                </a:cubicBezTo>
                <a:cubicBezTo>
                  <a:pt x="21163" y="16650"/>
                  <a:pt x="21356" y="19925"/>
                  <a:pt x="21356" y="0"/>
                </a:cubicBezTo>
                <a:cubicBezTo>
                  <a:pt x="21356" y="0"/>
                  <a:pt x="21356" y="0"/>
                  <a:pt x="21356" y="0"/>
                </a:cubicBezTo>
                <a:close/>
                <a:moveTo>
                  <a:pt x="21356"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2" name="AutoShape 130"/>
          <p:cNvSpPr>
            <a:spLocks/>
          </p:cNvSpPr>
          <p:nvPr/>
        </p:nvSpPr>
        <p:spPr bwMode="auto">
          <a:xfrm>
            <a:off x="2647950" y="3048000"/>
            <a:ext cx="100807" cy="16669"/>
          </a:xfrm>
          <a:custGeom>
            <a:avLst/>
            <a:gdLst/>
            <a:ahLst/>
            <a:cxnLst/>
            <a:rect l="0" t="0" r="r" b="b"/>
            <a:pathLst>
              <a:path w="20703" h="20344">
                <a:moveTo>
                  <a:pt x="20523" y="0"/>
                </a:moveTo>
                <a:cubicBezTo>
                  <a:pt x="16406" y="0"/>
                  <a:pt x="12290" y="0"/>
                  <a:pt x="8174" y="0"/>
                </a:cubicBezTo>
                <a:cubicBezTo>
                  <a:pt x="5846" y="0"/>
                  <a:pt x="3517" y="0"/>
                  <a:pt x="1188" y="0"/>
                </a:cubicBezTo>
                <a:cubicBezTo>
                  <a:pt x="-37" y="0"/>
                  <a:pt x="-324" y="15516"/>
                  <a:pt x="371" y="19339"/>
                </a:cubicBezTo>
                <a:cubicBezTo>
                  <a:pt x="781" y="21600"/>
                  <a:pt x="3512" y="19339"/>
                  <a:pt x="4049" y="19339"/>
                </a:cubicBezTo>
                <a:cubicBezTo>
                  <a:pt x="6941" y="19339"/>
                  <a:pt x="9830" y="19339"/>
                  <a:pt x="12720" y="19339"/>
                </a:cubicBezTo>
                <a:cubicBezTo>
                  <a:pt x="15048" y="19339"/>
                  <a:pt x="17377" y="19339"/>
                  <a:pt x="19705" y="19339"/>
                </a:cubicBezTo>
                <a:cubicBezTo>
                  <a:pt x="21276" y="19339"/>
                  <a:pt x="20523" y="7573"/>
                  <a:pt x="20523" y="0"/>
                </a:cubicBezTo>
                <a:cubicBezTo>
                  <a:pt x="20523" y="0"/>
                  <a:pt x="20523" y="0"/>
                  <a:pt x="20523" y="0"/>
                </a:cubicBezTo>
                <a:close/>
                <a:moveTo>
                  <a:pt x="2052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3" name="AutoShape 131"/>
          <p:cNvSpPr>
            <a:spLocks/>
          </p:cNvSpPr>
          <p:nvPr/>
        </p:nvSpPr>
        <p:spPr bwMode="auto">
          <a:xfrm>
            <a:off x="2647950" y="3079750"/>
            <a:ext cx="83344" cy="18257"/>
          </a:xfrm>
          <a:custGeom>
            <a:avLst/>
            <a:gdLst/>
            <a:ahLst/>
            <a:cxnLst/>
            <a:rect l="0" t="0" r="r" b="b"/>
            <a:pathLst>
              <a:path w="20797" h="18646">
                <a:moveTo>
                  <a:pt x="20599" y="0"/>
                </a:moveTo>
                <a:cubicBezTo>
                  <a:pt x="16295" y="0"/>
                  <a:pt x="11990" y="0"/>
                  <a:pt x="7686" y="0"/>
                </a:cubicBezTo>
                <a:cubicBezTo>
                  <a:pt x="5469" y="0"/>
                  <a:pt x="3250" y="0"/>
                  <a:pt x="1033" y="0"/>
                </a:cubicBezTo>
                <a:cubicBezTo>
                  <a:pt x="-115" y="0"/>
                  <a:pt x="-241" y="13776"/>
                  <a:pt x="337" y="16283"/>
                </a:cubicBezTo>
                <a:cubicBezTo>
                  <a:pt x="1556" y="21600"/>
                  <a:pt x="11402" y="16283"/>
                  <a:pt x="13250" y="16283"/>
                </a:cubicBezTo>
                <a:cubicBezTo>
                  <a:pt x="15468" y="16283"/>
                  <a:pt x="17686" y="16283"/>
                  <a:pt x="19904" y="16283"/>
                </a:cubicBezTo>
                <a:cubicBezTo>
                  <a:pt x="21359" y="16283"/>
                  <a:pt x="20599" y="4784"/>
                  <a:pt x="20599" y="0"/>
                </a:cubicBezTo>
                <a:cubicBezTo>
                  <a:pt x="20599" y="0"/>
                  <a:pt x="20599" y="0"/>
                  <a:pt x="20599" y="0"/>
                </a:cubicBezTo>
                <a:close/>
                <a:moveTo>
                  <a:pt x="205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4" name="AutoShape 132"/>
          <p:cNvSpPr>
            <a:spLocks/>
          </p:cNvSpPr>
          <p:nvPr/>
        </p:nvSpPr>
        <p:spPr bwMode="auto">
          <a:xfrm>
            <a:off x="2514600" y="2978150"/>
            <a:ext cx="261938" cy="181769"/>
          </a:xfrm>
          <a:custGeom>
            <a:avLst/>
            <a:gdLst/>
            <a:ahLst/>
            <a:cxnLst/>
            <a:rect l="0" t="0" r="r" b="b"/>
            <a:pathLst>
              <a:path w="21600" h="20877">
                <a:moveTo>
                  <a:pt x="20250" y="18861"/>
                </a:moveTo>
                <a:cubicBezTo>
                  <a:pt x="19309" y="18861"/>
                  <a:pt x="18368" y="18861"/>
                  <a:pt x="17426" y="18861"/>
                </a:cubicBezTo>
                <a:cubicBezTo>
                  <a:pt x="18637" y="14101"/>
                  <a:pt x="12413" y="14101"/>
                  <a:pt x="13624" y="18861"/>
                </a:cubicBezTo>
                <a:cubicBezTo>
                  <a:pt x="11741" y="18861"/>
                  <a:pt x="9859" y="18861"/>
                  <a:pt x="7976" y="18861"/>
                </a:cubicBezTo>
                <a:cubicBezTo>
                  <a:pt x="9187" y="14101"/>
                  <a:pt x="2963" y="14101"/>
                  <a:pt x="4174" y="18861"/>
                </a:cubicBezTo>
                <a:cubicBezTo>
                  <a:pt x="3251" y="18861"/>
                  <a:pt x="2328" y="18861"/>
                  <a:pt x="1405" y="18861"/>
                </a:cubicBezTo>
                <a:cubicBezTo>
                  <a:pt x="1283" y="18861"/>
                  <a:pt x="1350" y="16897"/>
                  <a:pt x="1350" y="16686"/>
                </a:cubicBezTo>
                <a:cubicBezTo>
                  <a:pt x="1350" y="13036"/>
                  <a:pt x="1350" y="9385"/>
                  <a:pt x="1350" y="5733"/>
                </a:cubicBezTo>
                <a:cubicBezTo>
                  <a:pt x="1350" y="4382"/>
                  <a:pt x="778" y="1950"/>
                  <a:pt x="1949" y="1950"/>
                </a:cubicBezTo>
                <a:cubicBezTo>
                  <a:pt x="4089" y="1950"/>
                  <a:pt x="6228" y="1950"/>
                  <a:pt x="8367" y="1950"/>
                </a:cubicBezTo>
                <a:cubicBezTo>
                  <a:pt x="9240" y="1950"/>
                  <a:pt x="20250" y="1863"/>
                  <a:pt x="20250" y="2032"/>
                </a:cubicBezTo>
                <a:cubicBezTo>
                  <a:pt x="20250" y="7642"/>
                  <a:pt x="20250" y="13251"/>
                  <a:pt x="20250" y="18861"/>
                </a:cubicBezTo>
                <a:cubicBezTo>
                  <a:pt x="20250" y="18861"/>
                  <a:pt x="20250" y="18861"/>
                  <a:pt x="20250" y="18861"/>
                </a:cubicBezTo>
                <a:close/>
                <a:moveTo>
                  <a:pt x="0" y="70"/>
                </a:moveTo>
                <a:cubicBezTo>
                  <a:pt x="0" y="6528"/>
                  <a:pt x="0" y="12986"/>
                  <a:pt x="0" y="19443"/>
                </a:cubicBezTo>
                <a:cubicBezTo>
                  <a:pt x="0" y="21393"/>
                  <a:pt x="609" y="20739"/>
                  <a:pt x="1965" y="20739"/>
                </a:cubicBezTo>
                <a:cubicBezTo>
                  <a:pt x="4659" y="20739"/>
                  <a:pt x="7353" y="20739"/>
                  <a:pt x="10047" y="20739"/>
                </a:cubicBezTo>
                <a:cubicBezTo>
                  <a:pt x="12911" y="20739"/>
                  <a:pt x="15775" y="20739"/>
                  <a:pt x="18639" y="20739"/>
                </a:cubicBezTo>
                <a:cubicBezTo>
                  <a:pt x="19186" y="20739"/>
                  <a:pt x="21600" y="21244"/>
                  <a:pt x="21600" y="20320"/>
                </a:cubicBezTo>
                <a:cubicBezTo>
                  <a:pt x="21600" y="13660"/>
                  <a:pt x="21600" y="7001"/>
                  <a:pt x="21600" y="343"/>
                </a:cubicBezTo>
                <a:cubicBezTo>
                  <a:pt x="21600" y="-207"/>
                  <a:pt x="2240" y="70"/>
                  <a:pt x="0" y="70"/>
                </a:cubicBezTo>
                <a:cubicBezTo>
                  <a:pt x="0" y="70"/>
                  <a:pt x="0" y="70"/>
                  <a:pt x="0" y="70"/>
                </a:cubicBezTo>
                <a:close/>
                <a:moveTo>
                  <a:pt x="0" y="7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5" name="AutoShape 133"/>
          <p:cNvSpPr>
            <a:spLocks/>
          </p:cNvSpPr>
          <p:nvPr/>
        </p:nvSpPr>
        <p:spPr bwMode="auto">
          <a:xfrm>
            <a:off x="4089400" y="2895600"/>
            <a:ext cx="163513" cy="261938"/>
          </a:xfrm>
          <a:custGeom>
            <a:avLst/>
            <a:gdLst/>
            <a:ahLst/>
            <a:cxnLst/>
            <a:rect l="0" t="0" r="r" b="b"/>
            <a:pathLst>
              <a:path w="19578" h="20600">
                <a:moveTo>
                  <a:pt x="9768" y="10297"/>
                </a:moveTo>
                <a:cubicBezTo>
                  <a:pt x="2179" y="10297"/>
                  <a:pt x="2179" y="2570"/>
                  <a:pt x="9768" y="2570"/>
                </a:cubicBezTo>
                <a:cubicBezTo>
                  <a:pt x="17357" y="2570"/>
                  <a:pt x="17357" y="10297"/>
                  <a:pt x="9768" y="10297"/>
                </a:cubicBezTo>
                <a:cubicBezTo>
                  <a:pt x="6523" y="10297"/>
                  <a:pt x="13013" y="10297"/>
                  <a:pt x="9768" y="10297"/>
                </a:cubicBezTo>
                <a:close/>
                <a:moveTo>
                  <a:pt x="19578" y="6434"/>
                </a:moveTo>
                <a:cubicBezTo>
                  <a:pt x="19578" y="2151"/>
                  <a:pt x="13035" y="-1000"/>
                  <a:pt x="6808" y="293"/>
                </a:cubicBezTo>
                <a:cubicBezTo>
                  <a:pt x="585" y="1585"/>
                  <a:pt x="-2022" y="6649"/>
                  <a:pt x="1757" y="10150"/>
                </a:cubicBezTo>
                <a:cubicBezTo>
                  <a:pt x="2608" y="10937"/>
                  <a:pt x="3726" y="11596"/>
                  <a:pt x="5011" y="12065"/>
                </a:cubicBezTo>
                <a:cubicBezTo>
                  <a:pt x="5599" y="12280"/>
                  <a:pt x="7807" y="12578"/>
                  <a:pt x="7807" y="12944"/>
                </a:cubicBezTo>
                <a:cubicBezTo>
                  <a:pt x="7807" y="13718"/>
                  <a:pt x="8491" y="15449"/>
                  <a:pt x="7089" y="15449"/>
                </a:cubicBezTo>
                <a:cubicBezTo>
                  <a:pt x="5345" y="15449"/>
                  <a:pt x="3882" y="14959"/>
                  <a:pt x="3882" y="16223"/>
                </a:cubicBezTo>
                <a:cubicBezTo>
                  <a:pt x="3882" y="16803"/>
                  <a:pt x="3882" y="17384"/>
                  <a:pt x="3882" y="17965"/>
                </a:cubicBezTo>
                <a:cubicBezTo>
                  <a:pt x="3882" y="18095"/>
                  <a:pt x="5862" y="18024"/>
                  <a:pt x="6111" y="18024"/>
                </a:cubicBezTo>
                <a:cubicBezTo>
                  <a:pt x="8397" y="18024"/>
                  <a:pt x="7807" y="18354"/>
                  <a:pt x="7807" y="19826"/>
                </a:cubicBezTo>
                <a:cubicBezTo>
                  <a:pt x="7807" y="20177"/>
                  <a:pt x="7539" y="20600"/>
                  <a:pt x="8149" y="20600"/>
                </a:cubicBezTo>
                <a:cubicBezTo>
                  <a:pt x="9228" y="20600"/>
                  <a:pt x="10309" y="20600"/>
                  <a:pt x="11388" y="20600"/>
                </a:cubicBezTo>
                <a:cubicBezTo>
                  <a:pt x="12119" y="20600"/>
                  <a:pt x="11730" y="18564"/>
                  <a:pt x="11730" y="18084"/>
                </a:cubicBezTo>
                <a:cubicBezTo>
                  <a:pt x="11730" y="17874"/>
                  <a:pt x="15653" y="18175"/>
                  <a:pt x="15653" y="17965"/>
                </a:cubicBezTo>
                <a:cubicBezTo>
                  <a:pt x="15653" y="17485"/>
                  <a:pt x="16043" y="15449"/>
                  <a:pt x="15311" y="15449"/>
                </a:cubicBezTo>
                <a:cubicBezTo>
                  <a:pt x="14357" y="15449"/>
                  <a:pt x="13401" y="15449"/>
                  <a:pt x="12447" y="15449"/>
                </a:cubicBezTo>
                <a:cubicBezTo>
                  <a:pt x="11503" y="15449"/>
                  <a:pt x="11730" y="15364"/>
                  <a:pt x="11730" y="14748"/>
                </a:cubicBezTo>
                <a:cubicBezTo>
                  <a:pt x="11730" y="14146"/>
                  <a:pt x="11730" y="13545"/>
                  <a:pt x="11730" y="12944"/>
                </a:cubicBezTo>
                <a:cubicBezTo>
                  <a:pt x="11730" y="12578"/>
                  <a:pt x="13937" y="12280"/>
                  <a:pt x="14525" y="12065"/>
                </a:cubicBezTo>
                <a:cubicBezTo>
                  <a:pt x="17370" y="11027"/>
                  <a:pt x="19290" y="9080"/>
                  <a:pt x="19548" y="6948"/>
                </a:cubicBezTo>
                <a:cubicBezTo>
                  <a:pt x="19557" y="6776"/>
                  <a:pt x="19568" y="6605"/>
                  <a:pt x="19578" y="6434"/>
                </a:cubicBezTo>
                <a:cubicBezTo>
                  <a:pt x="19578" y="2877"/>
                  <a:pt x="19578" y="9548"/>
                  <a:pt x="19578" y="6434"/>
                </a:cubicBezTo>
                <a:close/>
                <a:moveTo>
                  <a:pt x="19578" y="643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6" name="AutoShape 134"/>
          <p:cNvSpPr>
            <a:spLocks/>
          </p:cNvSpPr>
          <p:nvPr/>
        </p:nvSpPr>
        <p:spPr bwMode="auto">
          <a:xfrm>
            <a:off x="4629150" y="2914650"/>
            <a:ext cx="245269" cy="245269"/>
          </a:xfrm>
          <a:custGeom>
            <a:avLst/>
            <a:gdLst/>
            <a:ahLst/>
            <a:cxnLst/>
            <a:rect l="0" t="0" r="r" b="b"/>
            <a:pathLst>
              <a:path w="18953" h="18933">
                <a:moveTo>
                  <a:pt x="6291" y="16461"/>
                </a:moveTo>
                <a:cubicBezTo>
                  <a:pt x="1394" y="16461"/>
                  <a:pt x="1394" y="8889"/>
                  <a:pt x="6291" y="8889"/>
                </a:cubicBezTo>
                <a:cubicBezTo>
                  <a:pt x="11188" y="8889"/>
                  <a:pt x="11188" y="16461"/>
                  <a:pt x="6291" y="16461"/>
                </a:cubicBezTo>
                <a:cubicBezTo>
                  <a:pt x="4196" y="16461"/>
                  <a:pt x="8385" y="16461"/>
                  <a:pt x="6291" y="16461"/>
                </a:cubicBezTo>
                <a:close/>
                <a:moveTo>
                  <a:pt x="10089" y="54"/>
                </a:moveTo>
                <a:cubicBezTo>
                  <a:pt x="10089" y="838"/>
                  <a:pt x="9619" y="2578"/>
                  <a:pt x="10561" y="2578"/>
                </a:cubicBezTo>
                <a:cubicBezTo>
                  <a:pt x="11917" y="2578"/>
                  <a:pt x="13273" y="2578"/>
                  <a:pt x="14628" y="2578"/>
                </a:cubicBezTo>
                <a:cubicBezTo>
                  <a:pt x="13659" y="3544"/>
                  <a:pt x="12690" y="4511"/>
                  <a:pt x="11721" y="5477"/>
                </a:cubicBezTo>
                <a:cubicBezTo>
                  <a:pt x="11193" y="6003"/>
                  <a:pt x="10665" y="6530"/>
                  <a:pt x="10137" y="7056"/>
                </a:cubicBezTo>
                <a:cubicBezTo>
                  <a:pt x="9469" y="7721"/>
                  <a:pt x="8748" y="6795"/>
                  <a:pt x="7891" y="6569"/>
                </a:cubicBezTo>
                <a:cubicBezTo>
                  <a:pt x="1900" y="5001"/>
                  <a:pt x="-2554" y="12460"/>
                  <a:pt x="1654" y="16971"/>
                </a:cubicBezTo>
                <a:cubicBezTo>
                  <a:pt x="5842" y="21459"/>
                  <a:pt x="13583" y="17646"/>
                  <a:pt x="12528" y="11599"/>
                </a:cubicBezTo>
                <a:cubicBezTo>
                  <a:pt x="12441" y="11103"/>
                  <a:pt x="11477" y="9289"/>
                  <a:pt x="11703" y="9063"/>
                </a:cubicBezTo>
                <a:cubicBezTo>
                  <a:pt x="12228" y="8541"/>
                  <a:pt x="12750" y="8018"/>
                  <a:pt x="13275" y="7496"/>
                </a:cubicBezTo>
                <a:cubicBezTo>
                  <a:pt x="14323" y="6452"/>
                  <a:pt x="15371" y="5407"/>
                  <a:pt x="16419" y="4363"/>
                </a:cubicBezTo>
                <a:cubicBezTo>
                  <a:pt x="16419" y="5446"/>
                  <a:pt x="16419" y="6530"/>
                  <a:pt x="16419" y="7613"/>
                </a:cubicBezTo>
                <a:cubicBezTo>
                  <a:pt x="16419" y="9074"/>
                  <a:pt x="16360" y="8889"/>
                  <a:pt x="17857" y="8889"/>
                </a:cubicBezTo>
                <a:cubicBezTo>
                  <a:pt x="19046" y="8889"/>
                  <a:pt x="18951" y="9007"/>
                  <a:pt x="18951" y="7878"/>
                </a:cubicBezTo>
                <a:cubicBezTo>
                  <a:pt x="18951" y="6397"/>
                  <a:pt x="18951" y="4915"/>
                  <a:pt x="18951" y="3434"/>
                </a:cubicBezTo>
                <a:cubicBezTo>
                  <a:pt x="18951" y="2359"/>
                  <a:pt x="18951" y="1285"/>
                  <a:pt x="18951" y="210"/>
                </a:cubicBezTo>
                <a:cubicBezTo>
                  <a:pt x="18951" y="-141"/>
                  <a:pt x="17451" y="54"/>
                  <a:pt x="17153" y="54"/>
                </a:cubicBezTo>
                <a:cubicBezTo>
                  <a:pt x="14798" y="54"/>
                  <a:pt x="12444" y="54"/>
                  <a:pt x="10089" y="54"/>
                </a:cubicBezTo>
                <a:cubicBezTo>
                  <a:pt x="10089" y="54"/>
                  <a:pt x="10089" y="54"/>
                  <a:pt x="10089" y="54"/>
                </a:cubicBezTo>
                <a:close/>
                <a:moveTo>
                  <a:pt x="10089" y="5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7" name="AutoShape 135"/>
          <p:cNvSpPr>
            <a:spLocks/>
          </p:cNvSpPr>
          <p:nvPr/>
        </p:nvSpPr>
        <p:spPr bwMode="auto">
          <a:xfrm>
            <a:off x="5835650" y="2393950"/>
            <a:ext cx="210344" cy="181769"/>
          </a:xfrm>
          <a:custGeom>
            <a:avLst/>
            <a:gdLst/>
            <a:ahLst/>
            <a:cxnLst/>
            <a:rect l="0" t="0" r="r" b="b"/>
            <a:pathLst>
              <a:path w="21187" h="20911">
                <a:moveTo>
                  <a:pt x="19399" y="0"/>
                </a:moveTo>
                <a:cubicBezTo>
                  <a:pt x="12933" y="0"/>
                  <a:pt x="6466" y="0"/>
                  <a:pt x="0" y="0"/>
                </a:cubicBezTo>
                <a:cubicBezTo>
                  <a:pt x="2188" y="1250"/>
                  <a:pt x="4374" y="2501"/>
                  <a:pt x="6561" y="3752"/>
                </a:cubicBezTo>
                <a:cubicBezTo>
                  <a:pt x="7023" y="4016"/>
                  <a:pt x="8098" y="3771"/>
                  <a:pt x="8598" y="3771"/>
                </a:cubicBezTo>
                <a:cubicBezTo>
                  <a:pt x="10312" y="3771"/>
                  <a:pt x="12023" y="3771"/>
                  <a:pt x="13737" y="3771"/>
                </a:cubicBezTo>
                <a:cubicBezTo>
                  <a:pt x="14952" y="3771"/>
                  <a:pt x="16169" y="3771"/>
                  <a:pt x="17388" y="3771"/>
                </a:cubicBezTo>
                <a:cubicBezTo>
                  <a:pt x="18142" y="3771"/>
                  <a:pt x="17767" y="5657"/>
                  <a:pt x="17617" y="5657"/>
                </a:cubicBezTo>
                <a:cubicBezTo>
                  <a:pt x="15044" y="5657"/>
                  <a:pt x="12466" y="5657"/>
                  <a:pt x="9891" y="5657"/>
                </a:cubicBezTo>
                <a:cubicBezTo>
                  <a:pt x="10772" y="6161"/>
                  <a:pt x="11766" y="6587"/>
                  <a:pt x="12569" y="7249"/>
                </a:cubicBezTo>
                <a:cubicBezTo>
                  <a:pt x="13231" y="7799"/>
                  <a:pt x="13750" y="8575"/>
                  <a:pt x="14079" y="9429"/>
                </a:cubicBezTo>
                <a:cubicBezTo>
                  <a:pt x="14334" y="9601"/>
                  <a:pt x="15175" y="9429"/>
                  <a:pt x="15460" y="9429"/>
                </a:cubicBezTo>
                <a:cubicBezTo>
                  <a:pt x="16157" y="9429"/>
                  <a:pt x="17749" y="8960"/>
                  <a:pt x="17749" y="9917"/>
                </a:cubicBezTo>
                <a:cubicBezTo>
                  <a:pt x="17749" y="11560"/>
                  <a:pt x="17746" y="11314"/>
                  <a:pt x="16324" y="11314"/>
                </a:cubicBezTo>
                <a:cubicBezTo>
                  <a:pt x="15843" y="11314"/>
                  <a:pt x="14452" y="10944"/>
                  <a:pt x="14452" y="11637"/>
                </a:cubicBezTo>
                <a:cubicBezTo>
                  <a:pt x="14452" y="12840"/>
                  <a:pt x="14452" y="14043"/>
                  <a:pt x="14452" y="15245"/>
                </a:cubicBezTo>
                <a:cubicBezTo>
                  <a:pt x="14452" y="16179"/>
                  <a:pt x="13974" y="20742"/>
                  <a:pt x="14860" y="20742"/>
                </a:cubicBezTo>
                <a:cubicBezTo>
                  <a:pt x="16336" y="20742"/>
                  <a:pt x="20334" y="21600"/>
                  <a:pt x="20964" y="19451"/>
                </a:cubicBezTo>
                <a:cubicBezTo>
                  <a:pt x="21412" y="17920"/>
                  <a:pt x="21048" y="15715"/>
                  <a:pt x="21048" y="14146"/>
                </a:cubicBezTo>
                <a:cubicBezTo>
                  <a:pt x="21048" y="11180"/>
                  <a:pt x="21048" y="8216"/>
                  <a:pt x="21048" y="5250"/>
                </a:cubicBezTo>
                <a:cubicBezTo>
                  <a:pt x="21048" y="3667"/>
                  <a:pt x="21600" y="0"/>
                  <a:pt x="19399" y="0"/>
                </a:cubicBezTo>
                <a:cubicBezTo>
                  <a:pt x="19399" y="0"/>
                  <a:pt x="20305" y="0"/>
                  <a:pt x="19399" y="0"/>
                </a:cubicBezTo>
                <a:close/>
                <a:moveTo>
                  <a:pt x="193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8" name="AutoShape 136"/>
          <p:cNvSpPr>
            <a:spLocks/>
          </p:cNvSpPr>
          <p:nvPr/>
        </p:nvSpPr>
        <p:spPr bwMode="auto">
          <a:xfrm>
            <a:off x="5803900" y="2400300"/>
            <a:ext cx="165894" cy="249238"/>
          </a:xfrm>
          <a:custGeom>
            <a:avLst/>
            <a:gdLst/>
            <a:ahLst/>
            <a:cxnLst/>
            <a:rect l="0" t="0" r="r" b="b"/>
            <a:pathLst>
              <a:path w="20702" h="20262">
                <a:moveTo>
                  <a:pt x="14448" y="14126"/>
                </a:moveTo>
                <a:cubicBezTo>
                  <a:pt x="11675" y="14126"/>
                  <a:pt x="11675" y="10137"/>
                  <a:pt x="14448" y="10137"/>
                </a:cubicBezTo>
                <a:cubicBezTo>
                  <a:pt x="17221" y="10137"/>
                  <a:pt x="17221" y="14126"/>
                  <a:pt x="14448" y="14126"/>
                </a:cubicBezTo>
                <a:cubicBezTo>
                  <a:pt x="13319" y="14126"/>
                  <a:pt x="15578" y="14126"/>
                  <a:pt x="14448" y="14126"/>
                </a:cubicBezTo>
                <a:close/>
                <a:moveTo>
                  <a:pt x="18752" y="5555"/>
                </a:moveTo>
                <a:cubicBezTo>
                  <a:pt x="15956" y="4645"/>
                  <a:pt x="13156" y="3735"/>
                  <a:pt x="10359" y="2825"/>
                </a:cubicBezTo>
                <a:cubicBezTo>
                  <a:pt x="8498" y="2221"/>
                  <a:pt x="6641" y="1616"/>
                  <a:pt x="4782" y="1011"/>
                </a:cubicBezTo>
                <a:cubicBezTo>
                  <a:pt x="3977" y="750"/>
                  <a:pt x="2864" y="193"/>
                  <a:pt x="1966" y="96"/>
                </a:cubicBezTo>
                <a:cubicBezTo>
                  <a:pt x="-745" y="-799"/>
                  <a:pt x="137" y="4798"/>
                  <a:pt x="137" y="5540"/>
                </a:cubicBezTo>
                <a:cubicBezTo>
                  <a:pt x="137" y="7915"/>
                  <a:pt x="137" y="10291"/>
                  <a:pt x="137" y="12666"/>
                </a:cubicBezTo>
                <a:cubicBezTo>
                  <a:pt x="137" y="14706"/>
                  <a:pt x="4178" y="15440"/>
                  <a:pt x="6468" y="16185"/>
                </a:cubicBezTo>
                <a:cubicBezTo>
                  <a:pt x="10180" y="17392"/>
                  <a:pt x="13888" y="18598"/>
                  <a:pt x="17601" y="19804"/>
                </a:cubicBezTo>
                <a:cubicBezTo>
                  <a:pt x="18615" y="20134"/>
                  <a:pt x="20580" y="20801"/>
                  <a:pt x="20580" y="19443"/>
                </a:cubicBezTo>
                <a:cubicBezTo>
                  <a:pt x="20855" y="18867"/>
                  <a:pt x="20580" y="17957"/>
                  <a:pt x="20580" y="17363"/>
                </a:cubicBezTo>
                <a:cubicBezTo>
                  <a:pt x="20580" y="14581"/>
                  <a:pt x="20580" y="11798"/>
                  <a:pt x="20580" y="9016"/>
                </a:cubicBezTo>
                <a:cubicBezTo>
                  <a:pt x="20580" y="7765"/>
                  <a:pt x="20849" y="6234"/>
                  <a:pt x="18752" y="5555"/>
                </a:cubicBezTo>
                <a:cubicBezTo>
                  <a:pt x="18752" y="5555"/>
                  <a:pt x="19759" y="5881"/>
                  <a:pt x="18752" y="5555"/>
                </a:cubicBezTo>
                <a:close/>
                <a:moveTo>
                  <a:pt x="18752" y="555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09" name="AutoShape 137"/>
          <p:cNvSpPr>
            <a:spLocks/>
          </p:cNvSpPr>
          <p:nvPr/>
        </p:nvSpPr>
        <p:spPr bwMode="auto">
          <a:xfrm>
            <a:off x="7410450" y="2438400"/>
            <a:ext cx="35719" cy="17463"/>
          </a:xfrm>
          <a:custGeom>
            <a:avLst/>
            <a:gdLst/>
            <a:ahLst/>
            <a:cxnLst/>
            <a:rect l="0" t="0" r="r" b="b"/>
            <a:pathLst>
              <a:path w="18467" h="19886">
                <a:moveTo>
                  <a:pt x="382" y="19886"/>
                </a:moveTo>
                <a:cubicBezTo>
                  <a:pt x="4985" y="19886"/>
                  <a:pt x="9586" y="19886"/>
                  <a:pt x="14186" y="19886"/>
                </a:cubicBezTo>
                <a:cubicBezTo>
                  <a:pt x="17666" y="19886"/>
                  <a:pt x="20001" y="8014"/>
                  <a:pt x="17273" y="1371"/>
                </a:cubicBezTo>
                <a:cubicBezTo>
                  <a:pt x="16004" y="-1714"/>
                  <a:pt x="5493" y="1371"/>
                  <a:pt x="3468" y="1371"/>
                </a:cubicBezTo>
                <a:cubicBezTo>
                  <a:pt x="-1599" y="1371"/>
                  <a:pt x="382" y="9905"/>
                  <a:pt x="382" y="19886"/>
                </a:cubicBezTo>
                <a:cubicBezTo>
                  <a:pt x="382" y="19886"/>
                  <a:pt x="382" y="19886"/>
                  <a:pt x="382" y="19886"/>
                </a:cubicBezTo>
                <a:close/>
                <a:moveTo>
                  <a:pt x="382" y="1988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0" name="AutoShape 138"/>
          <p:cNvSpPr>
            <a:spLocks/>
          </p:cNvSpPr>
          <p:nvPr/>
        </p:nvSpPr>
        <p:spPr bwMode="auto">
          <a:xfrm>
            <a:off x="7410450" y="2476500"/>
            <a:ext cx="35719" cy="17463"/>
          </a:xfrm>
          <a:custGeom>
            <a:avLst/>
            <a:gdLst/>
            <a:ahLst/>
            <a:cxnLst/>
            <a:rect l="0" t="0" r="r" b="b"/>
            <a:pathLst>
              <a:path w="18467" h="19886">
                <a:moveTo>
                  <a:pt x="382" y="19886"/>
                </a:moveTo>
                <a:cubicBezTo>
                  <a:pt x="4985" y="19886"/>
                  <a:pt x="9586" y="19886"/>
                  <a:pt x="14186" y="19886"/>
                </a:cubicBezTo>
                <a:cubicBezTo>
                  <a:pt x="17666" y="19886"/>
                  <a:pt x="20001" y="8012"/>
                  <a:pt x="17273" y="1372"/>
                </a:cubicBezTo>
                <a:cubicBezTo>
                  <a:pt x="16004" y="-1714"/>
                  <a:pt x="5493" y="1372"/>
                  <a:pt x="3468" y="1372"/>
                </a:cubicBezTo>
                <a:cubicBezTo>
                  <a:pt x="-1599" y="1372"/>
                  <a:pt x="382" y="9907"/>
                  <a:pt x="382" y="19886"/>
                </a:cubicBezTo>
                <a:cubicBezTo>
                  <a:pt x="382" y="19886"/>
                  <a:pt x="382" y="19886"/>
                  <a:pt x="382" y="19886"/>
                </a:cubicBezTo>
                <a:close/>
                <a:moveTo>
                  <a:pt x="382" y="1988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1" name="AutoShape 139"/>
          <p:cNvSpPr>
            <a:spLocks/>
          </p:cNvSpPr>
          <p:nvPr/>
        </p:nvSpPr>
        <p:spPr bwMode="auto">
          <a:xfrm>
            <a:off x="7359650" y="2393950"/>
            <a:ext cx="265907" cy="150813"/>
          </a:xfrm>
          <a:custGeom>
            <a:avLst/>
            <a:gdLst/>
            <a:ahLst/>
            <a:cxnLst/>
            <a:rect l="0" t="0" r="r" b="b"/>
            <a:pathLst>
              <a:path w="20460" h="20725">
                <a:moveTo>
                  <a:pt x="17758" y="11450"/>
                </a:moveTo>
                <a:cubicBezTo>
                  <a:pt x="17576" y="11450"/>
                  <a:pt x="16500" y="11330"/>
                  <a:pt x="16500" y="11554"/>
                </a:cubicBezTo>
                <a:cubicBezTo>
                  <a:pt x="16500" y="12743"/>
                  <a:pt x="16500" y="13932"/>
                  <a:pt x="16500" y="15121"/>
                </a:cubicBezTo>
                <a:cubicBezTo>
                  <a:pt x="16500" y="16331"/>
                  <a:pt x="16224" y="15941"/>
                  <a:pt x="15569" y="15941"/>
                </a:cubicBezTo>
                <a:cubicBezTo>
                  <a:pt x="14998" y="15941"/>
                  <a:pt x="15242" y="14896"/>
                  <a:pt x="15242" y="14000"/>
                </a:cubicBezTo>
                <a:cubicBezTo>
                  <a:pt x="15242" y="13637"/>
                  <a:pt x="15351" y="11450"/>
                  <a:pt x="15149" y="11450"/>
                </a:cubicBezTo>
                <a:cubicBezTo>
                  <a:pt x="14880" y="11450"/>
                  <a:pt x="13984" y="11752"/>
                  <a:pt x="13984" y="11192"/>
                </a:cubicBezTo>
                <a:cubicBezTo>
                  <a:pt x="13984" y="10170"/>
                  <a:pt x="13607" y="5321"/>
                  <a:pt x="13984" y="4713"/>
                </a:cubicBezTo>
                <a:cubicBezTo>
                  <a:pt x="14094" y="4534"/>
                  <a:pt x="15242" y="4715"/>
                  <a:pt x="15242" y="4818"/>
                </a:cubicBezTo>
                <a:cubicBezTo>
                  <a:pt x="15242" y="6007"/>
                  <a:pt x="15242" y="7195"/>
                  <a:pt x="15242" y="8384"/>
                </a:cubicBezTo>
                <a:cubicBezTo>
                  <a:pt x="15242" y="9595"/>
                  <a:pt x="15517" y="9204"/>
                  <a:pt x="16173" y="9204"/>
                </a:cubicBezTo>
                <a:cubicBezTo>
                  <a:pt x="16744" y="9204"/>
                  <a:pt x="16500" y="8159"/>
                  <a:pt x="16500" y="7264"/>
                </a:cubicBezTo>
                <a:cubicBezTo>
                  <a:pt x="16500" y="6900"/>
                  <a:pt x="16391" y="4713"/>
                  <a:pt x="16593" y="4713"/>
                </a:cubicBezTo>
                <a:cubicBezTo>
                  <a:pt x="16861" y="4713"/>
                  <a:pt x="17758" y="4411"/>
                  <a:pt x="17758" y="4971"/>
                </a:cubicBezTo>
                <a:cubicBezTo>
                  <a:pt x="17758" y="7131"/>
                  <a:pt x="17758" y="9290"/>
                  <a:pt x="17758" y="11450"/>
                </a:cubicBezTo>
                <a:cubicBezTo>
                  <a:pt x="17758" y="11450"/>
                  <a:pt x="17758" y="11450"/>
                  <a:pt x="17758" y="11450"/>
                </a:cubicBezTo>
                <a:close/>
                <a:moveTo>
                  <a:pt x="12726" y="15941"/>
                </a:moveTo>
                <a:cubicBezTo>
                  <a:pt x="11480" y="15941"/>
                  <a:pt x="10234" y="15941"/>
                  <a:pt x="8990" y="15941"/>
                </a:cubicBezTo>
                <a:cubicBezTo>
                  <a:pt x="8910" y="15941"/>
                  <a:pt x="8952" y="9351"/>
                  <a:pt x="8952" y="8785"/>
                </a:cubicBezTo>
                <a:cubicBezTo>
                  <a:pt x="8952" y="7556"/>
                  <a:pt x="8952" y="6327"/>
                  <a:pt x="8952" y="5098"/>
                </a:cubicBezTo>
                <a:cubicBezTo>
                  <a:pt x="8952" y="4303"/>
                  <a:pt x="9755" y="4713"/>
                  <a:pt x="10116" y="4713"/>
                </a:cubicBezTo>
                <a:cubicBezTo>
                  <a:pt x="10310" y="4713"/>
                  <a:pt x="10210" y="11300"/>
                  <a:pt x="10210" y="12055"/>
                </a:cubicBezTo>
                <a:cubicBezTo>
                  <a:pt x="10210" y="12930"/>
                  <a:pt x="9996" y="13695"/>
                  <a:pt x="10536" y="13695"/>
                </a:cubicBezTo>
                <a:cubicBezTo>
                  <a:pt x="11188" y="13695"/>
                  <a:pt x="11467" y="14091"/>
                  <a:pt x="11467" y="12912"/>
                </a:cubicBezTo>
                <a:cubicBezTo>
                  <a:pt x="11467" y="10198"/>
                  <a:pt x="11467" y="7483"/>
                  <a:pt x="11467" y="4767"/>
                </a:cubicBezTo>
                <a:cubicBezTo>
                  <a:pt x="11467" y="4659"/>
                  <a:pt x="12726" y="4684"/>
                  <a:pt x="12726" y="4758"/>
                </a:cubicBezTo>
                <a:cubicBezTo>
                  <a:pt x="12726" y="5902"/>
                  <a:pt x="12726" y="7047"/>
                  <a:pt x="12726" y="8193"/>
                </a:cubicBezTo>
                <a:cubicBezTo>
                  <a:pt x="12726" y="10776"/>
                  <a:pt x="12726" y="13358"/>
                  <a:pt x="12726" y="15941"/>
                </a:cubicBezTo>
                <a:cubicBezTo>
                  <a:pt x="12726" y="15941"/>
                  <a:pt x="12726" y="15941"/>
                  <a:pt x="12726" y="15941"/>
                </a:cubicBezTo>
                <a:close/>
                <a:moveTo>
                  <a:pt x="7693" y="15941"/>
                </a:moveTo>
                <a:cubicBezTo>
                  <a:pt x="7114" y="15941"/>
                  <a:pt x="2661" y="16129"/>
                  <a:pt x="2661" y="15765"/>
                </a:cubicBezTo>
                <a:cubicBezTo>
                  <a:pt x="2661" y="13849"/>
                  <a:pt x="2661" y="11932"/>
                  <a:pt x="2661" y="10015"/>
                </a:cubicBezTo>
                <a:cubicBezTo>
                  <a:pt x="2661" y="9287"/>
                  <a:pt x="2359" y="5204"/>
                  <a:pt x="2661" y="4713"/>
                </a:cubicBezTo>
                <a:cubicBezTo>
                  <a:pt x="3045" y="4088"/>
                  <a:pt x="7693" y="4966"/>
                  <a:pt x="7693" y="4889"/>
                </a:cubicBezTo>
                <a:cubicBezTo>
                  <a:pt x="7693" y="8572"/>
                  <a:pt x="7693" y="12257"/>
                  <a:pt x="7693" y="15941"/>
                </a:cubicBezTo>
                <a:cubicBezTo>
                  <a:pt x="7693" y="15941"/>
                  <a:pt x="7693" y="15941"/>
                  <a:pt x="7693" y="15941"/>
                </a:cubicBezTo>
                <a:close/>
                <a:moveTo>
                  <a:pt x="19016" y="222"/>
                </a:moveTo>
                <a:cubicBezTo>
                  <a:pt x="14667" y="222"/>
                  <a:pt x="10317" y="222"/>
                  <a:pt x="5970" y="222"/>
                </a:cubicBezTo>
                <a:cubicBezTo>
                  <a:pt x="4548" y="222"/>
                  <a:pt x="2805" y="-278"/>
                  <a:pt x="1403" y="222"/>
                </a:cubicBezTo>
                <a:cubicBezTo>
                  <a:pt x="-629" y="222"/>
                  <a:pt x="145" y="8857"/>
                  <a:pt x="145" y="10947"/>
                </a:cubicBezTo>
                <a:cubicBezTo>
                  <a:pt x="145" y="13065"/>
                  <a:pt x="-562" y="20432"/>
                  <a:pt x="1440" y="20432"/>
                </a:cubicBezTo>
                <a:cubicBezTo>
                  <a:pt x="3162" y="20432"/>
                  <a:pt x="4884" y="20432"/>
                  <a:pt x="6607" y="20432"/>
                </a:cubicBezTo>
                <a:cubicBezTo>
                  <a:pt x="9426" y="20432"/>
                  <a:pt x="12244" y="20432"/>
                  <a:pt x="15062" y="20432"/>
                </a:cubicBezTo>
                <a:cubicBezTo>
                  <a:pt x="16193" y="20432"/>
                  <a:pt x="18747" y="21322"/>
                  <a:pt x="19758" y="19997"/>
                </a:cubicBezTo>
                <a:cubicBezTo>
                  <a:pt x="20939" y="18450"/>
                  <a:pt x="20274" y="11863"/>
                  <a:pt x="20274" y="9707"/>
                </a:cubicBezTo>
                <a:cubicBezTo>
                  <a:pt x="20274" y="7674"/>
                  <a:pt x="20971" y="222"/>
                  <a:pt x="19016" y="222"/>
                </a:cubicBezTo>
                <a:cubicBezTo>
                  <a:pt x="19016" y="222"/>
                  <a:pt x="19709" y="222"/>
                  <a:pt x="19016" y="222"/>
                </a:cubicBezTo>
                <a:close/>
                <a:moveTo>
                  <a:pt x="19016" y="22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2" name="AutoShape 140"/>
          <p:cNvSpPr>
            <a:spLocks/>
          </p:cNvSpPr>
          <p:nvPr/>
        </p:nvSpPr>
        <p:spPr bwMode="auto">
          <a:xfrm>
            <a:off x="7880350" y="2393950"/>
            <a:ext cx="265907" cy="150813"/>
          </a:xfrm>
          <a:custGeom>
            <a:avLst/>
            <a:gdLst/>
            <a:ahLst/>
            <a:cxnLst/>
            <a:rect l="0" t="0" r="r" b="b"/>
            <a:pathLst>
              <a:path w="20460" h="20725">
                <a:moveTo>
                  <a:pt x="19017" y="15941"/>
                </a:moveTo>
                <a:cubicBezTo>
                  <a:pt x="18251" y="15941"/>
                  <a:pt x="17486" y="15941"/>
                  <a:pt x="16719" y="15941"/>
                </a:cubicBezTo>
                <a:cubicBezTo>
                  <a:pt x="16276" y="15941"/>
                  <a:pt x="16500" y="14214"/>
                  <a:pt x="16500" y="13568"/>
                </a:cubicBezTo>
                <a:cubicBezTo>
                  <a:pt x="16500" y="12709"/>
                  <a:pt x="16400" y="4713"/>
                  <a:pt x="16593" y="4713"/>
                </a:cubicBezTo>
                <a:cubicBezTo>
                  <a:pt x="17258" y="4713"/>
                  <a:pt x="17759" y="4213"/>
                  <a:pt x="17759" y="5496"/>
                </a:cubicBezTo>
                <a:cubicBezTo>
                  <a:pt x="17759" y="7329"/>
                  <a:pt x="17759" y="9163"/>
                  <a:pt x="17759" y="10996"/>
                </a:cubicBezTo>
                <a:cubicBezTo>
                  <a:pt x="17759" y="11922"/>
                  <a:pt x="17468" y="13695"/>
                  <a:pt x="18085" y="13695"/>
                </a:cubicBezTo>
                <a:cubicBezTo>
                  <a:pt x="19243" y="13695"/>
                  <a:pt x="19017" y="13924"/>
                  <a:pt x="19017" y="15941"/>
                </a:cubicBezTo>
                <a:cubicBezTo>
                  <a:pt x="19017" y="15941"/>
                  <a:pt x="19017" y="15941"/>
                  <a:pt x="19017" y="15941"/>
                </a:cubicBezTo>
                <a:close/>
                <a:moveTo>
                  <a:pt x="15242" y="15941"/>
                </a:moveTo>
                <a:cubicBezTo>
                  <a:pt x="14477" y="15941"/>
                  <a:pt x="13712" y="15941"/>
                  <a:pt x="12945" y="15941"/>
                </a:cubicBezTo>
                <a:cubicBezTo>
                  <a:pt x="12502" y="15941"/>
                  <a:pt x="12726" y="14214"/>
                  <a:pt x="12726" y="13568"/>
                </a:cubicBezTo>
                <a:cubicBezTo>
                  <a:pt x="12726" y="12709"/>
                  <a:pt x="12625" y="4713"/>
                  <a:pt x="12819" y="4713"/>
                </a:cubicBezTo>
                <a:cubicBezTo>
                  <a:pt x="13484" y="4713"/>
                  <a:pt x="13984" y="4213"/>
                  <a:pt x="13984" y="5496"/>
                </a:cubicBezTo>
                <a:cubicBezTo>
                  <a:pt x="13984" y="7329"/>
                  <a:pt x="13984" y="9163"/>
                  <a:pt x="13984" y="10996"/>
                </a:cubicBezTo>
                <a:cubicBezTo>
                  <a:pt x="13984" y="11922"/>
                  <a:pt x="13695" y="13695"/>
                  <a:pt x="14311" y="13695"/>
                </a:cubicBezTo>
                <a:cubicBezTo>
                  <a:pt x="15468" y="13695"/>
                  <a:pt x="15242" y="13924"/>
                  <a:pt x="15242" y="15941"/>
                </a:cubicBezTo>
                <a:cubicBezTo>
                  <a:pt x="15242" y="15941"/>
                  <a:pt x="15242" y="15941"/>
                  <a:pt x="15242" y="15941"/>
                </a:cubicBezTo>
                <a:close/>
                <a:moveTo>
                  <a:pt x="11468" y="6959"/>
                </a:moveTo>
                <a:cubicBezTo>
                  <a:pt x="10783" y="6959"/>
                  <a:pt x="10096" y="6959"/>
                  <a:pt x="9411" y="6959"/>
                </a:cubicBezTo>
                <a:cubicBezTo>
                  <a:pt x="8676" y="6959"/>
                  <a:pt x="8952" y="7834"/>
                  <a:pt x="8952" y="9038"/>
                </a:cubicBezTo>
                <a:cubicBezTo>
                  <a:pt x="8952" y="9397"/>
                  <a:pt x="10477" y="9204"/>
                  <a:pt x="10711" y="9204"/>
                </a:cubicBezTo>
                <a:cubicBezTo>
                  <a:pt x="11709" y="9204"/>
                  <a:pt x="11468" y="9529"/>
                  <a:pt x="11468" y="11283"/>
                </a:cubicBezTo>
                <a:cubicBezTo>
                  <a:pt x="11468" y="11643"/>
                  <a:pt x="9942" y="11450"/>
                  <a:pt x="9708" y="11450"/>
                </a:cubicBezTo>
                <a:cubicBezTo>
                  <a:pt x="8710" y="11450"/>
                  <a:pt x="8952" y="11774"/>
                  <a:pt x="8952" y="13529"/>
                </a:cubicBezTo>
                <a:cubicBezTo>
                  <a:pt x="8952" y="13888"/>
                  <a:pt x="10477" y="13695"/>
                  <a:pt x="10711" y="13695"/>
                </a:cubicBezTo>
                <a:cubicBezTo>
                  <a:pt x="11709" y="13695"/>
                  <a:pt x="11468" y="14020"/>
                  <a:pt x="11468" y="15774"/>
                </a:cubicBezTo>
                <a:cubicBezTo>
                  <a:pt x="11468" y="16117"/>
                  <a:pt x="8178" y="15941"/>
                  <a:pt x="7732" y="15941"/>
                </a:cubicBezTo>
                <a:cubicBezTo>
                  <a:pt x="7653" y="15941"/>
                  <a:pt x="7693" y="9351"/>
                  <a:pt x="7693" y="8785"/>
                </a:cubicBezTo>
                <a:cubicBezTo>
                  <a:pt x="7693" y="7556"/>
                  <a:pt x="7693" y="6327"/>
                  <a:pt x="7693" y="5098"/>
                </a:cubicBezTo>
                <a:cubicBezTo>
                  <a:pt x="7693" y="4327"/>
                  <a:pt x="8421" y="4713"/>
                  <a:pt x="8772" y="4713"/>
                </a:cubicBezTo>
                <a:cubicBezTo>
                  <a:pt x="9568" y="4713"/>
                  <a:pt x="10362" y="4713"/>
                  <a:pt x="11157" y="4713"/>
                </a:cubicBezTo>
                <a:cubicBezTo>
                  <a:pt x="11742" y="4713"/>
                  <a:pt x="11468" y="6079"/>
                  <a:pt x="11468" y="6959"/>
                </a:cubicBezTo>
                <a:cubicBezTo>
                  <a:pt x="11468" y="6959"/>
                  <a:pt x="11468" y="6959"/>
                  <a:pt x="11468" y="6959"/>
                </a:cubicBezTo>
                <a:close/>
                <a:moveTo>
                  <a:pt x="6436" y="6959"/>
                </a:moveTo>
                <a:cubicBezTo>
                  <a:pt x="5750" y="6959"/>
                  <a:pt x="5065" y="6959"/>
                  <a:pt x="4378" y="6959"/>
                </a:cubicBezTo>
                <a:cubicBezTo>
                  <a:pt x="3860" y="6959"/>
                  <a:pt x="3513" y="8398"/>
                  <a:pt x="3919" y="9204"/>
                </a:cubicBezTo>
                <a:cubicBezTo>
                  <a:pt x="4109" y="9578"/>
                  <a:pt x="5673" y="9204"/>
                  <a:pt x="5976" y="9204"/>
                </a:cubicBezTo>
                <a:cubicBezTo>
                  <a:pt x="6692" y="9204"/>
                  <a:pt x="6436" y="9924"/>
                  <a:pt x="6436" y="11130"/>
                </a:cubicBezTo>
                <a:cubicBezTo>
                  <a:pt x="6436" y="12548"/>
                  <a:pt x="6436" y="13967"/>
                  <a:pt x="6436" y="15386"/>
                </a:cubicBezTo>
                <a:cubicBezTo>
                  <a:pt x="6436" y="16376"/>
                  <a:pt x="5845" y="15941"/>
                  <a:pt x="5357" y="15941"/>
                </a:cubicBezTo>
                <a:cubicBezTo>
                  <a:pt x="4562" y="15941"/>
                  <a:pt x="3767" y="15941"/>
                  <a:pt x="2972" y="15941"/>
                </a:cubicBezTo>
                <a:cubicBezTo>
                  <a:pt x="2528" y="15941"/>
                  <a:pt x="2400" y="14215"/>
                  <a:pt x="2662" y="13695"/>
                </a:cubicBezTo>
                <a:cubicBezTo>
                  <a:pt x="2850" y="13321"/>
                  <a:pt x="4416" y="13695"/>
                  <a:pt x="4718" y="13695"/>
                </a:cubicBezTo>
                <a:cubicBezTo>
                  <a:pt x="5236" y="13695"/>
                  <a:pt x="5584" y="12255"/>
                  <a:pt x="5177" y="11450"/>
                </a:cubicBezTo>
                <a:cubicBezTo>
                  <a:pt x="4988" y="11076"/>
                  <a:pt x="3423" y="11450"/>
                  <a:pt x="3121" y="11450"/>
                </a:cubicBezTo>
                <a:cubicBezTo>
                  <a:pt x="2404" y="11450"/>
                  <a:pt x="2662" y="10731"/>
                  <a:pt x="2662" y="9524"/>
                </a:cubicBezTo>
                <a:cubicBezTo>
                  <a:pt x="2662" y="8106"/>
                  <a:pt x="2662" y="6686"/>
                  <a:pt x="2662" y="5268"/>
                </a:cubicBezTo>
                <a:cubicBezTo>
                  <a:pt x="2662" y="4277"/>
                  <a:pt x="3252" y="4713"/>
                  <a:pt x="3740" y="4713"/>
                </a:cubicBezTo>
                <a:cubicBezTo>
                  <a:pt x="4535" y="4713"/>
                  <a:pt x="5330" y="4713"/>
                  <a:pt x="6124" y="4713"/>
                </a:cubicBezTo>
                <a:cubicBezTo>
                  <a:pt x="6709" y="4713"/>
                  <a:pt x="6436" y="6079"/>
                  <a:pt x="6436" y="6959"/>
                </a:cubicBezTo>
                <a:cubicBezTo>
                  <a:pt x="6436" y="6959"/>
                  <a:pt x="6436" y="6959"/>
                  <a:pt x="6436" y="6959"/>
                </a:cubicBezTo>
                <a:close/>
                <a:moveTo>
                  <a:pt x="19017" y="222"/>
                </a:moveTo>
                <a:cubicBezTo>
                  <a:pt x="14667" y="222"/>
                  <a:pt x="10318" y="222"/>
                  <a:pt x="5970" y="222"/>
                </a:cubicBezTo>
                <a:cubicBezTo>
                  <a:pt x="4549" y="222"/>
                  <a:pt x="2805" y="-278"/>
                  <a:pt x="1404" y="222"/>
                </a:cubicBezTo>
                <a:cubicBezTo>
                  <a:pt x="-629" y="222"/>
                  <a:pt x="145" y="8857"/>
                  <a:pt x="145" y="10947"/>
                </a:cubicBezTo>
                <a:cubicBezTo>
                  <a:pt x="145" y="13065"/>
                  <a:pt x="-561" y="20432"/>
                  <a:pt x="1440" y="20432"/>
                </a:cubicBezTo>
                <a:cubicBezTo>
                  <a:pt x="3163" y="20432"/>
                  <a:pt x="4885" y="20432"/>
                  <a:pt x="6607" y="20432"/>
                </a:cubicBezTo>
                <a:cubicBezTo>
                  <a:pt x="9426" y="20432"/>
                  <a:pt x="12244" y="20432"/>
                  <a:pt x="15063" y="20432"/>
                </a:cubicBezTo>
                <a:cubicBezTo>
                  <a:pt x="16193" y="20432"/>
                  <a:pt x="18748" y="21322"/>
                  <a:pt x="19758" y="19996"/>
                </a:cubicBezTo>
                <a:cubicBezTo>
                  <a:pt x="20940" y="18448"/>
                  <a:pt x="20274" y="11864"/>
                  <a:pt x="20274" y="9707"/>
                </a:cubicBezTo>
                <a:cubicBezTo>
                  <a:pt x="20274" y="7674"/>
                  <a:pt x="20971" y="222"/>
                  <a:pt x="19017" y="222"/>
                </a:cubicBezTo>
                <a:cubicBezTo>
                  <a:pt x="19017" y="222"/>
                  <a:pt x="19709" y="222"/>
                  <a:pt x="19017" y="222"/>
                </a:cubicBezTo>
                <a:close/>
                <a:moveTo>
                  <a:pt x="19017" y="22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3" name="AutoShape 141"/>
          <p:cNvSpPr>
            <a:spLocks/>
          </p:cNvSpPr>
          <p:nvPr/>
        </p:nvSpPr>
        <p:spPr bwMode="auto">
          <a:xfrm>
            <a:off x="495300" y="2952750"/>
            <a:ext cx="265907" cy="150813"/>
          </a:xfrm>
          <a:custGeom>
            <a:avLst/>
            <a:gdLst/>
            <a:ahLst/>
            <a:cxnLst/>
            <a:rect l="0" t="0" r="r" b="b"/>
            <a:pathLst>
              <a:path w="20461" h="20725">
                <a:moveTo>
                  <a:pt x="17759" y="15941"/>
                </a:moveTo>
                <a:cubicBezTo>
                  <a:pt x="17096" y="15941"/>
                  <a:pt x="16609" y="16330"/>
                  <a:pt x="16304" y="15239"/>
                </a:cubicBezTo>
                <a:cubicBezTo>
                  <a:pt x="15950" y="13976"/>
                  <a:pt x="15596" y="12713"/>
                  <a:pt x="15243" y="11450"/>
                </a:cubicBezTo>
                <a:cubicBezTo>
                  <a:pt x="14932" y="12558"/>
                  <a:pt x="14621" y="13668"/>
                  <a:pt x="14310" y="14776"/>
                </a:cubicBezTo>
                <a:cubicBezTo>
                  <a:pt x="13902" y="16235"/>
                  <a:pt x="13753" y="15941"/>
                  <a:pt x="12819" y="15941"/>
                </a:cubicBezTo>
                <a:cubicBezTo>
                  <a:pt x="12623" y="15941"/>
                  <a:pt x="12726" y="9470"/>
                  <a:pt x="12726" y="8785"/>
                </a:cubicBezTo>
                <a:cubicBezTo>
                  <a:pt x="12726" y="7556"/>
                  <a:pt x="12726" y="6327"/>
                  <a:pt x="12726" y="5098"/>
                </a:cubicBezTo>
                <a:cubicBezTo>
                  <a:pt x="12726" y="4462"/>
                  <a:pt x="13786" y="4394"/>
                  <a:pt x="13984" y="4713"/>
                </a:cubicBezTo>
                <a:cubicBezTo>
                  <a:pt x="14379" y="5352"/>
                  <a:pt x="13984" y="10358"/>
                  <a:pt x="13984" y="11450"/>
                </a:cubicBezTo>
                <a:cubicBezTo>
                  <a:pt x="14404" y="9953"/>
                  <a:pt x="14823" y="8455"/>
                  <a:pt x="15243" y="6959"/>
                </a:cubicBezTo>
                <a:cubicBezTo>
                  <a:pt x="15662" y="8455"/>
                  <a:pt x="16081" y="9953"/>
                  <a:pt x="16500" y="11450"/>
                </a:cubicBezTo>
                <a:cubicBezTo>
                  <a:pt x="16500" y="9673"/>
                  <a:pt x="16500" y="7895"/>
                  <a:pt x="16500" y="6119"/>
                </a:cubicBezTo>
                <a:cubicBezTo>
                  <a:pt x="16500" y="5834"/>
                  <a:pt x="16396" y="4713"/>
                  <a:pt x="16594" y="4713"/>
                </a:cubicBezTo>
                <a:cubicBezTo>
                  <a:pt x="16806" y="4713"/>
                  <a:pt x="17759" y="4489"/>
                  <a:pt x="17759" y="4889"/>
                </a:cubicBezTo>
                <a:cubicBezTo>
                  <a:pt x="17759" y="8573"/>
                  <a:pt x="17759" y="12257"/>
                  <a:pt x="17759" y="15941"/>
                </a:cubicBezTo>
                <a:cubicBezTo>
                  <a:pt x="17759" y="15941"/>
                  <a:pt x="17759" y="15941"/>
                  <a:pt x="17759" y="15941"/>
                </a:cubicBezTo>
                <a:close/>
                <a:moveTo>
                  <a:pt x="11468" y="6959"/>
                </a:moveTo>
                <a:cubicBezTo>
                  <a:pt x="11251" y="6959"/>
                  <a:pt x="10347" y="6714"/>
                  <a:pt x="10210" y="6959"/>
                </a:cubicBezTo>
                <a:cubicBezTo>
                  <a:pt x="10151" y="7064"/>
                  <a:pt x="10151" y="9099"/>
                  <a:pt x="10210" y="9204"/>
                </a:cubicBezTo>
                <a:cubicBezTo>
                  <a:pt x="10419" y="9578"/>
                  <a:pt x="11258" y="8830"/>
                  <a:pt x="11468" y="9204"/>
                </a:cubicBezTo>
                <a:cubicBezTo>
                  <a:pt x="11585" y="9414"/>
                  <a:pt x="11497" y="11450"/>
                  <a:pt x="11375" y="11450"/>
                </a:cubicBezTo>
                <a:cubicBezTo>
                  <a:pt x="11170" y="11450"/>
                  <a:pt x="10210" y="11259"/>
                  <a:pt x="10210" y="11616"/>
                </a:cubicBezTo>
                <a:cubicBezTo>
                  <a:pt x="10210" y="12508"/>
                  <a:pt x="9957" y="13695"/>
                  <a:pt x="10536" y="13695"/>
                </a:cubicBezTo>
                <a:cubicBezTo>
                  <a:pt x="11025" y="13695"/>
                  <a:pt x="11468" y="13309"/>
                  <a:pt x="11468" y="14278"/>
                </a:cubicBezTo>
                <a:cubicBezTo>
                  <a:pt x="11468" y="15450"/>
                  <a:pt x="11687" y="15941"/>
                  <a:pt x="11009" y="15941"/>
                </a:cubicBezTo>
                <a:cubicBezTo>
                  <a:pt x="10118" y="15941"/>
                  <a:pt x="8952" y="16772"/>
                  <a:pt x="8952" y="14929"/>
                </a:cubicBezTo>
                <a:cubicBezTo>
                  <a:pt x="8952" y="12494"/>
                  <a:pt x="8952" y="10058"/>
                  <a:pt x="8952" y="7624"/>
                </a:cubicBezTo>
                <a:cubicBezTo>
                  <a:pt x="8952" y="5691"/>
                  <a:pt x="8566" y="4713"/>
                  <a:pt x="9708" y="4713"/>
                </a:cubicBezTo>
                <a:cubicBezTo>
                  <a:pt x="10275" y="4713"/>
                  <a:pt x="10842" y="4713"/>
                  <a:pt x="11410" y="4713"/>
                </a:cubicBezTo>
                <a:cubicBezTo>
                  <a:pt x="11535" y="4713"/>
                  <a:pt x="11468" y="6634"/>
                  <a:pt x="11468" y="6959"/>
                </a:cubicBezTo>
                <a:cubicBezTo>
                  <a:pt x="11468" y="6959"/>
                  <a:pt x="11468" y="6959"/>
                  <a:pt x="11468" y="6959"/>
                </a:cubicBezTo>
                <a:close/>
                <a:moveTo>
                  <a:pt x="7694" y="15941"/>
                </a:moveTo>
                <a:cubicBezTo>
                  <a:pt x="6391" y="15941"/>
                  <a:pt x="6441" y="15956"/>
                  <a:pt x="5783" y="14000"/>
                </a:cubicBezTo>
                <a:cubicBezTo>
                  <a:pt x="5162" y="12152"/>
                  <a:pt x="4540" y="10303"/>
                  <a:pt x="3919" y="8455"/>
                </a:cubicBezTo>
                <a:cubicBezTo>
                  <a:pt x="3919" y="9337"/>
                  <a:pt x="4017" y="15941"/>
                  <a:pt x="3826" y="15941"/>
                </a:cubicBezTo>
                <a:cubicBezTo>
                  <a:pt x="2998" y="15941"/>
                  <a:pt x="2661" y="16430"/>
                  <a:pt x="2661" y="14929"/>
                </a:cubicBezTo>
                <a:cubicBezTo>
                  <a:pt x="2661" y="13083"/>
                  <a:pt x="2661" y="11239"/>
                  <a:pt x="2661" y="9395"/>
                </a:cubicBezTo>
                <a:cubicBezTo>
                  <a:pt x="2661" y="7964"/>
                  <a:pt x="2661" y="6531"/>
                  <a:pt x="2661" y="5098"/>
                </a:cubicBezTo>
                <a:cubicBezTo>
                  <a:pt x="2661" y="4413"/>
                  <a:pt x="3835" y="4463"/>
                  <a:pt x="3935" y="4762"/>
                </a:cubicBezTo>
                <a:cubicBezTo>
                  <a:pt x="4769" y="7242"/>
                  <a:pt x="5602" y="9721"/>
                  <a:pt x="6435" y="12200"/>
                </a:cubicBezTo>
                <a:cubicBezTo>
                  <a:pt x="6435" y="10351"/>
                  <a:pt x="6435" y="8502"/>
                  <a:pt x="6435" y="6654"/>
                </a:cubicBezTo>
                <a:cubicBezTo>
                  <a:pt x="6435" y="6412"/>
                  <a:pt x="6328" y="4886"/>
                  <a:pt x="6435" y="4713"/>
                </a:cubicBezTo>
                <a:cubicBezTo>
                  <a:pt x="6532" y="4557"/>
                  <a:pt x="7694" y="4774"/>
                  <a:pt x="7694" y="4758"/>
                </a:cubicBezTo>
                <a:cubicBezTo>
                  <a:pt x="7694" y="8486"/>
                  <a:pt x="7694" y="12213"/>
                  <a:pt x="7694" y="15941"/>
                </a:cubicBezTo>
                <a:cubicBezTo>
                  <a:pt x="7694" y="15941"/>
                  <a:pt x="7694" y="15941"/>
                  <a:pt x="7694" y="15941"/>
                </a:cubicBezTo>
                <a:close/>
                <a:moveTo>
                  <a:pt x="19017" y="222"/>
                </a:moveTo>
                <a:cubicBezTo>
                  <a:pt x="14667" y="222"/>
                  <a:pt x="10318" y="222"/>
                  <a:pt x="5969" y="222"/>
                </a:cubicBezTo>
                <a:cubicBezTo>
                  <a:pt x="4547" y="222"/>
                  <a:pt x="2804" y="-278"/>
                  <a:pt x="1403" y="222"/>
                </a:cubicBezTo>
                <a:cubicBezTo>
                  <a:pt x="-629" y="222"/>
                  <a:pt x="144" y="8857"/>
                  <a:pt x="144" y="10947"/>
                </a:cubicBezTo>
                <a:cubicBezTo>
                  <a:pt x="144" y="13065"/>
                  <a:pt x="-563" y="20432"/>
                  <a:pt x="1440" y="20432"/>
                </a:cubicBezTo>
                <a:cubicBezTo>
                  <a:pt x="3162" y="20432"/>
                  <a:pt x="4885" y="20432"/>
                  <a:pt x="6607" y="20432"/>
                </a:cubicBezTo>
                <a:cubicBezTo>
                  <a:pt x="9426" y="20432"/>
                  <a:pt x="12244" y="20432"/>
                  <a:pt x="15063" y="20432"/>
                </a:cubicBezTo>
                <a:cubicBezTo>
                  <a:pt x="16193" y="20432"/>
                  <a:pt x="18748" y="21322"/>
                  <a:pt x="19759" y="19997"/>
                </a:cubicBezTo>
                <a:cubicBezTo>
                  <a:pt x="20940" y="18448"/>
                  <a:pt x="20275" y="11864"/>
                  <a:pt x="20275" y="9707"/>
                </a:cubicBezTo>
                <a:cubicBezTo>
                  <a:pt x="20275" y="7675"/>
                  <a:pt x="20971" y="222"/>
                  <a:pt x="19017" y="222"/>
                </a:cubicBezTo>
                <a:cubicBezTo>
                  <a:pt x="19017" y="222"/>
                  <a:pt x="19710" y="222"/>
                  <a:pt x="19017" y="222"/>
                </a:cubicBezTo>
                <a:close/>
                <a:moveTo>
                  <a:pt x="19017" y="22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4" name="AutoShape 142"/>
          <p:cNvSpPr>
            <a:spLocks/>
          </p:cNvSpPr>
          <p:nvPr/>
        </p:nvSpPr>
        <p:spPr bwMode="auto">
          <a:xfrm>
            <a:off x="1022350" y="3016250"/>
            <a:ext cx="263525" cy="197644"/>
          </a:xfrm>
          <a:custGeom>
            <a:avLst/>
            <a:gdLst/>
            <a:ahLst/>
            <a:cxnLst/>
            <a:rect l="0" t="0" r="r" b="b"/>
            <a:pathLst>
              <a:path w="20485" h="21181">
                <a:moveTo>
                  <a:pt x="19127" y="5261"/>
                </a:moveTo>
                <a:cubicBezTo>
                  <a:pt x="15865" y="5261"/>
                  <a:pt x="12604" y="5261"/>
                  <a:pt x="9342" y="5261"/>
                </a:cubicBezTo>
                <a:cubicBezTo>
                  <a:pt x="7290" y="5261"/>
                  <a:pt x="5238" y="5261"/>
                  <a:pt x="3186" y="5261"/>
                </a:cubicBezTo>
                <a:cubicBezTo>
                  <a:pt x="1900" y="5261"/>
                  <a:pt x="986" y="5844"/>
                  <a:pt x="1335" y="3508"/>
                </a:cubicBezTo>
                <a:cubicBezTo>
                  <a:pt x="1335" y="1227"/>
                  <a:pt x="3614" y="1755"/>
                  <a:pt x="4667" y="1755"/>
                </a:cubicBezTo>
                <a:cubicBezTo>
                  <a:pt x="6815" y="1755"/>
                  <a:pt x="8962" y="1755"/>
                  <a:pt x="11109" y="1755"/>
                </a:cubicBezTo>
                <a:cubicBezTo>
                  <a:pt x="13034" y="1755"/>
                  <a:pt x="14959" y="1755"/>
                  <a:pt x="16884" y="1755"/>
                </a:cubicBezTo>
                <a:cubicBezTo>
                  <a:pt x="18681" y="1755"/>
                  <a:pt x="19127" y="2736"/>
                  <a:pt x="19127" y="5261"/>
                </a:cubicBezTo>
                <a:cubicBezTo>
                  <a:pt x="19127" y="5261"/>
                  <a:pt x="19127" y="5261"/>
                  <a:pt x="19127" y="5261"/>
                </a:cubicBezTo>
                <a:close/>
                <a:moveTo>
                  <a:pt x="19127" y="17533"/>
                </a:moveTo>
                <a:cubicBezTo>
                  <a:pt x="19127" y="20124"/>
                  <a:pt x="15533" y="19285"/>
                  <a:pt x="14413" y="19285"/>
                </a:cubicBezTo>
                <a:cubicBezTo>
                  <a:pt x="11625" y="19285"/>
                  <a:pt x="8836" y="19285"/>
                  <a:pt x="6048" y="19285"/>
                </a:cubicBezTo>
                <a:cubicBezTo>
                  <a:pt x="4929" y="19285"/>
                  <a:pt x="1335" y="20124"/>
                  <a:pt x="1335" y="17533"/>
                </a:cubicBezTo>
                <a:cubicBezTo>
                  <a:pt x="915" y="14924"/>
                  <a:pt x="1335" y="11586"/>
                  <a:pt x="1335" y="8904"/>
                </a:cubicBezTo>
                <a:cubicBezTo>
                  <a:pt x="1335" y="8623"/>
                  <a:pt x="12865" y="8767"/>
                  <a:pt x="13869" y="8767"/>
                </a:cubicBezTo>
                <a:cubicBezTo>
                  <a:pt x="15610" y="8767"/>
                  <a:pt x="17350" y="8767"/>
                  <a:pt x="19090" y="8767"/>
                </a:cubicBezTo>
                <a:cubicBezTo>
                  <a:pt x="19165" y="8767"/>
                  <a:pt x="19127" y="16242"/>
                  <a:pt x="19127" y="17012"/>
                </a:cubicBezTo>
                <a:cubicBezTo>
                  <a:pt x="19127" y="17185"/>
                  <a:pt x="19127" y="17360"/>
                  <a:pt x="19127" y="17533"/>
                </a:cubicBezTo>
                <a:cubicBezTo>
                  <a:pt x="19127" y="18500"/>
                  <a:pt x="19127" y="17533"/>
                  <a:pt x="19127" y="17533"/>
                </a:cubicBezTo>
                <a:close/>
                <a:moveTo>
                  <a:pt x="17856" y="2"/>
                </a:moveTo>
                <a:cubicBezTo>
                  <a:pt x="13459" y="2"/>
                  <a:pt x="9064" y="2"/>
                  <a:pt x="4667" y="2"/>
                </a:cubicBezTo>
                <a:cubicBezTo>
                  <a:pt x="2779" y="2"/>
                  <a:pt x="65" y="-203"/>
                  <a:pt x="65" y="3531"/>
                </a:cubicBezTo>
                <a:cubicBezTo>
                  <a:pt x="65" y="6584"/>
                  <a:pt x="65" y="9637"/>
                  <a:pt x="65" y="12689"/>
                </a:cubicBezTo>
                <a:cubicBezTo>
                  <a:pt x="65" y="15429"/>
                  <a:pt x="-570" y="20296"/>
                  <a:pt x="2151" y="20982"/>
                </a:cubicBezTo>
                <a:cubicBezTo>
                  <a:pt x="3785" y="21393"/>
                  <a:pt x="5660" y="21039"/>
                  <a:pt x="7308" y="21039"/>
                </a:cubicBezTo>
                <a:cubicBezTo>
                  <a:pt x="10052" y="21039"/>
                  <a:pt x="12795" y="21039"/>
                  <a:pt x="15539" y="21039"/>
                </a:cubicBezTo>
                <a:cubicBezTo>
                  <a:pt x="17456" y="21039"/>
                  <a:pt x="20398" y="21397"/>
                  <a:pt x="20398" y="17533"/>
                </a:cubicBezTo>
                <a:cubicBezTo>
                  <a:pt x="20594" y="14524"/>
                  <a:pt x="20398" y="11369"/>
                  <a:pt x="20398" y="8351"/>
                </a:cubicBezTo>
                <a:cubicBezTo>
                  <a:pt x="20398" y="5505"/>
                  <a:pt x="21030" y="2"/>
                  <a:pt x="17856" y="2"/>
                </a:cubicBezTo>
                <a:cubicBezTo>
                  <a:pt x="17856" y="2"/>
                  <a:pt x="19254" y="2"/>
                  <a:pt x="17856" y="2"/>
                </a:cubicBezTo>
                <a:close/>
                <a:moveTo>
                  <a:pt x="17856" y="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5" name="AutoShape 143"/>
          <p:cNvSpPr>
            <a:spLocks/>
          </p:cNvSpPr>
          <p:nvPr/>
        </p:nvSpPr>
        <p:spPr bwMode="auto">
          <a:xfrm>
            <a:off x="1054100" y="3117850"/>
            <a:ext cx="100807" cy="16669"/>
          </a:xfrm>
          <a:custGeom>
            <a:avLst/>
            <a:gdLst/>
            <a:ahLst/>
            <a:cxnLst/>
            <a:rect l="0" t="0" r="r" b="b"/>
            <a:pathLst>
              <a:path w="20702" h="20344">
                <a:moveTo>
                  <a:pt x="20521" y="0"/>
                </a:moveTo>
                <a:cubicBezTo>
                  <a:pt x="16405" y="0"/>
                  <a:pt x="12289" y="0"/>
                  <a:pt x="8173" y="0"/>
                </a:cubicBezTo>
                <a:cubicBezTo>
                  <a:pt x="5845" y="0"/>
                  <a:pt x="3516" y="0"/>
                  <a:pt x="1188" y="0"/>
                </a:cubicBezTo>
                <a:cubicBezTo>
                  <a:pt x="-38" y="0"/>
                  <a:pt x="-324" y="15518"/>
                  <a:pt x="372" y="19340"/>
                </a:cubicBezTo>
                <a:cubicBezTo>
                  <a:pt x="781" y="21600"/>
                  <a:pt x="3511" y="19340"/>
                  <a:pt x="4049" y="19340"/>
                </a:cubicBezTo>
                <a:cubicBezTo>
                  <a:pt x="6940" y="19340"/>
                  <a:pt x="9830" y="19340"/>
                  <a:pt x="12719" y="19340"/>
                </a:cubicBezTo>
                <a:cubicBezTo>
                  <a:pt x="15047" y="19340"/>
                  <a:pt x="17376" y="19340"/>
                  <a:pt x="19704" y="19340"/>
                </a:cubicBezTo>
                <a:cubicBezTo>
                  <a:pt x="21276" y="19340"/>
                  <a:pt x="20521" y="7574"/>
                  <a:pt x="20521" y="0"/>
                </a:cubicBezTo>
                <a:cubicBezTo>
                  <a:pt x="20521" y="0"/>
                  <a:pt x="20521" y="0"/>
                  <a:pt x="20521" y="0"/>
                </a:cubicBezTo>
                <a:close/>
                <a:moveTo>
                  <a:pt x="20521"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6" name="AutoShape 144"/>
          <p:cNvSpPr>
            <a:spLocks/>
          </p:cNvSpPr>
          <p:nvPr/>
        </p:nvSpPr>
        <p:spPr bwMode="auto">
          <a:xfrm>
            <a:off x="1054100" y="3149600"/>
            <a:ext cx="35719" cy="17463"/>
          </a:xfrm>
          <a:custGeom>
            <a:avLst/>
            <a:gdLst/>
            <a:ahLst/>
            <a:cxnLst/>
            <a:rect l="0" t="0" r="r" b="b"/>
            <a:pathLst>
              <a:path w="18468" h="19888">
                <a:moveTo>
                  <a:pt x="18086" y="0"/>
                </a:moveTo>
                <a:cubicBezTo>
                  <a:pt x="13483" y="0"/>
                  <a:pt x="8882" y="0"/>
                  <a:pt x="4281" y="0"/>
                </a:cubicBezTo>
                <a:cubicBezTo>
                  <a:pt x="799" y="0"/>
                  <a:pt x="-1535" y="11872"/>
                  <a:pt x="1196" y="18518"/>
                </a:cubicBezTo>
                <a:cubicBezTo>
                  <a:pt x="2466" y="21600"/>
                  <a:pt x="12967" y="18518"/>
                  <a:pt x="15003" y="18518"/>
                </a:cubicBezTo>
                <a:cubicBezTo>
                  <a:pt x="20065" y="18518"/>
                  <a:pt x="18086" y="9981"/>
                  <a:pt x="18086" y="0"/>
                </a:cubicBezTo>
                <a:cubicBezTo>
                  <a:pt x="18086" y="0"/>
                  <a:pt x="18086" y="0"/>
                  <a:pt x="18086" y="0"/>
                </a:cubicBezTo>
                <a:close/>
                <a:moveTo>
                  <a:pt x="18086"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7" name="AutoShape 145"/>
          <p:cNvSpPr>
            <a:spLocks/>
          </p:cNvSpPr>
          <p:nvPr/>
        </p:nvSpPr>
        <p:spPr bwMode="auto">
          <a:xfrm>
            <a:off x="1200150" y="3117850"/>
            <a:ext cx="52388" cy="34925"/>
          </a:xfrm>
          <a:custGeom>
            <a:avLst/>
            <a:gdLst/>
            <a:ahLst/>
            <a:cxnLst/>
            <a:rect l="0" t="0" r="r" b="b"/>
            <a:pathLst>
              <a:path w="19689" h="20053">
                <a:moveTo>
                  <a:pt x="19239" y="0"/>
                </a:moveTo>
                <a:cubicBezTo>
                  <a:pt x="13591" y="0"/>
                  <a:pt x="7945" y="0"/>
                  <a:pt x="2293" y="0"/>
                </a:cubicBezTo>
                <a:cubicBezTo>
                  <a:pt x="-75" y="0"/>
                  <a:pt x="-656" y="16648"/>
                  <a:pt x="771" y="18815"/>
                </a:cubicBezTo>
                <a:cubicBezTo>
                  <a:pt x="2603" y="21600"/>
                  <a:pt x="14920" y="18815"/>
                  <a:pt x="17720" y="18815"/>
                </a:cubicBezTo>
                <a:cubicBezTo>
                  <a:pt x="20944" y="18815"/>
                  <a:pt x="19239" y="4386"/>
                  <a:pt x="19239" y="0"/>
                </a:cubicBezTo>
                <a:cubicBezTo>
                  <a:pt x="19239" y="0"/>
                  <a:pt x="19239" y="0"/>
                  <a:pt x="19239" y="0"/>
                </a:cubicBezTo>
                <a:close/>
                <a:moveTo>
                  <a:pt x="1923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8" name="AutoShape 146"/>
          <p:cNvSpPr>
            <a:spLocks/>
          </p:cNvSpPr>
          <p:nvPr/>
        </p:nvSpPr>
        <p:spPr bwMode="auto">
          <a:xfrm>
            <a:off x="6832600" y="2393950"/>
            <a:ext cx="262732" cy="263525"/>
          </a:xfrm>
          <a:custGeom>
            <a:avLst/>
            <a:gdLst/>
            <a:ahLst/>
            <a:cxnLst/>
            <a:rect l="0" t="0" r="r" b="b"/>
            <a:pathLst>
              <a:path w="21486" h="20981">
                <a:moveTo>
                  <a:pt x="20146" y="18308"/>
                </a:moveTo>
                <a:cubicBezTo>
                  <a:pt x="16707" y="18308"/>
                  <a:pt x="13266" y="18308"/>
                  <a:pt x="9827" y="18308"/>
                </a:cubicBezTo>
                <a:cubicBezTo>
                  <a:pt x="7662" y="18308"/>
                  <a:pt x="5498" y="18308"/>
                  <a:pt x="3334" y="18308"/>
                </a:cubicBezTo>
                <a:cubicBezTo>
                  <a:pt x="2763" y="18308"/>
                  <a:pt x="2192" y="18308"/>
                  <a:pt x="1621" y="18308"/>
                </a:cubicBezTo>
                <a:cubicBezTo>
                  <a:pt x="1190" y="18308"/>
                  <a:pt x="1194" y="17178"/>
                  <a:pt x="1382" y="17006"/>
                </a:cubicBezTo>
                <a:cubicBezTo>
                  <a:pt x="1759" y="16662"/>
                  <a:pt x="4181" y="17006"/>
                  <a:pt x="4673" y="17006"/>
                </a:cubicBezTo>
                <a:cubicBezTo>
                  <a:pt x="7015" y="17006"/>
                  <a:pt x="9358" y="17006"/>
                  <a:pt x="11701" y="17006"/>
                </a:cubicBezTo>
                <a:cubicBezTo>
                  <a:pt x="13866" y="17006"/>
                  <a:pt x="16030" y="17006"/>
                  <a:pt x="18194" y="17006"/>
                </a:cubicBezTo>
                <a:cubicBezTo>
                  <a:pt x="18765" y="17006"/>
                  <a:pt x="19336" y="17006"/>
                  <a:pt x="19906" y="17006"/>
                </a:cubicBezTo>
                <a:cubicBezTo>
                  <a:pt x="20427" y="17006"/>
                  <a:pt x="20146" y="17908"/>
                  <a:pt x="20146" y="18308"/>
                </a:cubicBezTo>
                <a:cubicBezTo>
                  <a:pt x="20146" y="18308"/>
                  <a:pt x="20146" y="18308"/>
                  <a:pt x="20146" y="18308"/>
                </a:cubicBezTo>
                <a:close/>
                <a:moveTo>
                  <a:pt x="4063" y="7891"/>
                </a:moveTo>
                <a:cubicBezTo>
                  <a:pt x="5524" y="7891"/>
                  <a:pt x="6984" y="7891"/>
                  <a:pt x="8444" y="7891"/>
                </a:cubicBezTo>
                <a:cubicBezTo>
                  <a:pt x="8815" y="7891"/>
                  <a:pt x="9423" y="7695"/>
                  <a:pt x="9423" y="8118"/>
                </a:cubicBezTo>
                <a:cubicBezTo>
                  <a:pt x="9423" y="8479"/>
                  <a:pt x="9674" y="10279"/>
                  <a:pt x="9423" y="10495"/>
                </a:cubicBezTo>
                <a:cubicBezTo>
                  <a:pt x="9227" y="10666"/>
                  <a:pt x="8065" y="10495"/>
                  <a:pt x="7812" y="10495"/>
                </a:cubicBezTo>
                <a:cubicBezTo>
                  <a:pt x="6889" y="10495"/>
                  <a:pt x="5965" y="10495"/>
                  <a:pt x="5042" y="10495"/>
                </a:cubicBezTo>
                <a:cubicBezTo>
                  <a:pt x="4671" y="10495"/>
                  <a:pt x="4063" y="10692"/>
                  <a:pt x="4063" y="10268"/>
                </a:cubicBezTo>
                <a:cubicBezTo>
                  <a:pt x="4063" y="9476"/>
                  <a:pt x="4063" y="8684"/>
                  <a:pt x="4063" y="7891"/>
                </a:cubicBezTo>
                <a:cubicBezTo>
                  <a:pt x="4063" y="7891"/>
                  <a:pt x="4063" y="7891"/>
                  <a:pt x="4063" y="7891"/>
                </a:cubicBezTo>
                <a:close/>
                <a:moveTo>
                  <a:pt x="12104" y="13100"/>
                </a:moveTo>
                <a:cubicBezTo>
                  <a:pt x="12335" y="13100"/>
                  <a:pt x="13299" y="12958"/>
                  <a:pt x="13444" y="13100"/>
                </a:cubicBezTo>
                <a:cubicBezTo>
                  <a:pt x="13508" y="13161"/>
                  <a:pt x="13508" y="14341"/>
                  <a:pt x="13444" y="14402"/>
                </a:cubicBezTo>
                <a:cubicBezTo>
                  <a:pt x="13382" y="14463"/>
                  <a:pt x="12167" y="14463"/>
                  <a:pt x="12104" y="14402"/>
                </a:cubicBezTo>
                <a:cubicBezTo>
                  <a:pt x="11959" y="14260"/>
                  <a:pt x="12104" y="13324"/>
                  <a:pt x="12104" y="13100"/>
                </a:cubicBezTo>
                <a:cubicBezTo>
                  <a:pt x="12104" y="13100"/>
                  <a:pt x="12104" y="13100"/>
                  <a:pt x="12104" y="13100"/>
                </a:cubicBezTo>
                <a:close/>
                <a:moveTo>
                  <a:pt x="12104" y="10495"/>
                </a:moveTo>
                <a:cubicBezTo>
                  <a:pt x="12335" y="10495"/>
                  <a:pt x="13299" y="10354"/>
                  <a:pt x="13444" y="10495"/>
                </a:cubicBezTo>
                <a:cubicBezTo>
                  <a:pt x="13508" y="10557"/>
                  <a:pt x="13508" y="11737"/>
                  <a:pt x="13444" y="11798"/>
                </a:cubicBezTo>
                <a:cubicBezTo>
                  <a:pt x="13382" y="11859"/>
                  <a:pt x="12167" y="11859"/>
                  <a:pt x="12104" y="11798"/>
                </a:cubicBezTo>
                <a:cubicBezTo>
                  <a:pt x="11959" y="11656"/>
                  <a:pt x="12104" y="10720"/>
                  <a:pt x="12104" y="10495"/>
                </a:cubicBezTo>
                <a:cubicBezTo>
                  <a:pt x="12104" y="10495"/>
                  <a:pt x="12104" y="10495"/>
                  <a:pt x="12104" y="10495"/>
                </a:cubicBezTo>
                <a:close/>
                <a:moveTo>
                  <a:pt x="12104" y="7891"/>
                </a:moveTo>
                <a:cubicBezTo>
                  <a:pt x="12335" y="7891"/>
                  <a:pt x="13299" y="7749"/>
                  <a:pt x="13444" y="7891"/>
                </a:cubicBezTo>
                <a:cubicBezTo>
                  <a:pt x="13508" y="7952"/>
                  <a:pt x="13508" y="9132"/>
                  <a:pt x="13444" y="9193"/>
                </a:cubicBezTo>
                <a:cubicBezTo>
                  <a:pt x="13382" y="9254"/>
                  <a:pt x="12167" y="9254"/>
                  <a:pt x="12104" y="9193"/>
                </a:cubicBezTo>
                <a:cubicBezTo>
                  <a:pt x="11959" y="9051"/>
                  <a:pt x="12104" y="8116"/>
                  <a:pt x="12104" y="7891"/>
                </a:cubicBezTo>
                <a:cubicBezTo>
                  <a:pt x="12104" y="7891"/>
                  <a:pt x="12104" y="7891"/>
                  <a:pt x="12104" y="7891"/>
                </a:cubicBezTo>
                <a:close/>
                <a:moveTo>
                  <a:pt x="10764" y="2682"/>
                </a:moveTo>
                <a:cubicBezTo>
                  <a:pt x="10764" y="1124"/>
                  <a:pt x="10812" y="1380"/>
                  <a:pt x="12376" y="1380"/>
                </a:cubicBezTo>
                <a:cubicBezTo>
                  <a:pt x="12958" y="1380"/>
                  <a:pt x="15722" y="993"/>
                  <a:pt x="16125" y="1380"/>
                </a:cubicBezTo>
                <a:cubicBezTo>
                  <a:pt x="16224" y="1474"/>
                  <a:pt x="16092" y="2682"/>
                  <a:pt x="16092" y="2682"/>
                </a:cubicBezTo>
                <a:cubicBezTo>
                  <a:pt x="15566" y="2682"/>
                  <a:pt x="15040" y="2682"/>
                  <a:pt x="14513" y="2682"/>
                </a:cubicBezTo>
                <a:cubicBezTo>
                  <a:pt x="13264" y="2682"/>
                  <a:pt x="12014" y="2682"/>
                  <a:pt x="10764" y="2682"/>
                </a:cubicBezTo>
                <a:cubicBezTo>
                  <a:pt x="10764" y="2682"/>
                  <a:pt x="10764" y="2682"/>
                  <a:pt x="10764" y="2682"/>
                </a:cubicBezTo>
                <a:close/>
                <a:moveTo>
                  <a:pt x="14785" y="13100"/>
                </a:moveTo>
                <a:cubicBezTo>
                  <a:pt x="15015" y="13100"/>
                  <a:pt x="15980" y="12958"/>
                  <a:pt x="16125" y="13100"/>
                </a:cubicBezTo>
                <a:cubicBezTo>
                  <a:pt x="16188" y="13161"/>
                  <a:pt x="16188" y="14341"/>
                  <a:pt x="16125" y="14402"/>
                </a:cubicBezTo>
                <a:cubicBezTo>
                  <a:pt x="16062" y="14463"/>
                  <a:pt x="14847" y="14463"/>
                  <a:pt x="14785" y="14402"/>
                </a:cubicBezTo>
                <a:cubicBezTo>
                  <a:pt x="14639" y="14260"/>
                  <a:pt x="14785" y="13324"/>
                  <a:pt x="14785" y="13100"/>
                </a:cubicBezTo>
                <a:cubicBezTo>
                  <a:pt x="14785" y="13100"/>
                  <a:pt x="14785" y="13100"/>
                  <a:pt x="14785" y="13100"/>
                </a:cubicBezTo>
                <a:close/>
                <a:moveTo>
                  <a:pt x="14785" y="10495"/>
                </a:moveTo>
                <a:cubicBezTo>
                  <a:pt x="15015" y="10495"/>
                  <a:pt x="15980" y="10354"/>
                  <a:pt x="16125" y="10495"/>
                </a:cubicBezTo>
                <a:cubicBezTo>
                  <a:pt x="16188" y="10557"/>
                  <a:pt x="16188" y="11737"/>
                  <a:pt x="16125" y="11798"/>
                </a:cubicBezTo>
                <a:cubicBezTo>
                  <a:pt x="16062" y="11859"/>
                  <a:pt x="14847" y="11859"/>
                  <a:pt x="14785" y="11798"/>
                </a:cubicBezTo>
                <a:cubicBezTo>
                  <a:pt x="14639" y="11656"/>
                  <a:pt x="14785" y="10720"/>
                  <a:pt x="14785" y="10495"/>
                </a:cubicBezTo>
                <a:cubicBezTo>
                  <a:pt x="14785" y="10495"/>
                  <a:pt x="14785" y="10495"/>
                  <a:pt x="14785" y="10495"/>
                </a:cubicBezTo>
                <a:close/>
                <a:moveTo>
                  <a:pt x="14785" y="7891"/>
                </a:moveTo>
                <a:cubicBezTo>
                  <a:pt x="15015" y="7891"/>
                  <a:pt x="15980" y="7749"/>
                  <a:pt x="16125" y="7891"/>
                </a:cubicBezTo>
                <a:cubicBezTo>
                  <a:pt x="16188" y="7952"/>
                  <a:pt x="16188" y="9132"/>
                  <a:pt x="16125" y="9193"/>
                </a:cubicBezTo>
                <a:cubicBezTo>
                  <a:pt x="16062" y="9254"/>
                  <a:pt x="14847" y="9254"/>
                  <a:pt x="14785" y="9193"/>
                </a:cubicBezTo>
                <a:cubicBezTo>
                  <a:pt x="14639" y="9051"/>
                  <a:pt x="14785" y="8116"/>
                  <a:pt x="14785" y="7891"/>
                </a:cubicBezTo>
                <a:cubicBezTo>
                  <a:pt x="14785" y="7891"/>
                  <a:pt x="14785" y="7891"/>
                  <a:pt x="14785" y="7891"/>
                </a:cubicBezTo>
                <a:close/>
                <a:moveTo>
                  <a:pt x="19996" y="15704"/>
                </a:moveTo>
                <a:cubicBezTo>
                  <a:pt x="19744" y="13487"/>
                  <a:pt x="19490" y="11271"/>
                  <a:pt x="19237" y="9053"/>
                </a:cubicBezTo>
                <a:cubicBezTo>
                  <a:pt x="19143" y="8236"/>
                  <a:pt x="19050" y="7417"/>
                  <a:pt x="18958" y="6599"/>
                </a:cubicBezTo>
                <a:cubicBezTo>
                  <a:pt x="18774" y="4999"/>
                  <a:pt x="16847" y="5287"/>
                  <a:pt x="15688" y="5287"/>
                </a:cubicBezTo>
                <a:cubicBezTo>
                  <a:pt x="15506" y="5287"/>
                  <a:pt x="14617" y="5399"/>
                  <a:pt x="14617" y="5190"/>
                </a:cubicBezTo>
                <a:cubicBezTo>
                  <a:pt x="14617" y="5027"/>
                  <a:pt x="14551" y="3985"/>
                  <a:pt x="14673" y="3985"/>
                </a:cubicBezTo>
                <a:cubicBezTo>
                  <a:pt x="15098" y="3985"/>
                  <a:pt x="17466" y="4158"/>
                  <a:pt x="17466" y="3835"/>
                </a:cubicBezTo>
                <a:cubicBezTo>
                  <a:pt x="17466" y="2690"/>
                  <a:pt x="17466" y="1545"/>
                  <a:pt x="17466" y="400"/>
                </a:cubicBezTo>
                <a:cubicBezTo>
                  <a:pt x="17466" y="-237"/>
                  <a:pt x="16236" y="78"/>
                  <a:pt x="15697" y="78"/>
                </a:cubicBezTo>
                <a:cubicBezTo>
                  <a:pt x="15051" y="78"/>
                  <a:pt x="9423" y="-87"/>
                  <a:pt x="9423" y="228"/>
                </a:cubicBezTo>
                <a:cubicBezTo>
                  <a:pt x="9423" y="1373"/>
                  <a:pt x="9423" y="2518"/>
                  <a:pt x="9423" y="3663"/>
                </a:cubicBezTo>
                <a:cubicBezTo>
                  <a:pt x="9423" y="4345"/>
                  <a:pt x="11450" y="3985"/>
                  <a:pt x="12062" y="3985"/>
                </a:cubicBezTo>
                <a:cubicBezTo>
                  <a:pt x="12418" y="3985"/>
                  <a:pt x="12572" y="5287"/>
                  <a:pt x="11939" y="5287"/>
                </a:cubicBezTo>
                <a:cubicBezTo>
                  <a:pt x="10620" y="5287"/>
                  <a:pt x="9300" y="5287"/>
                  <a:pt x="7982" y="5287"/>
                </a:cubicBezTo>
                <a:cubicBezTo>
                  <a:pt x="6317" y="5287"/>
                  <a:pt x="2806" y="4568"/>
                  <a:pt x="2543" y="6862"/>
                </a:cubicBezTo>
                <a:cubicBezTo>
                  <a:pt x="2288" y="9091"/>
                  <a:pt x="2032" y="11321"/>
                  <a:pt x="1778" y="13549"/>
                </a:cubicBezTo>
                <a:cubicBezTo>
                  <a:pt x="1696" y="14261"/>
                  <a:pt x="1615" y="14974"/>
                  <a:pt x="1534" y="15686"/>
                </a:cubicBezTo>
                <a:cubicBezTo>
                  <a:pt x="1494" y="16037"/>
                  <a:pt x="42" y="15189"/>
                  <a:pt x="42" y="16158"/>
                </a:cubicBezTo>
                <a:cubicBezTo>
                  <a:pt x="42" y="16704"/>
                  <a:pt x="-114" y="20913"/>
                  <a:pt x="176" y="20913"/>
                </a:cubicBezTo>
                <a:cubicBezTo>
                  <a:pt x="1696" y="20913"/>
                  <a:pt x="3217" y="20913"/>
                  <a:pt x="4737" y="20913"/>
                </a:cubicBezTo>
                <a:cubicBezTo>
                  <a:pt x="9670" y="20913"/>
                  <a:pt x="14603" y="20913"/>
                  <a:pt x="19536" y="20913"/>
                </a:cubicBezTo>
                <a:cubicBezTo>
                  <a:pt x="20908" y="20913"/>
                  <a:pt x="21486" y="21363"/>
                  <a:pt x="21486" y="19961"/>
                </a:cubicBezTo>
                <a:cubicBezTo>
                  <a:pt x="21486" y="18771"/>
                  <a:pt x="21486" y="17580"/>
                  <a:pt x="21486" y="16389"/>
                </a:cubicBezTo>
                <a:cubicBezTo>
                  <a:pt x="21486" y="15363"/>
                  <a:pt x="21019" y="15704"/>
                  <a:pt x="19996" y="15704"/>
                </a:cubicBezTo>
                <a:cubicBezTo>
                  <a:pt x="19996" y="15704"/>
                  <a:pt x="19996" y="15704"/>
                  <a:pt x="19996" y="15704"/>
                </a:cubicBezTo>
                <a:close/>
                <a:moveTo>
                  <a:pt x="19996" y="1570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19" name="AutoShape 147"/>
          <p:cNvSpPr>
            <a:spLocks/>
          </p:cNvSpPr>
          <p:nvPr/>
        </p:nvSpPr>
        <p:spPr bwMode="auto">
          <a:xfrm>
            <a:off x="5181600" y="2381250"/>
            <a:ext cx="254794" cy="254000"/>
          </a:xfrm>
          <a:custGeom>
            <a:avLst/>
            <a:gdLst/>
            <a:ahLst/>
            <a:cxnLst/>
            <a:rect l="0" t="0" r="r" b="b"/>
            <a:pathLst>
              <a:path w="21039" h="20845">
                <a:moveTo>
                  <a:pt x="17038" y="16476"/>
                </a:moveTo>
                <a:cubicBezTo>
                  <a:pt x="16375" y="16476"/>
                  <a:pt x="15742" y="16781"/>
                  <a:pt x="15328" y="17293"/>
                </a:cubicBezTo>
                <a:cubicBezTo>
                  <a:pt x="15184" y="17473"/>
                  <a:pt x="15013" y="18157"/>
                  <a:pt x="14803" y="18157"/>
                </a:cubicBezTo>
                <a:cubicBezTo>
                  <a:pt x="14170" y="18157"/>
                  <a:pt x="13534" y="18157"/>
                  <a:pt x="12900" y="18157"/>
                </a:cubicBezTo>
                <a:cubicBezTo>
                  <a:pt x="11310" y="18157"/>
                  <a:pt x="9720" y="18157"/>
                  <a:pt x="8129" y="18157"/>
                </a:cubicBezTo>
                <a:cubicBezTo>
                  <a:pt x="7849" y="18157"/>
                  <a:pt x="7181" y="16817"/>
                  <a:pt x="7313" y="16404"/>
                </a:cubicBezTo>
                <a:cubicBezTo>
                  <a:pt x="7550" y="15661"/>
                  <a:pt x="7786" y="14918"/>
                  <a:pt x="8022" y="14175"/>
                </a:cubicBezTo>
                <a:cubicBezTo>
                  <a:pt x="8103" y="13921"/>
                  <a:pt x="11122" y="14122"/>
                  <a:pt x="11431" y="14122"/>
                </a:cubicBezTo>
                <a:cubicBezTo>
                  <a:pt x="13331" y="14122"/>
                  <a:pt x="15230" y="14122"/>
                  <a:pt x="17130" y="14122"/>
                </a:cubicBezTo>
                <a:cubicBezTo>
                  <a:pt x="18089" y="14122"/>
                  <a:pt x="18812" y="14496"/>
                  <a:pt x="19034" y="13528"/>
                </a:cubicBezTo>
                <a:cubicBezTo>
                  <a:pt x="19702" y="10615"/>
                  <a:pt x="20371" y="7703"/>
                  <a:pt x="21039" y="4791"/>
                </a:cubicBezTo>
                <a:cubicBezTo>
                  <a:pt x="17873" y="4370"/>
                  <a:pt x="14706" y="3949"/>
                  <a:pt x="11539" y="3528"/>
                </a:cubicBezTo>
                <a:cubicBezTo>
                  <a:pt x="8604" y="3137"/>
                  <a:pt x="5103" y="3309"/>
                  <a:pt x="2601" y="1652"/>
                </a:cubicBezTo>
                <a:cubicBezTo>
                  <a:pt x="2500" y="1585"/>
                  <a:pt x="2558" y="1009"/>
                  <a:pt x="2519" y="893"/>
                </a:cubicBezTo>
                <a:cubicBezTo>
                  <a:pt x="2292" y="218"/>
                  <a:pt x="1537" y="-159"/>
                  <a:pt x="858" y="65"/>
                </a:cubicBezTo>
                <a:cubicBezTo>
                  <a:pt x="-561" y="535"/>
                  <a:pt x="-110" y="2891"/>
                  <a:pt x="1402" y="2586"/>
                </a:cubicBezTo>
                <a:cubicBezTo>
                  <a:pt x="1735" y="2519"/>
                  <a:pt x="2945" y="3347"/>
                  <a:pt x="3145" y="3629"/>
                </a:cubicBezTo>
                <a:cubicBezTo>
                  <a:pt x="3368" y="3945"/>
                  <a:pt x="3403" y="4642"/>
                  <a:pt x="3496" y="5009"/>
                </a:cubicBezTo>
                <a:cubicBezTo>
                  <a:pt x="4031" y="7104"/>
                  <a:pt x="4565" y="9200"/>
                  <a:pt x="5099" y="11295"/>
                </a:cubicBezTo>
                <a:cubicBezTo>
                  <a:pt x="5328" y="12187"/>
                  <a:pt x="5302" y="14475"/>
                  <a:pt x="6621" y="14122"/>
                </a:cubicBezTo>
                <a:cubicBezTo>
                  <a:pt x="6388" y="14851"/>
                  <a:pt x="6157" y="15581"/>
                  <a:pt x="5924" y="16310"/>
                </a:cubicBezTo>
                <a:cubicBezTo>
                  <a:pt x="5907" y="16364"/>
                  <a:pt x="4630" y="16681"/>
                  <a:pt x="4411" y="16857"/>
                </a:cubicBezTo>
                <a:cubicBezTo>
                  <a:pt x="3739" y="17393"/>
                  <a:pt x="3429" y="18285"/>
                  <a:pt x="3625" y="19120"/>
                </a:cubicBezTo>
                <a:cubicBezTo>
                  <a:pt x="4055" y="20937"/>
                  <a:pt x="6503" y="21441"/>
                  <a:pt x="7626" y="19945"/>
                </a:cubicBezTo>
                <a:cubicBezTo>
                  <a:pt x="8124" y="19281"/>
                  <a:pt x="8643" y="19502"/>
                  <a:pt x="9518" y="19502"/>
                </a:cubicBezTo>
                <a:cubicBezTo>
                  <a:pt x="11339" y="19502"/>
                  <a:pt x="13162" y="19502"/>
                  <a:pt x="14984" y="19502"/>
                </a:cubicBezTo>
                <a:cubicBezTo>
                  <a:pt x="15080" y="19502"/>
                  <a:pt x="16076" y="20676"/>
                  <a:pt x="16508" y="20783"/>
                </a:cubicBezTo>
                <a:cubicBezTo>
                  <a:pt x="17334" y="20986"/>
                  <a:pt x="18221" y="20687"/>
                  <a:pt x="18752" y="20029"/>
                </a:cubicBezTo>
                <a:cubicBezTo>
                  <a:pt x="19886" y="18625"/>
                  <a:pt x="18845" y="16476"/>
                  <a:pt x="17038" y="16476"/>
                </a:cubicBezTo>
                <a:cubicBezTo>
                  <a:pt x="15999" y="16476"/>
                  <a:pt x="18252" y="16476"/>
                  <a:pt x="17038" y="16476"/>
                </a:cubicBezTo>
                <a:close/>
                <a:moveTo>
                  <a:pt x="17038" y="1647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0" name="AutoShape 148"/>
          <p:cNvSpPr>
            <a:spLocks/>
          </p:cNvSpPr>
          <p:nvPr/>
        </p:nvSpPr>
        <p:spPr bwMode="auto">
          <a:xfrm>
            <a:off x="1581150" y="3149600"/>
            <a:ext cx="62707" cy="65088"/>
          </a:xfrm>
          <a:custGeom>
            <a:avLst/>
            <a:gdLst/>
            <a:ahLst/>
            <a:cxnLst/>
            <a:rect l="0" t="0" r="r" b="b"/>
            <a:pathLst>
              <a:path w="16200" h="21600">
                <a:moveTo>
                  <a:pt x="8102" y="0"/>
                </a:moveTo>
                <a:cubicBezTo>
                  <a:pt x="-2700" y="0"/>
                  <a:pt x="-2700" y="21600"/>
                  <a:pt x="8102" y="21600"/>
                </a:cubicBezTo>
                <a:cubicBezTo>
                  <a:pt x="18900" y="21600"/>
                  <a:pt x="18900" y="0"/>
                  <a:pt x="8102" y="0"/>
                </a:cubicBezTo>
                <a:cubicBezTo>
                  <a:pt x="3472" y="0"/>
                  <a:pt x="12722" y="0"/>
                  <a:pt x="8102" y="0"/>
                </a:cubicBezTo>
                <a:close/>
                <a:moveTo>
                  <a:pt x="8102"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1" name="AutoShape 149"/>
          <p:cNvSpPr>
            <a:spLocks/>
          </p:cNvSpPr>
          <p:nvPr/>
        </p:nvSpPr>
        <p:spPr bwMode="auto">
          <a:xfrm>
            <a:off x="1727200" y="3149600"/>
            <a:ext cx="62707" cy="65088"/>
          </a:xfrm>
          <a:custGeom>
            <a:avLst/>
            <a:gdLst/>
            <a:ahLst/>
            <a:cxnLst/>
            <a:rect l="0" t="0" r="r" b="b"/>
            <a:pathLst>
              <a:path w="16200" h="21600">
                <a:moveTo>
                  <a:pt x="8102" y="0"/>
                </a:moveTo>
                <a:cubicBezTo>
                  <a:pt x="-2700" y="0"/>
                  <a:pt x="-2700" y="21600"/>
                  <a:pt x="8102" y="21600"/>
                </a:cubicBezTo>
                <a:cubicBezTo>
                  <a:pt x="18900" y="21600"/>
                  <a:pt x="18900" y="0"/>
                  <a:pt x="8102" y="0"/>
                </a:cubicBezTo>
                <a:cubicBezTo>
                  <a:pt x="3472" y="0"/>
                  <a:pt x="12721" y="0"/>
                  <a:pt x="8102" y="0"/>
                </a:cubicBezTo>
                <a:close/>
                <a:moveTo>
                  <a:pt x="8102"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2" name="AutoShape 150"/>
          <p:cNvSpPr>
            <a:spLocks/>
          </p:cNvSpPr>
          <p:nvPr/>
        </p:nvSpPr>
        <p:spPr bwMode="auto">
          <a:xfrm>
            <a:off x="1543050" y="2984500"/>
            <a:ext cx="263525" cy="180182"/>
          </a:xfrm>
          <a:custGeom>
            <a:avLst/>
            <a:gdLst/>
            <a:ahLst/>
            <a:cxnLst/>
            <a:rect l="0" t="0" r="r" b="b"/>
            <a:pathLst>
              <a:path w="21120" h="21427">
                <a:moveTo>
                  <a:pt x="6551" y="11688"/>
                </a:moveTo>
                <a:cubicBezTo>
                  <a:pt x="5241" y="11688"/>
                  <a:pt x="3930" y="11688"/>
                  <a:pt x="2620" y="11688"/>
                </a:cubicBezTo>
                <a:cubicBezTo>
                  <a:pt x="2932" y="10296"/>
                  <a:pt x="3244" y="8905"/>
                  <a:pt x="3556" y="7515"/>
                </a:cubicBezTo>
                <a:cubicBezTo>
                  <a:pt x="3944" y="5784"/>
                  <a:pt x="3824" y="5845"/>
                  <a:pt x="5063" y="5845"/>
                </a:cubicBezTo>
                <a:cubicBezTo>
                  <a:pt x="6212" y="5845"/>
                  <a:pt x="6551" y="5342"/>
                  <a:pt x="6551" y="7064"/>
                </a:cubicBezTo>
                <a:cubicBezTo>
                  <a:pt x="6551" y="8605"/>
                  <a:pt x="6551" y="10146"/>
                  <a:pt x="6551" y="11688"/>
                </a:cubicBezTo>
                <a:cubicBezTo>
                  <a:pt x="6551" y="11688"/>
                  <a:pt x="6551" y="11688"/>
                  <a:pt x="6551" y="11688"/>
                </a:cubicBezTo>
                <a:close/>
                <a:moveTo>
                  <a:pt x="20308" y="2"/>
                </a:moveTo>
                <a:cubicBezTo>
                  <a:pt x="16142" y="2"/>
                  <a:pt x="11976" y="2"/>
                  <a:pt x="7809" y="2"/>
                </a:cubicBezTo>
                <a:cubicBezTo>
                  <a:pt x="7267" y="2"/>
                  <a:pt x="6551" y="-88"/>
                  <a:pt x="6551" y="1075"/>
                </a:cubicBezTo>
                <a:cubicBezTo>
                  <a:pt x="6551" y="2515"/>
                  <a:pt x="6989" y="3897"/>
                  <a:pt x="5901" y="3897"/>
                </a:cubicBezTo>
                <a:cubicBezTo>
                  <a:pt x="5022" y="3897"/>
                  <a:pt x="3300" y="3384"/>
                  <a:pt x="2563" y="4329"/>
                </a:cubicBezTo>
                <a:cubicBezTo>
                  <a:pt x="1851" y="5244"/>
                  <a:pt x="1477" y="7294"/>
                  <a:pt x="1070" y="8503"/>
                </a:cubicBezTo>
                <a:cubicBezTo>
                  <a:pt x="38" y="11572"/>
                  <a:pt x="0" y="13867"/>
                  <a:pt x="0" y="17286"/>
                </a:cubicBezTo>
                <a:cubicBezTo>
                  <a:pt x="0" y="18807"/>
                  <a:pt x="164" y="20282"/>
                  <a:pt x="1169" y="21080"/>
                </a:cubicBezTo>
                <a:cubicBezTo>
                  <a:pt x="1712" y="21512"/>
                  <a:pt x="2394" y="19223"/>
                  <a:pt x="2986" y="18598"/>
                </a:cubicBezTo>
                <a:cubicBezTo>
                  <a:pt x="3782" y="17759"/>
                  <a:pt x="4776" y="17393"/>
                  <a:pt x="5744" y="17578"/>
                </a:cubicBezTo>
                <a:cubicBezTo>
                  <a:pt x="6702" y="17763"/>
                  <a:pt x="7589" y="18493"/>
                  <a:pt x="8214" y="19588"/>
                </a:cubicBezTo>
                <a:cubicBezTo>
                  <a:pt x="8572" y="20214"/>
                  <a:pt x="8655" y="21427"/>
                  <a:pt x="9224" y="21427"/>
                </a:cubicBezTo>
                <a:cubicBezTo>
                  <a:pt x="10428" y="21427"/>
                  <a:pt x="11633" y="21427"/>
                  <a:pt x="12838" y="21427"/>
                </a:cubicBezTo>
                <a:cubicBezTo>
                  <a:pt x="13550" y="21427"/>
                  <a:pt x="13357" y="21081"/>
                  <a:pt x="13770" y="20153"/>
                </a:cubicBezTo>
                <a:cubicBezTo>
                  <a:pt x="14299" y="18964"/>
                  <a:pt x="15116" y="18081"/>
                  <a:pt x="16045" y="17719"/>
                </a:cubicBezTo>
                <a:cubicBezTo>
                  <a:pt x="17942" y="16980"/>
                  <a:pt x="19959" y="18528"/>
                  <a:pt x="20679" y="21231"/>
                </a:cubicBezTo>
                <a:cubicBezTo>
                  <a:pt x="21201" y="20675"/>
                  <a:pt x="20963" y="18772"/>
                  <a:pt x="20963" y="17994"/>
                </a:cubicBezTo>
                <a:cubicBezTo>
                  <a:pt x="20963" y="15568"/>
                  <a:pt x="20963" y="13141"/>
                  <a:pt x="20963" y="10714"/>
                </a:cubicBezTo>
                <a:cubicBezTo>
                  <a:pt x="20963" y="9498"/>
                  <a:pt x="21600" y="2"/>
                  <a:pt x="20308" y="2"/>
                </a:cubicBezTo>
                <a:cubicBezTo>
                  <a:pt x="20308" y="2"/>
                  <a:pt x="20666" y="2"/>
                  <a:pt x="20308" y="2"/>
                </a:cubicBezTo>
                <a:close/>
                <a:moveTo>
                  <a:pt x="20308" y="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3" name="AutoShape 151"/>
          <p:cNvSpPr>
            <a:spLocks/>
          </p:cNvSpPr>
          <p:nvPr/>
        </p:nvSpPr>
        <p:spPr bwMode="auto">
          <a:xfrm>
            <a:off x="6311900" y="2393950"/>
            <a:ext cx="261938" cy="261938"/>
          </a:xfrm>
          <a:custGeom>
            <a:avLst/>
            <a:gdLst/>
            <a:ahLst/>
            <a:cxnLst/>
            <a:rect l="0" t="0" r="r" b="b"/>
            <a:pathLst>
              <a:path w="21600" h="21600">
                <a:moveTo>
                  <a:pt x="10800" y="20250"/>
                </a:moveTo>
                <a:cubicBezTo>
                  <a:pt x="5656" y="20250"/>
                  <a:pt x="1350" y="15944"/>
                  <a:pt x="1350" y="10800"/>
                </a:cubicBezTo>
                <a:cubicBezTo>
                  <a:pt x="1350" y="5656"/>
                  <a:pt x="5656" y="1350"/>
                  <a:pt x="10800" y="1350"/>
                </a:cubicBezTo>
                <a:cubicBezTo>
                  <a:pt x="15944" y="1350"/>
                  <a:pt x="20250" y="5656"/>
                  <a:pt x="20250" y="10800"/>
                </a:cubicBezTo>
                <a:cubicBezTo>
                  <a:pt x="20250" y="15944"/>
                  <a:pt x="15944" y="20250"/>
                  <a:pt x="10800" y="20250"/>
                </a:cubicBezTo>
                <a:cubicBezTo>
                  <a:pt x="5590" y="20250"/>
                  <a:pt x="16010" y="20250"/>
                  <a:pt x="10800" y="20250"/>
                </a:cubicBezTo>
                <a:close/>
                <a:moveTo>
                  <a:pt x="10800" y="0"/>
                </a:moveTo>
                <a:cubicBezTo>
                  <a:pt x="4915" y="0"/>
                  <a:pt x="0" y="4914"/>
                  <a:pt x="0" y="10800"/>
                </a:cubicBezTo>
                <a:cubicBezTo>
                  <a:pt x="0" y="16686"/>
                  <a:pt x="4915" y="21600"/>
                  <a:pt x="10800" y="21600"/>
                </a:cubicBezTo>
                <a:cubicBezTo>
                  <a:pt x="16686" y="21600"/>
                  <a:pt x="21600" y="16686"/>
                  <a:pt x="21600" y="10800"/>
                </a:cubicBezTo>
                <a:cubicBezTo>
                  <a:pt x="21600" y="4914"/>
                  <a:pt x="16686" y="0"/>
                  <a:pt x="10800" y="0"/>
                </a:cubicBezTo>
                <a:cubicBezTo>
                  <a:pt x="4836"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4" name="AutoShape 152"/>
          <p:cNvSpPr>
            <a:spLocks/>
          </p:cNvSpPr>
          <p:nvPr/>
        </p:nvSpPr>
        <p:spPr bwMode="auto">
          <a:xfrm>
            <a:off x="6343650" y="2425700"/>
            <a:ext cx="196057" cy="196057"/>
          </a:xfrm>
          <a:custGeom>
            <a:avLst/>
            <a:gdLst/>
            <a:ahLst/>
            <a:cxnLst/>
            <a:rect l="0" t="0" r="r" b="b"/>
            <a:pathLst>
              <a:path w="21600" h="21600">
                <a:moveTo>
                  <a:pt x="12174" y="12149"/>
                </a:moveTo>
                <a:cubicBezTo>
                  <a:pt x="10002" y="12149"/>
                  <a:pt x="10377" y="12270"/>
                  <a:pt x="10377" y="14408"/>
                </a:cubicBezTo>
                <a:cubicBezTo>
                  <a:pt x="10377" y="16670"/>
                  <a:pt x="10139" y="16200"/>
                  <a:pt x="7885" y="16200"/>
                </a:cubicBezTo>
                <a:cubicBezTo>
                  <a:pt x="6712" y="16200"/>
                  <a:pt x="7200" y="15053"/>
                  <a:pt x="7200" y="14004"/>
                </a:cubicBezTo>
                <a:cubicBezTo>
                  <a:pt x="7200" y="11972"/>
                  <a:pt x="7200" y="9939"/>
                  <a:pt x="7200" y="7906"/>
                </a:cubicBezTo>
                <a:cubicBezTo>
                  <a:pt x="7200" y="6606"/>
                  <a:pt x="7200" y="5307"/>
                  <a:pt x="7200" y="4008"/>
                </a:cubicBezTo>
                <a:cubicBezTo>
                  <a:pt x="7200" y="3954"/>
                  <a:pt x="11168" y="3981"/>
                  <a:pt x="11556" y="3981"/>
                </a:cubicBezTo>
                <a:cubicBezTo>
                  <a:pt x="13599" y="3981"/>
                  <a:pt x="15783" y="4464"/>
                  <a:pt x="16356" y="6730"/>
                </a:cubicBezTo>
                <a:cubicBezTo>
                  <a:pt x="17138" y="9830"/>
                  <a:pt x="15292" y="12149"/>
                  <a:pt x="12174" y="12149"/>
                </a:cubicBezTo>
                <a:cubicBezTo>
                  <a:pt x="12174" y="12149"/>
                  <a:pt x="14946" y="12149"/>
                  <a:pt x="12174" y="12149"/>
                </a:cubicBezTo>
                <a:close/>
                <a:moveTo>
                  <a:pt x="10800" y="0"/>
                </a:moveTo>
                <a:cubicBezTo>
                  <a:pt x="4915" y="0"/>
                  <a:pt x="0" y="4914"/>
                  <a:pt x="0" y="10800"/>
                </a:cubicBezTo>
                <a:cubicBezTo>
                  <a:pt x="0" y="16686"/>
                  <a:pt x="4915" y="21600"/>
                  <a:pt x="10800" y="21600"/>
                </a:cubicBezTo>
                <a:cubicBezTo>
                  <a:pt x="16685" y="21600"/>
                  <a:pt x="21600" y="16686"/>
                  <a:pt x="21600" y="10800"/>
                </a:cubicBezTo>
                <a:cubicBezTo>
                  <a:pt x="21600" y="4914"/>
                  <a:pt x="16685" y="0"/>
                  <a:pt x="10800" y="0"/>
                </a:cubicBezTo>
                <a:cubicBezTo>
                  <a:pt x="4836" y="0"/>
                  <a:pt x="16765"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5" name="AutoShape 153"/>
          <p:cNvSpPr>
            <a:spLocks/>
          </p:cNvSpPr>
          <p:nvPr/>
        </p:nvSpPr>
        <p:spPr bwMode="auto">
          <a:xfrm>
            <a:off x="6438900" y="2482850"/>
            <a:ext cx="26988" cy="27782"/>
          </a:xfrm>
          <a:custGeom>
            <a:avLst/>
            <a:gdLst/>
            <a:ahLst/>
            <a:cxnLst/>
            <a:rect l="0" t="0" r="r" b="b"/>
            <a:pathLst>
              <a:path w="16796" h="20180">
                <a:moveTo>
                  <a:pt x="3759" y="12"/>
                </a:moveTo>
                <a:cubicBezTo>
                  <a:pt x="-2295" y="-562"/>
                  <a:pt x="326" y="20138"/>
                  <a:pt x="2266" y="20138"/>
                </a:cubicBezTo>
                <a:cubicBezTo>
                  <a:pt x="6888" y="20138"/>
                  <a:pt x="14173" y="21038"/>
                  <a:pt x="16047" y="14442"/>
                </a:cubicBezTo>
                <a:cubicBezTo>
                  <a:pt x="19305" y="2980"/>
                  <a:pt x="11342" y="12"/>
                  <a:pt x="3759" y="12"/>
                </a:cubicBezTo>
                <a:cubicBezTo>
                  <a:pt x="3759" y="12"/>
                  <a:pt x="10656" y="12"/>
                  <a:pt x="3759" y="12"/>
                </a:cubicBezTo>
                <a:close/>
                <a:moveTo>
                  <a:pt x="3759" y="1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6" name="AutoShape 154"/>
          <p:cNvSpPr>
            <a:spLocks/>
          </p:cNvSpPr>
          <p:nvPr/>
        </p:nvSpPr>
        <p:spPr bwMode="auto">
          <a:xfrm>
            <a:off x="2006600" y="3632200"/>
            <a:ext cx="53182" cy="53182"/>
          </a:xfrm>
          <a:custGeom>
            <a:avLst/>
            <a:gdLst/>
            <a:ahLst/>
            <a:cxnLst/>
            <a:rect l="0" t="0" r="r" b="b"/>
            <a:pathLst>
              <a:path w="20252" h="20251">
                <a:moveTo>
                  <a:pt x="903" y="19349"/>
                </a:moveTo>
                <a:cubicBezTo>
                  <a:pt x="4120" y="19349"/>
                  <a:pt x="17562" y="21380"/>
                  <a:pt x="19593" y="19349"/>
                </a:cubicBezTo>
                <a:cubicBezTo>
                  <a:pt x="20472" y="18467"/>
                  <a:pt x="20472" y="1538"/>
                  <a:pt x="19593" y="661"/>
                </a:cubicBezTo>
                <a:cubicBezTo>
                  <a:pt x="18714" y="-220"/>
                  <a:pt x="1782" y="-220"/>
                  <a:pt x="903" y="661"/>
                </a:cubicBezTo>
                <a:cubicBezTo>
                  <a:pt x="-1128" y="2693"/>
                  <a:pt x="903" y="16134"/>
                  <a:pt x="903" y="19349"/>
                </a:cubicBezTo>
                <a:cubicBezTo>
                  <a:pt x="903" y="19349"/>
                  <a:pt x="903" y="19349"/>
                  <a:pt x="903" y="19349"/>
                </a:cubicBezTo>
                <a:close/>
                <a:moveTo>
                  <a:pt x="903" y="1934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7" name="AutoShape 155"/>
          <p:cNvSpPr>
            <a:spLocks/>
          </p:cNvSpPr>
          <p:nvPr/>
        </p:nvSpPr>
        <p:spPr bwMode="auto">
          <a:xfrm>
            <a:off x="2076450" y="3600450"/>
            <a:ext cx="50007" cy="83344"/>
          </a:xfrm>
          <a:custGeom>
            <a:avLst/>
            <a:gdLst/>
            <a:ahLst/>
            <a:cxnLst/>
            <a:rect l="0" t="0" r="r" b="b"/>
            <a:pathLst>
              <a:path w="20877" h="20419">
                <a:moveTo>
                  <a:pt x="0" y="20303"/>
                </a:moveTo>
                <a:cubicBezTo>
                  <a:pt x="4832" y="20303"/>
                  <a:pt x="9666" y="20303"/>
                  <a:pt x="14499" y="20303"/>
                </a:cubicBezTo>
                <a:cubicBezTo>
                  <a:pt x="18891" y="20303"/>
                  <a:pt x="20298" y="21101"/>
                  <a:pt x="20298" y="18508"/>
                </a:cubicBezTo>
                <a:cubicBezTo>
                  <a:pt x="20298" y="14879"/>
                  <a:pt x="20298" y="11250"/>
                  <a:pt x="20298" y="7618"/>
                </a:cubicBezTo>
                <a:cubicBezTo>
                  <a:pt x="20298" y="6551"/>
                  <a:pt x="21600" y="1180"/>
                  <a:pt x="20298" y="398"/>
                </a:cubicBezTo>
                <a:cubicBezTo>
                  <a:pt x="18802" y="-499"/>
                  <a:pt x="8008" y="398"/>
                  <a:pt x="5801" y="398"/>
                </a:cubicBezTo>
                <a:cubicBezTo>
                  <a:pt x="1406" y="398"/>
                  <a:pt x="0" y="-398"/>
                  <a:pt x="0" y="2192"/>
                </a:cubicBezTo>
                <a:cubicBezTo>
                  <a:pt x="0" y="8230"/>
                  <a:pt x="0" y="14264"/>
                  <a:pt x="0" y="20303"/>
                </a:cubicBezTo>
                <a:cubicBezTo>
                  <a:pt x="0" y="20303"/>
                  <a:pt x="0" y="20303"/>
                  <a:pt x="0" y="20303"/>
                </a:cubicBezTo>
                <a:close/>
                <a:moveTo>
                  <a:pt x="0" y="2030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8" name="AutoShape 156"/>
          <p:cNvSpPr>
            <a:spLocks/>
          </p:cNvSpPr>
          <p:nvPr/>
        </p:nvSpPr>
        <p:spPr bwMode="auto">
          <a:xfrm>
            <a:off x="2139950" y="3568700"/>
            <a:ext cx="51594" cy="116682"/>
          </a:xfrm>
          <a:custGeom>
            <a:avLst/>
            <a:gdLst/>
            <a:ahLst/>
            <a:cxnLst/>
            <a:rect l="0" t="0" r="r" b="b"/>
            <a:pathLst>
              <a:path w="19174" h="21154">
                <a:moveTo>
                  <a:pt x="333" y="21154"/>
                </a:moveTo>
                <a:cubicBezTo>
                  <a:pt x="5554" y="21154"/>
                  <a:pt x="10777" y="21154"/>
                  <a:pt x="16003" y="21154"/>
                </a:cubicBezTo>
                <a:cubicBezTo>
                  <a:pt x="20243" y="21154"/>
                  <a:pt x="18552" y="19486"/>
                  <a:pt x="18552" y="17591"/>
                </a:cubicBezTo>
                <a:cubicBezTo>
                  <a:pt x="18552" y="13976"/>
                  <a:pt x="18552" y="10361"/>
                  <a:pt x="18552" y="6747"/>
                </a:cubicBezTo>
                <a:cubicBezTo>
                  <a:pt x="18552" y="5787"/>
                  <a:pt x="19952" y="1077"/>
                  <a:pt x="18552" y="358"/>
                </a:cubicBezTo>
                <a:cubicBezTo>
                  <a:pt x="16990" y="-446"/>
                  <a:pt x="5320" y="358"/>
                  <a:pt x="2882" y="358"/>
                </a:cubicBezTo>
                <a:cubicBezTo>
                  <a:pt x="-1357" y="358"/>
                  <a:pt x="333" y="2025"/>
                  <a:pt x="333" y="3921"/>
                </a:cubicBezTo>
                <a:cubicBezTo>
                  <a:pt x="333" y="9664"/>
                  <a:pt x="333" y="15409"/>
                  <a:pt x="333" y="21154"/>
                </a:cubicBezTo>
                <a:cubicBezTo>
                  <a:pt x="333" y="21154"/>
                  <a:pt x="333" y="21154"/>
                  <a:pt x="333" y="21154"/>
                </a:cubicBezTo>
                <a:close/>
                <a:moveTo>
                  <a:pt x="333" y="2115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29" name="AutoShape 157"/>
          <p:cNvSpPr>
            <a:spLocks/>
          </p:cNvSpPr>
          <p:nvPr/>
        </p:nvSpPr>
        <p:spPr bwMode="auto">
          <a:xfrm>
            <a:off x="2203450" y="3536950"/>
            <a:ext cx="50800" cy="149225"/>
          </a:xfrm>
          <a:custGeom>
            <a:avLst/>
            <a:gdLst/>
            <a:ahLst/>
            <a:cxnLst/>
            <a:rect l="0" t="0" r="r" b="b"/>
            <a:pathLst>
              <a:path w="20463" h="21192">
                <a:moveTo>
                  <a:pt x="58" y="21192"/>
                </a:moveTo>
                <a:cubicBezTo>
                  <a:pt x="6535" y="21192"/>
                  <a:pt x="13010" y="21192"/>
                  <a:pt x="19488" y="21192"/>
                </a:cubicBezTo>
                <a:cubicBezTo>
                  <a:pt x="19903" y="21192"/>
                  <a:pt x="19683" y="16346"/>
                  <a:pt x="19683" y="15971"/>
                </a:cubicBezTo>
                <a:cubicBezTo>
                  <a:pt x="19683" y="12685"/>
                  <a:pt x="19683" y="9402"/>
                  <a:pt x="19683" y="6118"/>
                </a:cubicBezTo>
                <a:cubicBezTo>
                  <a:pt x="19683" y="5250"/>
                  <a:pt x="21437" y="979"/>
                  <a:pt x="19683" y="326"/>
                </a:cubicBezTo>
                <a:cubicBezTo>
                  <a:pt x="17712" y="-408"/>
                  <a:pt x="3473" y="326"/>
                  <a:pt x="253" y="326"/>
                </a:cubicBezTo>
                <a:cubicBezTo>
                  <a:pt x="-163" y="326"/>
                  <a:pt x="58" y="5171"/>
                  <a:pt x="58" y="5547"/>
                </a:cubicBezTo>
                <a:cubicBezTo>
                  <a:pt x="58" y="10763"/>
                  <a:pt x="58" y="15977"/>
                  <a:pt x="58" y="21192"/>
                </a:cubicBezTo>
                <a:cubicBezTo>
                  <a:pt x="58" y="21192"/>
                  <a:pt x="58" y="21192"/>
                  <a:pt x="58" y="21192"/>
                </a:cubicBezTo>
                <a:close/>
                <a:moveTo>
                  <a:pt x="58" y="211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0" name="AutoShape 158"/>
          <p:cNvSpPr>
            <a:spLocks/>
          </p:cNvSpPr>
          <p:nvPr/>
        </p:nvSpPr>
        <p:spPr bwMode="auto">
          <a:xfrm>
            <a:off x="1993900" y="3448050"/>
            <a:ext cx="261938" cy="155575"/>
          </a:xfrm>
          <a:custGeom>
            <a:avLst/>
            <a:gdLst/>
            <a:ahLst/>
            <a:cxnLst/>
            <a:rect l="0" t="0" r="r" b="b"/>
            <a:pathLst>
              <a:path w="21402" h="21600">
                <a:moveTo>
                  <a:pt x="18455" y="5004"/>
                </a:moveTo>
                <a:cubicBezTo>
                  <a:pt x="17344" y="5004"/>
                  <a:pt x="16232" y="5004"/>
                  <a:pt x="15121" y="5004"/>
                </a:cubicBezTo>
                <a:cubicBezTo>
                  <a:pt x="14324" y="5004"/>
                  <a:pt x="14060" y="5568"/>
                  <a:pt x="13406" y="6402"/>
                </a:cubicBezTo>
                <a:cubicBezTo>
                  <a:pt x="12330" y="7772"/>
                  <a:pt x="11254" y="9142"/>
                  <a:pt x="10178" y="10512"/>
                </a:cubicBezTo>
                <a:cubicBezTo>
                  <a:pt x="9193" y="11766"/>
                  <a:pt x="9265" y="11575"/>
                  <a:pt x="8121" y="10603"/>
                </a:cubicBezTo>
                <a:cubicBezTo>
                  <a:pt x="7423" y="10011"/>
                  <a:pt x="6883" y="8958"/>
                  <a:pt x="6255" y="9845"/>
                </a:cubicBezTo>
                <a:cubicBezTo>
                  <a:pt x="5326" y="11159"/>
                  <a:pt x="4397" y="12473"/>
                  <a:pt x="3467" y="13789"/>
                </a:cubicBezTo>
                <a:cubicBezTo>
                  <a:pt x="2495" y="15166"/>
                  <a:pt x="1521" y="16543"/>
                  <a:pt x="548" y="17920"/>
                </a:cubicBezTo>
                <a:cubicBezTo>
                  <a:pt x="-196" y="18973"/>
                  <a:pt x="34" y="19922"/>
                  <a:pt x="34" y="21600"/>
                </a:cubicBezTo>
                <a:cubicBezTo>
                  <a:pt x="2005" y="18810"/>
                  <a:pt x="3977" y="16019"/>
                  <a:pt x="5948" y="13230"/>
                </a:cubicBezTo>
                <a:cubicBezTo>
                  <a:pt x="6957" y="11801"/>
                  <a:pt x="6885" y="12091"/>
                  <a:pt x="8128" y="13146"/>
                </a:cubicBezTo>
                <a:cubicBezTo>
                  <a:pt x="9607" y="14401"/>
                  <a:pt x="9487" y="14226"/>
                  <a:pt x="10791" y="12566"/>
                </a:cubicBezTo>
                <a:cubicBezTo>
                  <a:pt x="12022" y="10998"/>
                  <a:pt x="13253" y="9430"/>
                  <a:pt x="14483" y="7862"/>
                </a:cubicBezTo>
                <a:cubicBezTo>
                  <a:pt x="15325" y="6790"/>
                  <a:pt x="16482" y="7272"/>
                  <a:pt x="17509" y="7272"/>
                </a:cubicBezTo>
                <a:cubicBezTo>
                  <a:pt x="19044" y="7272"/>
                  <a:pt x="19103" y="7112"/>
                  <a:pt x="20205" y="5240"/>
                </a:cubicBezTo>
                <a:cubicBezTo>
                  <a:pt x="21404" y="3206"/>
                  <a:pt x="21402" y="2910"/>
                  <a:pt x="21402" y="0"/>
                </a:cubicBezTo>
                <a:cubicBezTo>
                  <a:pt x="20420" y="1668"/>
                  <a:pt x="19437" y="3336"/>
                  <a:pt x="18455" y="5004"/>
                </a:cubicBezTo>
                <a:cubicBezTo>
                  <a:pt x="18455" y="5004"/>
                  <a:pt x="18455" y="5004"/>
                  <a:pt x="18455" y="5004"/>
                </a:cubicBezTo>
                <a:close/>
                <a:moveTo>
                  <a:pt x="18455" y="500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1" name="AutoShape 159"/>
          <p:cNvSpPr>
            <a:spLocks/>
          </p:cNvSpPr>
          <p:nvPr/>
        </p:nvSpPr>
        <p:spPr bwMode="auto">
          <a:xfrm>
            <a:off x="2514600" y="3422650"/>
            <a:ext cx="262732" cy="261938"/>
          </a:xfrm>
          <a:custGeom>
            <a:avLst/>
            <a:gdLst/>
            <a:ahLst/>
            <a:cxnLst/>
            <a:rect l="0" t="0" r="r" b="b"/>
            <a:pathLst>
              <a:path w="21247" h="21463">
                <a:moveTo>
                  <a:pt x="19846" y="10729"/>
                </a:moveTo>
                <a:cubicBezTo>
                  <a:pt x="19390" y="10729"/>
                  <a:pt x="17488" y="11021"/>
                  <a:pt x="17200" y="10729"/>
                </a:cubicBezTo>
                <a:cubicBezTo>
                  <a:pt x="17076" y="10603"/>
                  <a:pt x="17076" y="8172"/>
                  <a:pt x="17200" y="8046"/>
                </a:cubicBezTo>
                <a:cubicBezTo>
                  <a:pt x="17324" y="7921"/>
                  <a:pt x="19722" y="7921"/>
                  <a:pt x="19846" y="8046"/>
                </a:cubicBezTo>
                <a:cubicBezTo>
                  <a:pt x="20134" y="8339"/>
                  <a:pt x="19846" y="10267"/>
                  <a:pt x="19846" y="10729"/>
                </a:cubicBezTo>
                <a:cubicBezTo>
                  <a:pt x="19846" y="10729"/>
                  <a:pt x="19846" y="10729"/>
                  <a:pt x="19846" y="10729"/>
                </a:cubicBezTo>
                <a:close/>
                <a:moveTo>
                  <a:pt x="19846" y="14752"/>
                </a:moveTo>
                <a:cubicBezTo>
                  <a:pt x="19390" y="14752"/>
                  <a:pt x="17488" y="15044"/>
                  <a:pt x="17200" y="14752"/>
                </a:cubicBezTo>
                <a:cubicBezTo>
                  <a:pt x="17076" y="14626"/>
                  <a:pt x="17076" y="12195"/>
                  <a:pt x="17200" y="12070"/>
                </a:cubicBezTo>
                <a:cubicBezTo>
                  <a:pt x="17324" y="11945"/>
                  <a:pt x="19722" y="11945"/>
                  <a:pt x="19846" y="12070"/>
                </a:cubicBezTo>
                <a:cubicBezTo>
                  <a:pt x="20134" y="12362"/>
                  <a:pt x="19846" y="14290"/>
                  <a:pt x="19846" y="14752"/>
                </a:cubicBezTo>
                <a:cubicBezTo>
                  <a:pt x="19846" y="14752"/>
                  <a:pt x="19846" y="14752"/>
                  <a:pt x="19846" y="14752"/>
                </a:cubicBezTo>
                <a:close/>
                <a:moveTo>
                  <a:pt x="19846" y="18776"/>
                </a:moveTo>
                <a:cubicBezTo>
                  <a:pt x="19390" y="18776"/>
                  <a:pt x="17488" y="19067"/>
                  <a:pt x="17200" y="18776"/>
                </a:cubicBezTo>
                <a:cubicBezTo>
                  <a:pt x="17076" y="18650"/>
                  <a:pt x="17076" y="16219"/>
                  <a:pt x="17200" y="16093"/>
                </a:cubicBezTo>
                <a:cubicBezTo>
                  <a:pt x="17324" y="15967"/>
                  <a:pt x="19722" y="15967"/>
                  <a:pt x="19846" y="16093"/>
                </a:cubicBezTo>
                <a:cubicBezTo>
                  <a:pt x="20134" y="16385"/>
                  <a:pt x="19846" y="18313"/>
                  <a:pt x="19846" y="18776"/>
                </a:cubicBezTo>
                <a:cubicBezTo>
                  <a:pt x="19846" y="18776"/>
                  <a:pt x="19846" y="18776"/>
                  <a:pt x="19846" y="18776"/>
                </a:cubicBezTo>
                <a:close/>
                <a:moveTo>
                  <a:pt x="15877" y="10729"/>
                </a:moveTo>
                <a:cubicBezTo>
                  <a:pt x="15421" y="10729"/>
                  <a:pt x="13519" y="11021"/>
                  <a:pt x="13231" y="10729"/>
                </a:cubicBezTo>
                <a:cubicBezTo>
                  <a:pt x="13107" y="10603"/>
                  <a:pt x="13107" y="8172"/>
                  <a:pt x="13231" y="8046"/>
                </a:cubicBezTo>
                <a:cubicBezTo>
                  <a:pt x="13355" y="7921"/>
                  <a:pt x="15753" y="7921"/>
                  <a:pt x="15877" y="8046"/>
                </a:cubicBezTo>
                <a:cubicBezTo>
                  <a:pt x="16165" y="8339"/>
                  <a:pt x="15877" y="10267"/>
                  <a:pt x="15877" y="10729"/>
                </a:cubicBezTo>
                <a:cubicBezTo>
                  <a:pt x="15877" y="10729"/>
                  <a:pt x="15877" y="10729"/>
                  <a:pt x="15877" y="10729"/>
                </a:cubicBezTo>
                <a:close/>
                <a:moveTo>
                  <a:pt x="15877" y="14752"/>
                </a:moveTo>
                <a:cubicBezTo>
                  <a:pt x="15421" y="14752"/>
                  <a:pt x="13519" y="15044"/>
                  <a:pt x="13231" y="14752"/>
                </a:cubicBezTo>
                <a:cubicBezTo>
                  <a:pt x="13107" y="14626"/>
                  <a:pt x="13107" y="12195"/>
                  <a:pt x="13231" y="12070"/>
                </a:cubicBezTo>
                <a:cubicBezTo>
                  <a:pt x="13355" y="11945"/>
                  <a:pt x="15753" y="11945"/>
                  <a:pt x="15877" y="12070"/>
                </a:cubicBezTo>
                <a:cubicBezTo>
                  <a:pt x="16165" y="12362"/>
                  <a:pt x="15877" y="14290"/>
                  <a:pt x="15877" y="14752"/>
                </a:cubicBezTo>
                <a:cubicBezTo>
                  <a:pt x="15877" y="14752"/>
                  <a:pt x="15877" y="14752"/>
                  <a:pt x="15877" y="14752"/>
                </a:cubicBezTo>
                <a:close/>
                <a:moveTo>
                  <a:pt x="15877" y="18776"/>
                </a:moveTo>
                <a:cubicBezTo>
                  <a:pt x="15421" y="18776"/>
                  <a:pt x="13519" y="19067"/>
                  <a:pt x="13231" y="18776"/>
                </a:cubicBezTo>
                <a:cubicBezTo>
                  <a:pt x="13107" y="18650"/>
                  <a:pt x="13107" y="16219"/>
                  <a:pt x="13231" y="16093"/>
                </a:cubicBezTo>
                <a:cubicBezTo>
                  <a:pt x="13355" y="15967"/>
                  <a:pt x="15753" y="15967"/>
                  <a:pt x="15877" y="16093"/>
                </a:cubicBezTo>
                <a:cubicBezTo>
                  <a:pt x="16165" y="16385"/>
                  <a:pt x="15877" y="18313"/>
                  <a:pt x="15877" y="18776"/>
                </a:cubicBezTo>
                <a:cubicBezTo>
                  <a:pt x="15877" y="18776"/>
                  <a:pt x="15877" y="18776"/>
                  <a:pt x="15877" y="18776"/>
                </a:cubicBezTo>
                <a:close/>
                <a:moveTo>
                  <a:pt x="9262" y="4023"/>
                </a:moveTo>
                <a:cubicBezTo>
                  <a:pt x="7857" y="4023"/>
                  <a:pt x="6451" y="4023"/>
                  <a:pt x="5046" y="4023"/>
                </a:cubicBezTo>
                <a:cubicBezTo>
                  <a:pt x="4322" y="4023"/>
                  <a:pt x="3598" y="4023"/>
                  <a:pt x="2873" y="4023"/>
                </a:cubicBezTo>
                <a:cubicBezTo>
                  <a:pt x="2499" y="4023"/>
                  <a:pt x="2458" y="2889"/>
                  <a:pt x="2647" y="2682"/>
                </a:cubicBezTo>
                <a:cubicBezTo>
                  <a:pt x="3045" y="2245"/>
                  <a:pt x="6259" y="2682"/>
                  <a:pt x="6862" y="2682"/>
                </a:cubicBezTo>
                <a:cubicBezTo>
                  <a:pt x="7587" y="2682"/>
                  <a:pt x="8311" y="2682"/>
                  <a:pt x="9035" y="2682"/>
                </a:cubicBezTo>
                <a:cubicBezTo>
                  <a:pt x="9510" y="2682"/>
                  <a:pt x="9262" y="3629"/>
                  <a:pt x="9262" y="4023"/>
                </a:cubicBezTo>
                <a:cubicBezTo>
                  <a:pt x="9262" y="4023"/>
                  <a:pt x="9262" y="4023"/>
                  <a:pt x="9262" y="4023"/>
                </a:cubicBezTo>
                <a:close/>
                <a:moveTo>
                  <a:pt x="9262" y="6705"/>
                </a:moveTo>
                <a:cubicBezTo>
                  <a:pt x="7857" y="6705"/>
                  <a:pt x="6451" y="6705"/>
                  <a:pt x="5046" y="6705"/>
                </a:cubicBezTo>
                <a:cubicBezTo>
                  <a:pt x="4322" y="6705"/>
                  <a:pt x="3598" y="6705"/>
                  <a:pt x="2873" y="6705"/>
                </a:cubicBezTo>
                <a:cubicBezTo>
                  <a:pt x="2499" y="6705"/>
                  <a:pt x="2458" y="5571"/>
                  <a:pt x="2647" y="5364"/>
                </a:cubicBezTo>
                <a:cubicBezTo>
                  <a:pt x="3045" y="4926"/>
                  <a:pt x="6259" y="5364"/>
                  <a:pt x="6862" y="5364"/>
                </a:cubicBezTo>
                <a:cubicBezTo>
                  <a:pt x="7587" y="5364"/>
                  <a:pt x="8311" y="5364"/>
                  <a:pt x="9035" y="5364"/>
                </a:cubicBezTo>
                <a:cubicBezTo>
                  <a:pt x="9510" y="5364"/>
                  <a:pt x="9262" y="6311"/>
                  <a:pt x="9262" y="6705"/>
                </a:cubicBezTo>
                <a:cubicBezTo>
                  <a:pt x="9262" y="6705"/>
                  <a:pt x="9262" y="6705"/>
                  <a:pt x="9262" y="6705"/>
                </a:cubicBezTo>
                <a:close/>
                <a:moveTo>
                  <a:pt x="9262" y="9388"/>
                </a:moveTo>
                <a:cubicBezTo>
                  <a:pt x="7857" y="9388"/>
                  <a:pt x="6451" y="9388"/>
                  <a:pt x="5046" y="9388"/>
                </a:cubicBezTo>
                <a:cubicBezTo>
                  <a:pt x="4322" y="9388"/>
                  <a:pt x="3598" y="9388"/>
                  <a:pt x="2873" y="9388"/>
                </a:cubicBezTo>
                <a:cubicBezTo>
                  <a:pt x="2499" y="9388"/>
                  <a:pt x="2458" y="8253"/>
                  <a:pt x="2647" y="8046"/>
                </a:cubicBezTo>
                <a:cubicBezTo>
                  <a:pt x="3045" y="7609"/>
                  <a:pt x="6259" y="8046"/>
                  <a:pt x="6862" y="8046"/>
                </a:cubicBezTo>
                <a:cubicBezTo>
                  <a:pt x="7587" y="8046"/>
                  <a:pt x="8311" y="8046"/>
                  <a:pt x="9035" y="8046"/>
                </a:cubicBezTo>
                <a:cubicBezTo>
                  <a:pt x="9510" y="8046"/>
                  <a:pt x="9262" y="8993"/>
                  <a:pt x="9262" y="9388"/>
                </a:cubicBezTo>
                <a:cubicBezTo>
                  <a:pt x="9262" y="9388"/>
                  <a:pt x="9262" y="9388"/>
                  <a:pt x="9262" y="9388"/>
                </a:cubicBezTo>
                <a:close/>
                <a:moveTo>
                  <a:pt x="9262" y="12070"/>
                </a:moveTo>
                <a:cubicBezTo>
                  <a:pt x="7857" y="12070"/>
                  <a:pt x="6451" y="12070"/>
                  <a:pt x="5046" y="12070"/>
                </a:cubicBezTo>
                <a:cubicBezTo>
                  <a:pt x="4322" y="12070"/>
                  <a:pt x="3598" y="12070"/>
                  <a:pt x="2873" y="12070"/>
                </a:cubicBezTo>
                <a:cubicBezTo>
                  <a:pt x="2499" y="12070"/>
                  <a:pt x="2458" y="10935"/>
                  <a:pt x="2647" y="10729"/>
                </a:cubicBezTo>
                <a:cubicBezTo>
                  <a:pt x="3045" y="10291"/>
                  <a:pt x="6259" y="10729"/>
                  <a:pt x="6862" y="10729"/>
                </a:cubicBezTo>
                <a:cubicBezTo>
                  <a:pt x="7587" y="10729"/>
                  <a:pt x="8311" y="10729"/>
                  <a:pt x="9035" y="10729"/>
                </a:cubicBezTo>
                <a:cubicBezTo>
                  <a:pt x="9510" y="10729"/>
                  <a:pt x="9262" y="11676"/>
                  <a:pt x="9262" y="12070"/>
                </a:cubicBezTo>
                <a:cubicBezTo>
                  <a:pt x="9262" y="12070"/>
                  <a:pt x="9262" y="12070"/>
                  <a:pt x="9262" y="12070"/>
                </a:cubicBezTo>
                <a:close/>
                <a:moveTo>
                  <a:pt x="9262" y="14752"/>
                </a:moveTo>
                <a:cubicBezTo>
                  <a:pt x="7857" y="14752"/>
                  <a:pt x="6451" y="14752"/>
                  <a:pt x="5046" y="14752"/>
                </a:cubicBezTo>
                <a:cubicBezTo>
                  <a:pt x="4322" y="14752"/>
                  <a:pt x="3598" y="14752"/>
                  <a:pt x="2873" y="14752"/>
                </a:cubicBezTo>
                <a:cubicBezTo>
                  <a:pt x="2499" y="14752"/>
                  <a:pt x="2458" y="13618"/>
                  <a:pt x="2647" y="13411"/>
                </a:cubicBezTo>
                <a:cubicBezTo>
                  <a:pt x="3045" y="12973"/>
                  <a:pt x="6259" y="13411"/>
                  <a:pt x="6862" y="13411"/>
                </a:cubicBezTo>
                <a:cubicBezTo>
                  <a:pt x="7587" y="13411"/>
                  <a:pt x="8311" y="13411"/>
                  <a:pt x="9035" y="13411"/>
                </a:cubicBezTo>
                <a:cubicBezTo>
                  <a:pt x="9510" y="13411"/>
                  <a:pt x="9262" y="14357"/>
                  <a:pt x="9262" y="14752"/>
                </a:cubicBezTo>
                <a:cubicBezTo>
                  <a:pt x="9262" y="14752"/>
                  <a:pt x="9262" y="14752"/>
                  <a:pt x="9262" y="14752"/>
                </a:cubicBezTo>
                <a:close/>
                <a:moveTo>
                  <a:pt x="7939" y="20116"/>
                </a:moveTo>
                <a:cubicBezTo>
                  <a:pt x="6725" y="20116"/>
                  <a:pt x="5511" y="20116"/>
                  <a:pt x="4297" y="20116"/>
                </a:cubicBezTo>
                <a:cubicBezTo>
                  <a:pt x="3787" y="20116"/>
                  <a:pt x="3663" y="17744"/>
                  <a:pt x="3970" y="17435"/>
                </a:cubicBezTo>
                <a:cubicBezTo>
                  <a:pt x="4363" y="17037"/>
                  <a:pt x="7010" y="17435"/>
                  <a:pt x="7612" y="17435"/>
                </a:cubicBezTo>
                <a:cubicBezTo>
                  <a:pt x="8305" y="17435"/>
                  <a:pt x="7939" y="19491"/>
                  <a:pt x="7939" y="20116"/>
                </a:cubicBezTo>
                <a:cubicBezTo>
                  <a:pt x="7939" y="20116"/>
                  <a:pt x="7939" y="20116"/>
                  <a:pt x="7939" y="20116"/>
                </a:cubicBezTo>
                <a:close/>
                <a:moveTo>
                  <a:pt x="10585" y="5364"/>
                </a:moveTo>
                <a:cubicBezTo>
                  <a:pt x="10585" y="4680"/>
                  <a:pt x="10768" y="0"/>
                  <a:pt x="10421" y="0"/>
                </a:cubicBezTo>
                <a:cubicBezTo>
                  <a:pt x="7917" y="0"/>
                  <a:pt x="5413" y="0"/>
                  <a:pt x="2910" y="0"/>
                </a:cubicBezTo>
                <a:cubicBezTo>
                  <a:pt x="1036" y="0"/>
                  <a:pt x="1324" y="-37"/>
                  <a:pt x="1324" y="1814"/>
                </a:cubicBezTo>
                <a:cubicBezTo>
                  <a:pt x="1324" y="4500"/>
                  <a:pt x="1324" y="7186"/>
                  <a:pt x="1324" y="9872"/>
                </a:cubicBezTo>
                <a:cubicBezTo>
                  <a:pt x="1324" y="12605"/>
                  <a:pt x="1324" y="15338"/>
                  <a:pt x="1324" y="18072"/>
                </a:cubicBezTo>
                <a:cubicBezTo>
                  <a:pt x="1324" y="18706"/>
                  <a:pt x="1324" y="19339"/>
                  <a:pt x="1324" y="19974"/>
                </a:cubicBezTo>
                <a:cubicBezTo>
                  <a:pt x="1324" y="20202"/>
                  <a:pt x="1238" y="20116"/>
                  <a:pt x="981" y="20116"/>
                </a:cubicBezTo>
                <a:cubicBezTo>
                  <a:pt x="134" y="20116"/>
                  <a:pt x="1" y="19914"/>
                  <a:pt x="1" y="20787"/>
                </a:cubicBezTo>
                <a:cubicBezTo>
                  <a:pt x="1" y="21563"/>
                  <a:pt x="-45" y="21457"/>
                  <a:pt x="648" y="21457"/>
                </a:cubicBezTo>
                <a:cubicBezTo>
                  <a:pt x="1581" y="21457"/>
                  <a:pt x="2514" y="21457"/>
                  <a:pt x="3448" y="21457"/>
                </a:cubicBezTo>
                <a:cubicBezTo>
                  <a:pt x="6317" y="21457"/>
                  <a:pt x="9187" y="21457"/>
                  <a:pt x="12058" y="21457"/>
                </a:cubicBezTo>
                <a:cubicBezTo>
                  <a:pt x="15069" y="21457"/>
                  <a:pt x="18082" y="21457"/>
                  <a:pt x="21093" y="21457"/>
                </a:cubicBezTo>
                <a:cubicBezTo>
                  <a:pt x="21250" y="21457"/>
                  <a:pt x="21169" y="13497"/>
                  <a:pt x="21169" y="12854"/>
                </a:cubicBezTo>
                <a:cubicBezTo>
                  <a:pt x="21169" y="10916"/>
                  <a:pt x="21169" y="8977"/>
                  <a:pt x="21169" y="7038"/>
                </a:cubicBezTo>
                <a:cubicBezTo>
                  <a:pt x="21169" y="6162"/>
                  <a:pt x="21555" y="5364"/>
                  <a:pt x="20608" y="5364"/>
                </a:cubicBezTo>
                <a:cubicBezTo>
                  <a:pt x="17267" y="5364"/>
                  <a:pt x="13926" y="5364"/>
                  <a:pt x="10585" y="5364"/>
                </a:cubicBezTo>
                <a:cubicBezTo>
                  <a:pt x="10585" y="5364"/>
                  <a:pt x="10585" y="5364"/>
                  <a:pt x="10585" y="5364"/>
                </a:cubicBezTo>
                <a:close/>
                <a:moveTo>
                  <a:pt x="10585" y="536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2" name="AutoShape 160"/>
          <p:cNvSpPr>
            <a:spLocks/>
          </p:cNvSpPr>
          <p:nvPr/>
        </p:nvSpPr>
        <p:spPr bwMode="auto">
          <a:xfrm>
            <a:off x="5270500" y="2895600"/>
            <a:ext cx="180182" cy="261938"/>
          </a:xfrm>
          <a:custGeom>
            <a:avLst/>
            <a:gdLst/>
            <a:ahLst/>
            <a:cxnLst/>
            <a:rect l="0" t="0" r="r" b="b"/>
            <a:pathLst>
              <a:path w="19358" h="21600">
                <a:moveTo>
                  <a:pt x="1791" y="5884"/>
                </a:moveTo>
                <a:cubicBezTo>
                  <a:pt x="2720" y="5884"/>
                  <a:pt x="3647" y="5884"/>
                  <a:pt x="4575" y="5884"/>
                </a:cubicBezTo>
                <a:cubicBezTo>
                  <a:pt x="5195" y="5884"/>
                  <a:pt x="7331" y="6167"/>
                  <a:pt x="7839" y="5884"/>
                </a:cubicBezTo>
                <a:cubicBezTo>
                  <a:pt x="8274" y="5641"/>
                  <a:pt x="8532" y="4175"/>
                  <a:pt x="8689" y="3790"/>
                </a:cubicBezTo>
                <a:cubicBezTo>
                  <a:pt x="9018" y="2973"/>
                  <a:pt x="9350" y="2154"/>
                  <a:pt x="9682" y="1337"/>
                </a:cubicBezTo>
                <a:cubicBezTo>
                  <a:pt x="9966" y="2035"/>
                  <a:pt x="10248" y="2733"/>
                  <a:pt x="10531" y="3431"/>
                </a:cubicBezTo>
                <a:cubicBezTo>
                  <a:pt x="10716" y="3887"/>
                  <a:pt x="11015" y="5599"/>
                  <a:pt x="11526" y="5884"/>
                </a:cubicBezTo>
                <a:cubicBezTo>
                  <a:pt x="11959" y="6125"/>
                  <a:pt x="13788" y="5884"/>
                  <a:pt x="14310" y="5884"/>
                </a:cubicBezTo>
                <a:cubicBezTo>
                  <a:pt x="15399" y="5884"/>
                  <a:pt x="16486" y="5884"/>
                  <a:pt x="17574" y="5884"/>
                </a:cubicBezTo>
                <a:cubicBezTo>
                  <a:pt x="17059" y="6150"/>
                  <a:pt x="12624" y="8263"/>
                  <a:pt x="12724" y="8431"/>
                </a:cubicBezTo>
                <a:cubicBezTo>
                  <a:pt x="13583" y="9872"/>
                  <a:pt x="14441" y="11313"/>
                  <a:pt x="15301" y="12754"/>
                </a:cubicBezTo>
                <a:cubicBezTo>
                  <a:pt x="14431" y="12335"/>
                  <a:pt x="13561" y="11916"/>
                  <a:pt x="12693" y="11496"/>
                </a:cubicBezTo>
                <a:cubicBezTo>
                  <a:pt x="12063" y="11192"/>
                  <a:pt x="10437" y="10045"/>
                  <a:pt x="9682" y="10045"/>
                </a:cubicBezTo>
                <a:cubicBezTo>
                  <a:pt x="9029" y="10045"/>
                  <a:pt x="7617" y="11041"/>
                  <a:pt x="7076" y="11302"/>
                </a:cubicBezTo>
                <a:cubicBezTo>
                  <a:pt x="6072" y="11786"/>
                  <a:pt x="5069" y="12270"/>
                  <a:pt x="4067" y="12754"/>
                </a:cubicBezTo>
                <a:cubicBezTo>
                  <a:pt x="4927" y="11313"/>
                  <a:pt x="5784" y="9872"/>
                  <a:pt x="6644" y="8431"/>
                </a:cubicBezTo>
                <a:cubicBezTo>
                  <a:pt x="6744" y="8263"/>
                  <a:pt x="2306" y="6150"/>
                  <a:pt x="1791" y="5884"/>
                </a:cubicBezTo>
                <a:cubicBezTo>
                  <a:pt x="1791" y="5884"/>
                  <a:pt x="1791" y="5884"/>
                  <a:pt x="1791" y="5884"/>
                </a:cubicBezTo>
                <a:close/>
                <a:moveTo>
                  <a:pt x="9682" y="0"/>
                </a:moveTo>
                <a:cubicBezTo>
                  <a:pt x="3764" y="0"/>
                  <a:pt x="-983" y="4278"/>
                  <a:pt x="175" y="8770"/>
                </a:cubicBezTo>
                <a:cubicBezTo>
                  <a:pt x="1413" y="13576"/>
                  <a:pt x="7255" y="17133"/>
                  <a:pt x="9682" y="21600"/>
                </a:cubicBezTo>
                <a:cubicBezTo>
                  <a:pt x="12063" y="17217"/>
                  <a:pt x="17501" y="13826"/>
                  <a:pt x="19061" y="9208"/>
                </a:cubicBezTo>
                <a:cubicBezTo>
                  <a:pt x="20617" y="4602"/>
                  <a:pt x="15848" y="0"/>
                  <a:pt x="9682" y="0"/>
                </a:cubicBezTo>
                <a:cubicBezTo>
                  <a:pt x="4335" y="0"/>
                  <a:pt x="15030" y="0"/>
                  <a:pt x="9682" y="0"/>
                </a:cubicBezTo>
                <a:close/>
                <a:moveTo>
                  <a:pt x="9682"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3" name="AutoShape 161"/>
          <p:cNvSpPr>
            <a:spLocks/>
          </p:cNvSpPr>
          <p:nvPr/>
        </p:nvSpPr>
        <p:spPr bwMode="auto">
          <a:xfrm>
            <a:off x="3587750" y="3543300"/>
            <a:ext cx="237332" cy="139700"/>
          </a:xfrm>
          <a:custGeom>
            <a:avLst/>
            <a:gdLst/>
            <a:ahLst/>
            <a:cxnLst/>
            <a:rect l="0" t="0" r="r" b="b"/>
            <a:pathLst>
              <a:path w="21600" h="21600">
                <a:moveTo>
                  <a:pt x="14632" y="14476"/>
                </a:moveTo>
                <a:cubicBezTo>
                  <a:pt x="13399" y="10587"/>
                  <a:pt x="12062" y="6777"/>
                  <a:pt x="10558" y="3172"/>
                </a:cubicBezTo>
                <a:cubicBezTo>
                  <a:pt x="9852" y="1479"/>
                  <a:pt x="9646" y="373"/>
                  <a:pt x="8454" y="295"/>
                </a:cubicBezTo>
                <a:cubicBezTo>
                  <a:pt x="7957" y="263"/>
                  <a:pt x="6735" y="534"/>
                  <a:pt x="6317" y="0"/>
                </a:cubicBezTo>
                <a:cubicBezTo>
                  <a:pt x="8102" y="4203"/>
                  <a:pt x="9941" y="8954"/>
                  <a:pt x="10610" y="14085"/>
                </a:cubicBezTo>
                <a:cubicBezTo>
                  <a:pt x="6896" y="14363"/>
                  <a:pt x="2339" y="16235"/>
                  <a:pt x="0" y="21600"/>
                </a:cubicBezTo>
                <a:cubicBezTo>
                  <a:pt x="7200" y="21600"/>
                  <a:pt x="14400" y="21600"/>
                  <a:pt x="21600" y="21600"/>
                </a:cubicBezTo>
                <a:cubicBezTo>
                  <a:pt x="19900" y="17696"/>
                  <a:pt x="17433" y="15325"/>
                  <a:pt x="14632" y="14476"/>
                </a:cubicBezTo>
                <a:cubicBezTo>
                  <a:pt x="13634" y="11325"/>
                  <a:pt x="17944" y="15480"/>
                  <a:pt x="14632" y="14476"/>
                </a:cubicBezTo>
                <a:close/>
                <a:moveTo>
                  <a:pt x="14632" y="1447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4" name="AutoShape 162"/>
          <p:cNvSpPr>
            <a:spLocks/>
          </p:cNvSpPr>
          <p:nvPr/>
        </p:nvSpPr>
        <p:spPr bwMode="auto">
          <a:xfrm>
            <a:off x="3562350" y="3422650"/>
            <a:ext cx="176213" cy="180182"/>
          </a:xfrm>
          <a:custGeom>
            <a:avLst/>
            <a:gdLst/>
            <a:ahLst/>
            <a:cxnLst/>
            <a:rect l="0" t="0" r="r" b="b"/>
            <a:pathLst>
              <a:path w="21470" h="21600">
                <a:moveTo>
                  <a:pt x="5032" y="9879"/>
                </a:moveTo>
                <a:cubicBezTo>
                  <a:pt x="2941" y="13624"/>
                  <a:pt x="4000" y="17840"/>
                  <a:pt x="5526" y="21600"/>
                </a:cubicBezTo>
                <a:cubicBezTo>
                  <a:pt x="5526" y="18812"/>
                  <a:pt x="6782" y="15848"/>
                  <a:pt x="8217" y="13492"/>
                </a:cubicBezTo>
                <a:cubicBezTo>
                  <a:pt x="8984" y="12229"/>
                  <a:pt x="9397" y="11466"/>
                  <a:pt x="10977" y="12088"/>
                </a:cubicBezTo>
                <a:cubicBezTo>
                  <a:pt x="11915" y="12458"/>
                  <a:pt x="12769" y="13059"/>
                  <a:pt x="13498" y="13746"/>
                </a:cubicBezTo>
                <a:cubicBezTo>
                  <a:pt x="13498" y="12178"/>
                  <a:pt x="13046" y="10853"/>
                  <a:pt x="12220" y="9531"/>
                </a:cubicBezTo>
                <a:cubicBezTo>
                  <a:pt x="15671" y="9372"/>
                  <a:pt x="20207" y="10009"/>
                  <a:pt x="21470" y="13746"/>
                </a:cubicBezTo>
                <a:cubicBezTo>
                  <a:pt x="20375" y="10507"/>
                  <a:pt x="17532" y="5891"/>
                  <a:pt x="13498" y="5891"/>
                </a:cubicBezTo>
                <a:cubicBezTo>
                  <a:pt x="15403" y="4014"/>
                  <a:pt x="16810" y="3927"/>
                  <a:pt x="19477" y="3927"/>
                </a:cubicBezTo>
                <a:cubicBezTo>
                  <a:pt x="15699" y="1135"/>
                  <a:pt x="11114" y="943"/>
                  <a:pt x="8175" y="4882"/>
                </a:cubicBezTo>
                <a:cubicBezTo>
                  <a:pt x="7453" y="3421"/>
                  <a:pt x="7520" y="1585"/>
                  <a:pt x="7520" y="0"/>
                </a:cubicBezTo>
                <a:cubicBezTo>
                  <a:pt x="6307" y="1269"/>
                  <a:pt x="5327" y="2904"/>
                  <a:pt x="5050" y="4642"/>
                </a:cubicBezTo>
                <a:cubicBezTo>
                  <a:pt x="3233" y="4119"/>
                  <a:pt x="1536" y="3088"/>
                  <a:pt x="38" y="1964"/>
                </a:cubicBezTo>
                <a:cubicBezTo>
                  <a:pt x="1189" y="3097"/>
                  <a:pt x="1392" y="5526"/>
                  <a:pt x="2815" y="6340"/>
                </a:cubicBezTo>
                <a:cubicBezTo>
                  <a:pt x="163" y="8363"/>
                  <a:pt x="-130" y="12664"/>
                  <a:pt x="38" y="15709"/>
                </a:cubicBezTo>
                <a:cubicBezTo>
                  <a:pt x="1046" y="13722"/>
                  <a:pt x="2458" y="10298"/>
                  <a:pt x="5032" y="9879"/>
                </a:cubicBezTo>
                <a:cubicBezTo>
                  <a:pt x="3682" y="12296"/>
                  <a:pt x="3203" y="10177"/>
                  <a:pt x="5032" y="9879"/>
                </a:cubicBezTo>
                <a:close/>
                <a:moveTo>
                  <a:pt x="5032" y="987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5" name="AutoShape 163"/>
          <p:cNvSpPr>
            <a:spLocks/>
          </p:cNvSpPr>
          <p:nvPr/>
        </p:nvSpPr>
        <p:spPr bwMode="auto">
          <a:xfrm>
            <a:off x="4089400" y="3422650"/>
            <a:ext cx="261938" cy="263525"/>
          </a:xfrm>
          <a:custGeom>
            <a:avLst/>
            <a:gdLst/>
            <a:ahLst/>
            <a:cxnLst/>
            <a:rect l="0" t="0" r="r" b="b"/>
            <a:pathLst>
              <a:path w="21600" h="21209">
                <a:moveTo>
                  <a:pt x="21600" y="17132"/>
                </a:moveTo>
                <a:cubicBezTo>
                  <a:pt x="19350" y="14936"/>
                  <a:pt x="17101" y="12739"/>
                  <a:pt x="14850" y="10543"/>
                </a:cubicBezTo>
                <a:cubicBezTo>
                  <a:pt x="16201" y="10543"/>
                  <a:pt x="17550" y="10543"/>
                  <a:pt x="18900" y="10543"/>
                </a:cubicBezTo>
                <a:cubicBezTo>
                  <a:pt x="17101" y="8785"/>
                  <a:pt x="15300" y="7029"/>
                  <a:pt x="13501" y="5271"/>
                </a:cubicBezTo>
                <a:cubicBezTo>
                  <a:pt x="14401" y="5271"/>
                  <a:pt x="15300" y="5271"/>
                  <a:pt x="16201" y="5271"/>
                </a:cubicBezTo>
                <a:cubicBezTo>
                  <a:pt x="15344" y="4435"/>
                  <a:pt x="14488" y="3599"/>
                  <a:pt x="13631" y="2763"/>
                </a:cubicBezTo>
                <a:cubicBezTo>
                  <a:pt x="13209" y="2351"/>
                  <a:pt x="11399" y="0"/>
                  <a:pt x="10800" y="0"/>
                </a:cubicBezTo>
                <a:cubicBezTo>
                  <a:pt x="10258" y="0"/>
                  <a:pt x="8611" y="2137"/>
                  <a:pt x="8231" y="2508"/>
                </a:cubicBezTo>
                <a:cubicBezTo>
                  <a:pt x="7288" y="3429"/>
                  <a:pt x="6344" y="4351"/>
                  <a:pt x="5401" y="5271"/>
                </a:cubicBezTo>
                <a:cubicBezTo>
                  <a:pt x="6300" y="5271"/>
                  <a:pt x="7201" y="5271"/>
                  <a:pt x="8100" y="5271"/>
                </a:cubicBezTo>
                <a:cubicBezTo>
                  <a:pt x="6300" y="7029"/>
                  <a:pt x="4501" y="8785"/>
                  <a:pt x="2700" y="10543"/>
                </a:cubicBezTo>
                <a:cubicBezTo>
                  <a:pt x="4050" y="10543"/>
                  <a:pt x="5401" y="10543"/>
                  <a:pt x="6750" y="10543"/>
                </a:cubicBezTo>
                <a:cubicBezTo>
                  <a:pt x="4501" y="12739"/>
                  <a:pt x="2250" y="14936"/>
                  <a:pt x="0" y="17132"/>
                </a:cubicBezTo>
                <a:cubicBezTo>
                  <a:pt x="2638" y="17132"/>
                  <a:pt x="5274" y="17132"/>
                  <a:pt x="7912" y="17132"/>
                </a:cubicBezTo>
                <a:cubicBezTo>
                  <a:pt x="8330" y="17132"/>
                  <a:pt x="8100" y="19808"/>
                  <a:pt x="8100" y="20261"/>
                </a:cubicBezTo>
                <a:cubicBezTo>
                  <a:pt x="8100" y="20680"/>
                  <a:pt x="7901" y="21086"/>
                  <a:pt x="8374" y="21086"/>
                </a:cubicBezTo>
                <a:cubicBezTo>
                  <a:pt x="9183" y="21086"/>
                  <a:pt x="9992" y="21086"/>
                  <a:pt x="10800" y="21086"/>
                </a:cubicBezTo>
                <a:cubicBezTo>
                  <a:pt x="11712" y="21086"/>
                  <a:pt x="13501" y="21600"/>
                  <a:pt x="13501" y="20532"/>
                </a:cubicBezTo>
                <a:cubicBezTo>
                  <a:pt x="13501" y="20165"/>
                  <a:pt x="13404" y="17132"/>
                  <a:pt x="13586" y="17132"/>
                </a:cubicBezTo>
                <a:cubicBezTo>
                  <a:pt x="16257" y="17132"/>
                  <a:pt x="18929" y="17132"/>
                  <a:pt x="21600" y="17132"/>
                </a:cubicBezTo>
                <a:cubicBezTo>
                  <a:pt x="21600" y="17132"/>
                  <a:pt x="21600" y="17132"/>
                  <a:pt x="21600" y="17132"/>
                </a:cubicBezTo>
                <a:close/>
                <a:moveTo>
                  <a:pt x="21600" y="1713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6" name="AutoShape 164"/>
          <p:cNvSpPr>
            <a:spLocks/>
          </p:cNvSpPr>
          <p:nvPr/>
        </p:nvSpPr>
        <p:spPr bwMode="auto">
          <a:xfrm>
            <a:off x="4616450" y="3422650"/>
            <a:ext cx="261144" cy="261938"/>
          </a:xfrm>
          <a:custGeom>
            <a:avLst/>
            <a:gdLst/>
            <a:ahLst/>
            <a:cxnLst/>
            <a:rect l="0" t="0" r="r" b="b"/>
            <a:pathLst>
              <a:path w="20375" h="21600">
                <a:moveTo>
                  <a:pt x="17832" y="5640"/>
                </a:moveTo>
                <a:cubicBezTo>
                  <a:pt x="17921" y="4201"/>
                  <a:pt x="17269" y="2817"/>
                  <a:pt x="16123" y="2027"/>
                </a:cubicBezTo>
                <a:cubicBezTo>
                  <a:pt x="15400" y="1530"/>
                  <a:pt x="14585" y="1562"/>
                  <a:pt x="13960" y="989"/>
                </a:cubicBezTo>
                <a:cubicBezTo>
                  <a:pt x="13273" y="358"/>
                  <a:pt x="12387" y="0"/>
                  <a:pt x="11476" y="0"/>
                </a:cubicBezTo>
                <a:cubicBezTo>
                  <a:pt x="10662" y="0"/>
                  <a:pt x="9862" y="280"/>
                  <a:pt x="9209" y="794"/>
                </a:cubicBezTo>
                <a:cubicBezTo>
                  <a:pt x="8955" y="995"/>
                  <a:pt x="8728" y="1224"/>
                  <a:pt x="8528" y="1484"/>
                </a:cubicBezTo>
                <a:cubicBezTo>
                  <a:pt x="8048" y="2103"/>
                  <a:pt x="8028" y="1693"/>
                  <a:pt x="7360" y="1495"/>
                </a:cubicBezTo>
                <a:cubicBezTo>
                  <a:pt x="5823" y="1038"/>
                  <a:pt x="4140" y="1708"/>
                  <a:pt x="3232" y="3086"/>
                </a:cubicBezTo>
                <a:cubicBezTo>
                  <a:pt x="2879" y="3621"/>
                  <a:pt x="2652" y="4244"/>
                  <a:pt x="2577" y="4892"/>
                </a:cubicBezTo>
                <a:cubicBezTo>
                  <a:pt x="2452" y="5948"/>
                  <a:pt x="2127" y="5683"/>
                  <a:pt x="1355" y="6372"/>
                </a:cubicBezTo>
                <a:cubicBezTo>
                  <a:pt x="119" y="7470"/>
                  <a:pt x="-331" y="9320"/>
                  <a:pt x="254" y="10914"/>
                </a:cubicBezTo>
                <a:cubicBezTo>
                  <a:pt x="818" y="12457"/>
                  <a:pt x="2259" y="13500"/>
                  <a:pt x="3822" y="13500"/>
                </a:cubicBezTo>
                <a:cubicBezTo>
                  <a:pt x="4694" y="13500"/>
                  <a:pt x="5422" y="12830"/>
                  <a:pt x="6174" y="13173"/>
                </a:cubicBezTo>
                <a:cubicBezTo>
                  <a:pt x="7057" y="13575"/>
                  <a:pt x="8020" y="13591"/>
                  <a:pt x="8925" y="13252"/>
                </a:cubicBezTo>
                <a:cubicBezTo>
                  <a:pt x="8925" y="14667"/>
                  <a:pt x="8925" y="16082"/>
                  <a:pt x="8925" y="17496"/>
                </a:cubicBezTo>
                <a:cubicBezTo>
                  <a:pt x="8925" y="18285"/>
                  <a:pt x="8925" y="19073"/>
                  <a:pt x="8925" y="19862"/>
                </a:cubicBezTo>
                <a:cubicBezTo>
                  <a:pt x="8925" y="20547"/>
                  <a:pt x="8317" y="20250"/>
                  <a:pt x="7744" y="20250"/>
                </a:cubicBezTo>
                <a:cubicBezTo>
                  <a:pt x="7512" y="20250"/>
                  <a:pt x="7681" y="21600"/>
                  <a:pt x="7681" y="21600"/>
                </a:cubicBezTo>
                <a:cubicBezTo>
                  <a:pt x="8404" y="21600"/>
                  <a:pt x="9129" y="21600"/>
                  <a:pt x="9854" y="21600"/>
                </a:cubicBezTo>
                <a:cubicBezTo>
                  <a:pt x="10672" y="21600"/>
                  <a:pt x="11488" y="21600"/>
                  <a:pt x="12307" y="21600"/>
                </a:cubicBezTo>
                <a:cubicBezTo>
                  <a:pt x="13036" y="21600"/>
                  <a:pt x="12751" y="21063"/>
                  <a:pt x="12751" y="20350"/>
                </a:cubicBezTo>
                <a:cubicBezTo>
                  <a:pt x="12751" y="20058"/>
                  <a:pt x="11476" y="20382"/>
                  <a:pt x="11476" y="20223"/>
                </a:cubicBezTo>
                <a:cubicBezTo>
                  <a:pt x="11476" y="19649"/>
                  <a:pt x="11476" y="19074"/>
                  <a:pt x="11476" y="18500"/>
                </a:cubicBezTo>
                <a:cubicBezTo>
                  <a:pt x="11476" y="16842"/>
                  <a:pt x="11476" y="15185"/>
                  <a:pt x="11476" y="13527"/>
                </a:cubicBezTo>
                <a:cubicBezTo>
                  <a:pt x="11476" y="13369"/>
                  <a:pt x="13071" y="13491"/>
                  <a:pt x="13266" y="13461"/>
                </a:cubicBezTo>
                <a:cubicBezTo>
                  <a:pt x="14025" y="13347"/>
                  <a:pt x="14400" y="12851"/>
                  <a:pt x="15103" y="13173"/>
                </a:cubicBezTo>
                <a:cubicBezTo>
                  <a:pt x="16446" y="13785"/>
                  <a:pt x="18031" y="13503"/>
                  <a:pt x="19120" y="12478"/>
                </a:cubicBezTo>
                <a:cubicBezTo>
                  <a:pt x="21269" y="10457"/>
                  <a:pt x="20542" y="6638"/>
                  <a:pt x="17832" y="5640"/>
                </a:cubicBezTo>
                <a:cubicBezTo>
                  <a:pt x="17837" y="5560"/>
                  <a:pt x="19327" y="6191"/>
                  <a:pt x="17832" y="5640"/>
                </a:cubicBezTo>
                <a:close/>
                <a:moveTo>
                  <a:pt x="17832" y="564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7" name="AutoShape 165"/>
          <p:cNvSpPr>
            <a:spLocks/>
          </p:cNvSpPr>
          <p:nvPr/>
        </p:nvSpPr>
        <p:spPr bwMode="auto">
          <a:xfrm>
            <a:off x="3041650" y="3454400"/>
            <a:ext cx="253207" cy="231775"/>
          </a:xfrm>
          <a:custGeom>
            <a:avLst/>
            <a:gdLst/>
            <a:ahLst/>
            <a:cxnLst/>
            <a:rect l="0" t="0" r="r" b="b"/>
            <a:pathLst>
              <a:path w="21600" h="21080">
                <a:moveTo>
                  <a:pt x="17183" y="19335"/>
                </a:moveTo>
                <a:cubicBezTo>
                  <a:pt x="16055" y="19335"/>
                  <a:pt x="14926" y="19335"/>
                  <a:pt x="13797" y="19335"/>
                </a:cubicBezTo>
                <a:cubicBezTo>
                  <a:pt x="13362" y="19335"/>
                  <a:pt x="13599" y="16840"/>
                  <a:pt x="13599" y="16397"/>
                </a:cubicBezTo>
                <a:cubicBezTo>
                  <a:pt x="13599" y="15891"/>
                  <a:pt x="13933" y="13412"/>
                  <a:pt x="13599" y="13050"/>
                </a:cubicBezTo>
                <a:cubicBezTo>
                  <a:pt x="13232" y="12653"/>
                  <a:pt x="10578" y="13050"/>
                  <a:pt x="10045" y="13050"/>
                </a:cubicBezTo>
                <a:cubicBezTo>
                  <a:pt x="9570" y="13050"/>
                  <a:pt x="8001" y="12718"/>
                  <a:pt x="8001" y="13344"/>
                </a:cubicBezTo>
                <a:cubicBezTo>
                  <a:pt x="8001" y="14876"/>
                  <a:pt x="8001" y="16410"/>
                  <a:pt x="8001" y="17943"/>
                </a:cubicBezTo>
                <a:cubicBezTo>
                  <a:pt x="8001" y="19286"/>
                  <a:pt x="8238" y="19335"/>
                  <a:pt x="6956" y="19335"/>
                </a:cubicBezTo>
                <a:cubicBezTo>
                  <a:pt x="6389" y="19335"/>
                  <a:pt x="4416" y="19736"/>
                  <a:pt x="4416" y="19001"/>
                </a:cubicBezTo>
                <a:cubicBezTo>
                  <a:pt x="4416" y="16101"/>
                  <a:pt x="4416" y="13202"/>
                  <a:pt x="4416" y="10303"/>
                </a:cubicBezTo>
                <a:cubicBezTo>
                  <a:pt x="4416" y="9687"/>
                  <a:pt x="4246" y="9209"/>
                  <a:pt x="4708" y="8834"/>
                </a:cubicBezTo>
                <a:cubicBezTo>
                  <a:pt x="5828" y="7924"/>
                  <a:pt x="6950" y="7013"/>
                  <a:pt x="8070" y="6104"/>
                </a:cubicBezTo>
                <a:cubicBezTo>
                  <a:pt x="8955" y="5385"/>
                  <a:pt x="9839" y="4667"/>
                  <a:pt x="10723" y="3948"/>
                </a:cubicBezTo>
                <a:cubicBezTo>
                  <a:pt x="10950" y="3764"/>
                  <a:pt x="12418" y="5201"/>
                  <a:pt x="12640" y="5381"/>
                </a:cubicBezTo>
                <a:cubicBezTo>
                  <a:pt x="13804" y="6325"/>
                  <a:pt x="14966" y="7270"/>
                  <a:pt x="16127" y="8213"/>
                </a:cubicBezTo>
                <a:cubicBezTo>
                  <a:pt x="16713" y="8688"/>
                  <a:pt x="17183" y="8811"/>
                  <a:pt x="17183" y="9582"/>
                </a:cubicBezTo>
                <a:cubicBezTo>
                  <a:pt x="17183" y="12833"/>
                  <a:pt x="17183" y="16084"/>
                  <a:pt x="17183" y="19335"/>
                </a:cubicBezTo>
                <a:cubicBezTo>
                  <a:pt x="17183" y="19335"/>
                  <a:pt x="17183" y="19335"/>
                  <a:pt x="17183" y="19335"/>
                </a:cubicBezTo>
                <a:close/>
                <a:moveTo>
                  <a:pt x="17682" y="5520"/>
                </a:moveTo>
                <a:cubicBezTo>
                  <a:pt x="17682" y="4952"/>
                  <a:pt x="17750" y="261"/>
                  <a:pt x="17617" y="261"/>
                </a:cubicBezTo>
                <a:cubicBezTo>
                  <a:pt x="17154" y="261"/>
                  <a:pt x="15180" y="-54"/>
                  <a:pt x="14884" y="261"/>
                </a:cubicBezTo>
                <a:cubicBezTo>
                  <a:pt x="14579" y="585"/>
                  <a:pt x="14884" y="2734"/>
                  <a:pt x="14884" y="3248"/>
                </a:cubicBezTo>
                <a:cubicBezTo>
                  <a:pt x="13561" y="2174"/>
                  <a:pt x="12238" y="1100"/>
                  <a:pt x="10915" y="25"/>
                </a:cubicBezTo>
                <a:cubicBezTo>
                  <a:pt x="10594" y="-234"/>
                  <a:pt x="8746" y="1600"/>
                  <a:pt x="8441" y="1847"/>
                </a:cubicBezTo>
                <a:cubicBezTo>
                  <a:pt x="5628" y="4131"/>
                  <a:pt x="2814" y="6416"/>
                  <a:pt x="0" y="8700"/>
                </a:cubicBezTo>
                <a:cubicBezTo>
                  <a:pt x="463" y="9345"/>
                  <a:pt x="925" y="9989"/>
                  <a:pt x="1389" y="10634"/>
                </a:cubicBezTo>
                <a:cubicBezTo>
                  <a:pt x="1906" y="11355"/>
                  <a:pt x="2257" y="10614"/>
                  <a:pt x="2862" y="10123"/>
                </a:cubicBezTo>
                <a:cubicBezTo>
                  <a:pt x="2862" y="13590"/>
                  <a:pt x="2862" y="17056"/>
                  <a:pt x="2862" y="20523"/>
                </a:cubicBezTo>
                <a:cubicBezTo>
                  <a:pt x="2862" y="21366"/>
                  <a:pt x="3770" y="20989"/>
                  <a:pt x="4463" y="20989"/>
                </a:cubicBezTo>
                <a:cubicBezTo>
                  <a:pt x="6510" y="20989"/>
                  <a:pt x="8557" y="20989"/>
                  <a:pt x="10605" y="20989"/>
                </a:cubicBezTo>
                <a:cubicBezTo>
                  <a:pt x="12607" y="20989"/>
                  <a:pt x="14610" y="20989"/>
                  <a:pt x="16614" y="20989"/>
                </a:cubicBezTo>
                <a:cubicBezTo>
                  <a:pt x="17102" y="20989"/>
                  <a:pt x="18738" y="21333"/>
                  <a:pt x="18738" y="20685"/>
                </a:cubicBezTo>
                <a:cubicBezTo>
                  <a:pt x="18738" y="17164"/>
                  <a:pt x="18738" y="13644"/>
                  <a:pt x="18738" y="10123"/>
                </a:cubicBezTo>
                <a:cubicBezTo>
                  <a:pt x="19071" y="10393"/>
                  <a:pt x="19747" y="11280"/>
                  <a:pt x="20048" y="10860"/>
                </a:cubicBezTo>
                <a:cubicBezTo>
                  <a:pt x="20566" y="10141"/>
                  <a:pt x="21082" y="9421"/>
                  <a:pt x="21600" y="8702"/>
                </a:cubicBezTo>
                <a:cubicBezTo>
                  <a:pt x="20294" y="7642"/>
                  <a:pt x="18989" y="6581"/>
                  <a:pt x="17682" y="5520"/>
                </a:cubicBezTo>
                <a:cubicBezTo>
                  <a:pt x="17682" y="5520"/>
                  <a:pt x="17682" y="5520"/>
                  <a:pt x="17682" y="5520"/>
                </a:cubicBezTo>
                <a:close/>
                <a:moveTo>
                  <a:pt x="17682" y="552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8" name="AutoShape 166"/>
          <p:cNvSpPr>
            <a:spLocks/>
          </p:cNvSpPr>
          <p:nvPr/>
        </p:nvSpPr>
        <p:spPr bwMode="auto">
          <a:xfrm>
            <a:off x="5867400" y="2914650"/>
            <a:ext cx="178594" cy="261938"/>
          </a:xfrm>
          <a:custGeom>
            <a:avLst/>
            <a:gdLst/>
            <a:ahLst/>
            <a:cxnLst/>
            <a:rect l="0" t="0" r="r" b="b"/>
            <a:pathLst>
              <a:path w="18095" h="21600">
                <a:moveTo>
                  <a:pt x="9074" y="9113"/>
                </a:moveTo>
                <a:cubicBezTo>
                  <a:pt x="5332" y="9113"/>
                  <a:pt x="5332" y="4388"/>
                  <a:pt x="9074" y="4388"/>
                </a:cubicBezTo>
                <a:cubicBezTo>
                  <a:pt x="12818" y="4388"/>
                  <a:pt x="12818" y="9113"/>
                  <a:pt x="9074" y="9113"/>
                </a:cubicBezTo>
                <a:cubicBezTo>
                  <a:pt x="7471" y="9113"/>
                  <a:pt x="10679" y="9113"/>
                  <a:pt x="9074" y="9113"/>
                </a:cubicBezTo>
                <a:close/>
                <a:moveTo>
                  <a:pt x="9074" y="0"/>
                </a:moveTo>
                <a:cubicBezTo>
                  <a:pt x="3210" y="0"/>
                  <a:pt x="-1718" y="3865"/>
                  <a:pt x="573" y="8754"/>
                </a:cubicBezTo>
                <a:cubicBezTo>
                  <a:pt x="2705" y="13301"/>
                  <a:pt x="6208" y="17355"/>
                  <a:pt x="9074" y="21600"/>
                </a:cubicBezTo>
                <a:cubicBezTo>
                  <a:pt x="11880" y="17447"/>
                  <a:pt x="15235" y="13485"/>
                  <a:pt x="17421" y="9072"/>
                </a:cubicBezTo>
                <a:cubicBezTo>
                  <a:pt x="19882" y="4109"/>
                  <a:pt x="15253" y="0"/>
                  <a:pt x="9074" y="0"/>
                </a:cubicBezTo>
                <a:cubicBezTo>
                  <a:pt x="5427" y="0"/>
                  <a:pt x="12725" y="0"/>
                  <a:pt x="9074" y="0"/>
                </a:cubicBezTo>
                <a:close/>
                <a:moveTo>
                  <a:pt x="9074"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39" name="AutoShape 167"/>
          <p:cNvSpPr>
            <a:spLocks/>
          </p:cNvSpPr>
          <p:nvPr/>
        </p:nvSpPr>
        <p:spPr bwMode="auto">
          <a:xfrm>
            <a:off x="7886700" y="4489450"/>
            <a:ext cx="260350" cy="198438"/>
          </a:xfrm>
          <a:custGeom>
            <a:avLst/>
            <a:gdLst/>
            <a:ahLst/>
            <a:cxnLst/>
            <a:rect l="0" t="0" r="r" b="b"/>
            <a:pathLst>
              <a:path w="19140" h="19562">
                <a:moveTo>
                  <a:pt x="16782" y="7330"/>
                </a:moveTo>
                <a:cubicBezTo>
                  <a:pt x="16926" y="2035"/>
                  <a:pt x="12543" y="-1584"/>
                  <a:pt x="9052" y="693"/>
                </a:cubicBezTo>
                <a:cubicBezTo>
                  <a:pt x="8212" y="1241"/>
                  <a:pt x="7487" y="2084"/>
                  <a:pt x="6957" y="3113"/>
                </a:cubicBezTo>
                <a:cubicBezTo>
                  <a:pt x="6544" y="3912"/>
                  <a:pt x="5347" y="3033"/>
                  <a:pt x="4502" y="3376"/>
                </a:cubicBezTo>
                <a:cubicBezTo>
                  <a:pt x="3687" y="3704"/>
                  <a:pt x="3002" y="4504"/>
                  <a:pt x="2644" y="5539"/>
                </a:cubicBezTo>
                <a:cubicBezTo>
                  <a:pt x="2460" y="6071"/>
                  <a:pt x="2365" y="6654"/>
                  <a:pt x="2365" y="7239"/>
                </a:cubicBezTo>
                <a:cubicBezTo>
                  <a:pt x="2204" y="7638"/>
                  <a:pt x="1588" y="8062"/>
                  <a:pt x="1312" y="8444"/>
                </a:cubicBezTo>
                <a:cubicBezTo>
                  <a:pt x="-1577" y="12447"/>
                  <a:pt x="630" y="19344"/>
                  <a:pt x="4769" y="19344"/>
                </a:cubicBezTo>
                <a:cubicBezTo>
                  <a:pt x="4966" y="19357"/>
                  <a:pt x="5846" y="19512"/>
                  <a:pt x="5971" y="19344"/>
                </a:cubicBezTo>
                <a:cubicBezTo>
                  <a:pt x="6027" y="19269"/>
                  <a:pt x="6027" y="17807"/>
                  <a:pt x="5971" y="17730"/>
                </a:cubicBezTo>
                <a:cubicBezTo>
                  <a:pt x="5831" y="17542"/>
                  <a:pt x="4987" y="17750"/>
                  <a:pt x="4769" y="17730"/>
                </a:cubicBezTo>
                <a:cubicBezTo>
                  <a:pt x="3745" y="17730"/>
                  <a:pt x="2754" y="17131"/>
                  <a:pt x="2073" y="16103"/>
                </a:cubicBezTo>
                <a:cubicBezTo>
                  <a:pt x="822" y="14215"/>
                  <a:pt x="891" y="11293"/>
                  <a:pt x="2221" y="9507"/>
                </a:cubicBezTo>
                <a:cubicBezTo>
                  <a:pt x="2454" y="9194"/>
                  <a:pt x="3432" y="8648"/>
                  <a:pt x="3574" y="8256"/>
                </a:cubicBezTo>
                <a:cubicBezTo>
                  <a:pt x="3706" y="7888"/>
                  <a:pt x="3541" y="7056"/>
                  <a:pt x="3626" y="6621"/>
                </a:cubicBezTo>
                <a:cubicBezTo>
                  <a:pt x="4081" y="4310"/>
                  <a:pt x="5746" y="4803"/>
                  <a:pt x="6921" y="5592"/>
                </a:cubicBezTo>
                <a:cubicBezTo>
                  <a:pt x="7356" y="5883"/>
                  <a:pt x="7382" y="5305"/>
                  <a:pt x="7603" y="4789"/>
                </a:cubicBezTo>
                <a:cubicBezTo>
                  <a:pt x="8069" y="3701"/>
                  <a:pt x="8649" y="2773"/>
                  <a:pt x="9497" y="2193"/>
                </a:cubicBezTo>
                <a:cubicBezTo>
                  <a:pt x="11153" y="1060"/>
                  <a:pt x="13225" y="1591"/>
                  <a:pt x="14477" y="3421"/>
                </a:cubicBezTo>
                <a:cubicBezTo>
                  <a:pt x="15066" y="4279"/>
                  <a:pt x="15447" y="5378"/>
                  <a:pt x="15555" y="6537"/>
                </a:cubicBezTo>
                <a:cubicBezTo>
                  <a:pt x="15589" y="6902"/>
                  <a:pt x="15454" y="8157"/>
                  <a:pt x="15672" y="8328"/>
                </a:cubicBezTo>
                <a:cubicBezTo>
                  <a:pt x="17101" y="9452"/>
                  <a:pt x="18185" y="11112"/>
                  <a:pt x="17962" y="13496"/>
                </a:cubicBezTo>
                <a:cubicBezTo>
                  <a:pt x="17731" y="15970"/>
                  <a:pt x="16122" y="17730"/>
                  <a:pt x="14295" y="17730"/>
                </a:cubicBezTo>
                <a:cubicBezTo>
                  <a:pt x="14112" y="17730"/>
                  <a:pt x="13302" y="17569"/>
                  <a:pt x="13182" y="17730"/>
                </a:cubicBezTo>
                <a:cubicBezTo>
                  <a:pt x="13126" y="17807"/>
                  <a:pt x="13126" y="19269"/>
                  <a:pt x="13182" y="19344"/>
                </a:cubicBezTo>
                <a:cubicBezTo>
                  <a:pt x="13682" y="20016"/>
                  <a:pt x="16118" y="18943"/>
                  <a:pt x="16550" y="18647"/>
                </a:cubicBezTo>
                <a:cubicBezTo>
                  <a:pt x="19901" y="16359"/>
                  <a:pt x="20023" y="9867"/>
                  <a:pt x="16782" y="7330"/>
                </a:cubicBezTo>
                <a:cubicBezTo>
                  <a:pt x="16782" y="7330"/>
                  <a:pt x="18213" y="8450"/>
                  <a:pt x="16782" y="7330"/>
                </a:cubicBezTo>
                <a:close/>
                <a:moveTo>
                  <a:pt x="16782" y="733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0" name="AutoShape 168"/>
          <p:cNvSpPr>
            <a:spLocks/>
          </p:cNvSpPr>
          <p:nvPr/>
        </p:nvSpPr>
        <p:spPr bwMode="auto">
          <a:xfrm>
            <a:off x="7962900" y="4572000"/>
            <a:ext cx="97632" cy="147638"/>
          </a:xfrm>
          <a:custGeom>
            <a:avLst/>
            <a:gdLst/>
            <a:ahLst/>
            <a:cxnLst/>
            <a:rect l="0" t="0" r="r" b="b"/>
            <a:pathLst>
              <a:path w="21600" h="21078">
                <a:moveTo>
                  <a:pt x="10799" y="0"/>
                </a:moveTo>
                <a:cubicBezTo>
                  <a:pt x="7201" y="3103"/>
                  <a:pt x="3598" y="6209"/>
                  <a:pt x="0" y="9316"/>
                </a:cubicBezTo>
                <a:cubicBezTo>
                  <a:pt x="2344" y="9316"/>
                  <a:pt x="4689" y="9316"/>
                  <a:pt x="7030" y="9316"/>
                </a:cubicBezTo>
                <a:cubicBezTo>
                  <a:pt x="7397" y="9316"/>
                  <a:pt x="7201" y="12586"/>
                  <a:pt x="7201" y="12924"/>
                </a:cubicBezTo>
                <a:cubicBezTo>
                  <a:pt x="7201" y="15112"/>
                  <a:pt x="7201" y="17303"/>
                  <a:pt x="7201" y="19489"/>
                </a:cubicBezTo>
                <a:cubicBezTo>
                  <a:pt x="7201" y="21332"/>
                  <a:pt x="7361" y="20959"/>
                  <a:pt x="10310" y="20959"/>
                </a:cubicBezTo>
                <a:cubicBezTo>
                  <a:pt x="12789" y="20959"/>
                  <a:pt x="14400" y="21600"/>
                  <a:pt x="14400" y="19910"/>
                </a:cubicBezTo>
                <a:cubicBezTo>
                  <a:pt x="14400" y="17785"/>
                  <a:pt x="14400" y="15662"/>
                  <a:pt x="14400" y="13539"/>
                </a:cubicBezTo>
                <a:cubicBezTo>
                  <a:pt x="14400" y="12913"/>
                  <a:pt x="13707" y="9775"/>
                  <a:pt x="14400" y="9316"/>
                </a:cubicBezTo>
                <a:cubicBezTo>
                  <a:pt x="15156" y="8812"/>
                  <a:pt x="20381" y="9316"/>
                  <a:pt x="21600" y="9316"/>
                </a:cubicBezTo>
                <a:cubicBezTo>
                  <a:pt x="18001" y="6209"/>
                  <a:pt x="14400" y="3103"/>
                  <a:pt x="10799" y="0"/>
                </a:cubicBezTo>
                <a:cubicBezTo>
                  <a:pt x="10799" y="0"/>
                  <a:pt x="10799" y="0"/>
                  <a:pt x="10799" y="0"/>
                </a:cubicBezTo>
                <a:close/>
                <a:moveTo>
                  <a:pt x="107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1" name="AutoShape 169"/>
          <p:cNvSpPr>
            <a:spLocks/>
          </p:cNvSpPr>
          <p:nvPr/>
        </p:nvSpPr>
        <p:spPr bwMode="auto">
          <a:xfrm>
            <a:off x="7442200" y="4572000"/>
            <a:ext cx="97632" cy="146844"/>
          </a:xfrm>
          <a:custGeom>
            <a:avLst/>
            <a:gdLst/>
            <a:ahLst/>
            <a:cxnLst/>
            <a:rect l="0" t="0" r="r" b="b"/>
            <a:pathLst>
              <a:path w="21600" h="21562">
                <a:moveTo>
                  <a:pt x="14399" y="13"/>
                </a:moveTo>
                <a:cubicBezTo>
                  <a:pt x="13643" y="13"/>
                  <a:pt x="7201" y="-38"/>
                  <a:pt x="7201" y="60"/>
                </a:cubicBezTo>
                <a:cubicBezTo>
                  <a:pt x="7201" y="1928"/>
                  <a:pt x="7201" y="3797"/>
                  <a:pt x="7201" y="5667"/>
                </a:cubicBezTo>
                <a:cubicBezTo>
                  <a:pt x="7201" y="7709"/>
                  <a:pt x="7201" y="9754"/>
                  <a:pt x="7201" y="11797"/>
                </a:cubicBezTo>
                <a:cubicBezTo>
                  <a:pt x="7201" y="12200"/>
                  <a:pt x="980" y="11986"/>
                  <a:pt x="0" y="11986"/>
                </a:cubicBezTo>
                <a:cubicBezTo>
                  <a:pt x="3600" y="15176"/>
                  <a:pt x="7201" y="18370"/>
                  <a:pt x="10801" y="21562"/>
                </a:cubicBezTo>
                <a:cubicBezTo>
                  <a:pt x="14399" y="18370"/>
                  <a:pt x="18000" y="15176"/>
                  <a:pt x="21600" y="11986"/>
                </a:cubicBezTo>
                <a:cubicBezTo>
                  <a:pt x="19410" y="11986"/>
                  <a:pt x="17221" y="11986"/>
                  <a:pt x="15027" y="11986"/>
                </a:cubicBezTo>
                <a:cubicBezTo>
                  <a:pt x="13759" y="11986"/>
                  <a:pt x="14399" y="10143"/>
                  <a:pt x="14399" y="9453"/>
                </a:cubicBezTo>
                <a:cubicBezTo>
                  <a:pt x="14399" y="6306"/>
                  <a:pt x="14399" y="3160"/>
                  <a:pt x="14399" y="13"/>
                </a:cubicBezTo>
                <a:cubicBezTo>
                  <a:pt x="14399" y="13"/>
                  <a:pt x="14399" y="13"/>
                  <a:pt x="14399" y="13"/>
                </a:cubicBezTo>
                <a:close/>
                <a:moveTo>
                  <a:pt x="14399" y="1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2" name="AutoShape 170"/>
          <p:cNvSpPr>
            <a:spLocks/>
          </p:cNvSpPr>
          <p:nvPr/>
        </p:nvSpPr>
        <p:spPr bwMode="auto">
          <a:xfrm>
            <a:off x="7359650" y="4489450"/>
            <a:ext cx="261144" cy="196057"/>
          </a:xfrm>
          <a:custGeom>
            <a:avLst/>
            <a:gdLst/>
            <a:ahLst/>
            <a:cxnLst/>
            <a:rect l="0" t="0" r="r" b="b"/>
            <a:pathLst>
              <a:path w="19276" h="21354">
                <a:moveTo>
                  <a:pt x="16929" y="8106"/>
                </a:moveTo>
                <a:cubicBezTo>
                  <a:pt x="17026" y="4231"/>
                  <a:pt x="14983" y="761"/>
                  <a:pt x="12420" y="115"/>
                </a:cubicBezTo>
                <a:cubicBezTo>
                  <a:pt x="10998" y="-246"/>
                  <a:pt x="9514" y="251"/>
                  <a:pt x="8343" y="1496"/>
                </a:cubicBezTo>
                <a:cubicBezTo>
                  <a:pt x="7710" y="2171"/>
                  <a:pt x="7177" y="3043"/>
                  <a:pt x="6789" y="4041"/>
                </a:cubicBezTo>
                <a:cubicBezTo>
                  <a:pt x="6100" y="3535"/>
                  <a:pt x="5309" y="3419"/>
                  <a:pt x="4569" y="3746"/>
                </a:cubicBezTo>
                <a:cubicBezTo>
                  <a:pt x="3305" y="4305"/>
                  <a:pt x="2418" y="6067"/>
                  <a:pt x="2418" y="8006"/>
                </a:cubicBezTo>
                <a:cubicBezTo>
                  <a:pt x="2194" y="8615"/>
                  <a:pt x="1405" y="9199"/>
                  <a:pt x="1060" y="9833"/>
                </a:cubicBezTo>
                <a:cubicBezTo>
                  <a:pt x="582" y="10707"/>
                  <a:pt x="244" y="11745"/>
                  <a:pt x="93" y="12845"/>
                </a:cubicBezTo>
                <a:cubicBezTo>
                  <a:pt x="-504" y="17172"/>
                  <a:pt x="1844" y="21354"/>
                  <a:pt x="4838" y="21354"/>
                </a:cubicBezTo>
                <a:cubicBezTo>
                  <a:pt x="4838" y="20348"/>
                  <a:pt x="5099" y="19664"/>
                  <a:pt x="4383" y="19532"/>
                </a:cubicBezTo>
                <a:cubicBezTo>
                  <a:pt x="3370" y="19345"/>
                  <a:pt x="2443" y="18514"/>
                  <a:pt x="1859" y="17284"/>
                </a:cubicBezTo>
                <a:cubicBezTo>
                  <a:pt x="498" y="14412"/>
                  <a:pt x="1432" y="11022"/>
                  <a:pt x="3335" y="9386"/>
                </a:cubicBezTo>
                <a:cubicBezTo>
                  <a:pt x="3739" y="9039"/>
                  <a:pt x="3654" y="8694"/>
                  <a:pt x="3633" y="8014"/>
                </a:cubicBezTo>
                <a:cubicBezTo>
                  <a:pt x="3585" y="6556"/>
                  <a:pt x="4483" y="5337"/>
                  <a:pt x="5443" y="5337"/>
                </a:cubicBezTo>
                <a:cubicBezTo>
                  <a:pt x="6060" y="5337"/>
                  <a:pt x="6659" y="5935"/>
                  <a:pt x="7194" y="6327"/>
                </a:cubicBezTo>
                <a:cubicBezTo>
                  <a:pt x="7343" y="6437"/>
                  <a:pt x="7977" y="4575"/>
                  <a:pt x="8115" y="4299"/>
                </a:cubicBezTo>
                <a:cubicBezTo>
                  <a:pt x="9472" y="1593"/>
                  <a:pt x="12118" y="987"/>
                  <a:pt x="13970" y="2957"/>
                </a:cubicBezTo>
                <a:cubicBezTo>
                  <a:pt x="14791" y="3832"/>
                  <a:pt x="15384" y="5133"/>
                  <a:pt x="15615" y="6586"/>
                </a:cubicBezTo>
                <a:cubicBezTo>
                  <a:pt x="15671" y="6930"/>
                  <a:pt x="15616" y="9039"/>
                  <a:pt x="15813" y="9207"/>
                </a:cubicBezTo>
                <a:cubicBezTo>
                  <a:pt x="17645" y="10784"/>
                  <a:pt x="18835" y="13674"/>
                  <a:pt x="17721" y="16743"/>
                </a:cubicBezTo>
                <a:cubicBezTo>
                  <a:pt x="17243" y="18059"/>
                  <a:pt x="16392" y="19045"/>
                  <a:pt x="15410" y="19411"/>
                </a:cubicBezTo>
                <a:cubicBezTo>
                  <a:pt x="14330" y="19815"/>
                  <a:pt x="14517" y="19680"/>
                  <a:pt x="14517" y="21354"/>
                </a:cubicBezTo>
                <a:cubicBezTo>
                  <a:pt x="19356" y="21354"/>
                  <a:pt x="21096" y="11678"/>
                  <a:pt x="16929" y="8106"/>
                </a:cubicBezTo>
                <a:cubicBezTo>
                  <a:pt x="16929" y="8106"/>
                  <a:pt x="18371" y="9342"/>
                  <a:pt x="16929" y="8106"/>
                </a:cubicBezTo>
                <a:close/>
                <a:moveTo>
                  <a:pt x="16929" y="810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3" name="AutoShape 171"/>
          <p:cNvSpPr>
            <a:spLocks/>
          </p:cNvSpPr>
          <p:nvPr/>
        </p:nvSpPr>
        <p:spPr bwMode="auto">
          <a:xfrm>
            <a:off x="495300" y="5029200"/>
            <a:ext cx="261938" cy="229394"/>
          </a:xfrm>
          <a:custGeom>
            <a:avLst/>
            <a:gdLst/>
            <a:ahLst/>
            <a:cxnLst/>
            <a:rect l="0" t="0" r="r" b="b"/>
            <a:pathLst>
              <a:path w="21600" h="21600">
                <a:moveTo>
                  <a:pt x="12150" y="0"/>
                </a:moveTo>
                <a:cubicBezTo>
                  <a:pt x="8948" y="0"/>
                  <a:pt x="5910" y="1912"/>
                  <a:pt x="4190" y="4998"/>
                </a:cubicBezTo>
                <a:cubicBezTo>
                  <a:pt x="3855" y="5598"/>
                  <a:pt x="2802" y="9257"/>
                  <a:pt x="2600" y="9257"/>
                </a:cubicBezTo>
                <a:cubicBezTo>
                  <a:pt x="1734" y="9257"/>
                  <a:pt x="867" y="9257"/>
                  <a:pt x="0" y="9257"/>
                </a:cubicBezTo>
                <a:cubicBezTo>
                  <a:pt x="1350" y="11314"/>
                  <a:pt x="2700" y="13371"/>
                  <a:pt x="4050" y="15428"/>
                </a:cubicBezTo>
                <a:cubicBezTo>
                  <a:pt x="5400" y="13371"/>
                  <a:pt x="6750" y="11314"/>
                  <a:pt x="8100" y="9257"/>
                </a:cubicBezTo>
                <a:cubicBezTo>
                  <a:pt x="7246" y="9257"/>
                  <a:pt x="6391" y="9257"/>
                  <a:pt x="5537" y="9257"/>
                </a:cubicBezTo>
                <a:cubicBezTo>
                  <a:pt x="6895" y="1647"/>
                  <a:pt x="16538" y="1081"/>
                  <a:pt x="18587" y="8474"/>
                </a:cubicBezTo>
                <a:cubicBezTo>
                  <a:pt x="19529" y="11873"/>
                  <a:pt x="18241" y="15659"/>
                  <a:pt x="15555" y="17459"/>
                </a:cubicBezTo>
                <a:cubicBezTo>
                  <a:pt x="15014" y="17821"/>
                  <a:pt x="12150" y="18580"/>
                  <a:pt x="12150" y="18781"/>
                </a:cubicBezTo>
                <a:cubicBezTo>
                  <a:pt x="12150" y="19722"/>
                  <a:pt x="12150" y="20662"/>
                  <a:pt x="12150" y="21600"/>
                </a:cubicBezTo>
                <a:cubicBezTo>
                  <a:pt x="17301" y="21600"/>
                  <a:pt x="21600" y="16686"/>
                  <a:pt x="21600" y="10800"/>
                </a:cubicBezTo>
                <a:cubicBezTo>
                  <a:pt x="21600" y="4914"/>
                  <a:pt x="17301" y="0"/>
                  <a:pt x="12150" y="0"/>
                </a:cubicBezTo>
                <a:cubicBezTo>
                  <a:pt x="7391" y="0"/>
                  <a:pt x="17371" y="0"/>
                  <a:pt x="12150" y="0"/>
                </a:cubicBezTo>
                <a:close/>
                <a:moveTo>
                  <a:pt x="1215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4" name="AutoShape 172"/>
          <p:cNvSpPr>
            <a:spLocks/>
          </p:cNvSpPr>
          <p:nvPr/>
        </p:nvSpPr>
        <p:spPr bwMode="auto">
          <a:xfrm>
            <a:off x="6375400" y="4572000"/>
            <a:ext cx="130969" cy="114300"/>
          </a:xfrm>
          <a:custGeom>
            <a:avLst/>
            <a:gdLst/>
            <a:ahLst/>
            <a:cxnLst/>
            <a:rect l="0" t="0" r="r" b="b"/>
            <a:pathLst>
              <a:path w="21600" h="21600">
                <a:moveTo>
                  <a:pt x="16199" y="0"/>
                </a:moveTo>
                <a:cubicBezTo>
                  <a:pt x="12782" y="0"/>
                  <a:pt x="9365" y="0"/>
                  <a:pt x="5951" y="0"/>
                </a:cubicBezTo>
                <a:cubicBezTo>
                  <a:pt x="4770" y="0"/>
                  <a:pt x="5402" y="7703"/>
                  <a:pt x="5402" y="9258"/>
                </a:cubicBezTo>
                <a:cubicBezTo>
                  <a:pt x="3603" y="9258"/>
                  <a:pt x="1801" y="9256"/>
                  <a:pt x="0" y="9256"/>
                </a:cubicBezTo>
                <a:cubicBezTo>
                  <a:pt x="1715" y="11214"/>
                  <a:pt x="3429" y="13173"/>
                  <a:pt x="5140" y="15127"/>
                </a:cubicBezTo>
                <a:cubicBezTo>
                  <a:pt x="5984" y="16096"/>
                  <a:pt x="9608" y="21600"/>
                  <a:pt x="10802" y="21600"/>
                </a:cubicBezTo>
                <a:cubicBezTo>
                  <a:pt x="11886" y="21600"/>
                  <a:pt x="15181" y="16595"/>
                  <a:pt x="15940" y="15727"/>
                </a:cubicBezTo>
                <a:cubicBezTo>
                  <a:pt x="17828" y="13570"/>
                  <a:pt x="19714" y="11415"/>
                  <a:pt x="21600" y="9258"/>
                </a:cubicBezTo>
                <a:cubicBezTo>
                  <a:pt x="20342" y="9258"/>
                  <a:pt x="16202" y="10110"/>
                  <a:pt x="16202" y="8492"/>
                </a:cubicBezTo>
                <a:cubicBezTo>
                  <a:pt x="16202" y="5661"/>
                  <a:pt x="16199" y="2832"/>
                  <a:pt x="16199" y="0"/>
                </a:cubicBezTo>
                <a:cubicBezTo>
                  <a:pt x="16199" y="0"/>
                  <a:pt x="16199" y="0"/>
                  <a:pt x="16199" y="0"/>
                </a:cubicBezTo>
                <a:close/>
                <a:moveTo>
                  <a:pt x="161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5" name="AutoShape 173"/>
          <p:cNvSpPr>
            <a:spLocks/>
          </p:cNvSpPr>
          <p:nvPr/>
        </p:nvSpPr>
        <p:spPr bwMode="auto">
          <a:xfrm>
            <a:off x="6311900" y="4489450"/>
            <a:ext cx="261938" cy="261938"/>
          </a:xfrm>
          <a:custGeom>
            <a:avLst/>
            <a:gdLst/>
            <a:ahLst/>
            <a:cxnLst/>
            <a:rect l="0" t="0" r="r" b="b"/>
            <a:pathLst>
              <a:path w="21600" h="21600">
                <a:moveTo>
                  <a:pt x="10800" y="18900"/>
                </a:moveTo>
                <a:cubicBezTo>
                  <a:pt x="6391" y="18900"/>
                  <a:pt x="2700" y="15209"/>
                  <a:pt x="2700" y="10801"/>
                </a:cubicBezTo>
                <a:cubicBezTo>
                  <a:pt x="2700" y="6391"/>
                  <a:pt x="6391" y="2700"/>
                  <a:pt x="10800" y="2700"/>
                </a:cubicBezTo>
                <a:cubicBezTo>
                  <a:pt x="15209" y="2700"/>
                  <a:pt x="18900" y="6391"/>
                  <a:pt x="18900" y="10801"/>
                </a:cubicBezTo>
                <a:cubicBezTo>
                  <a:pt x="18900" y="15209"/>
                  <a:pt x="15209" y="18900"/>
                  <a:pt x="10800" y="18900"/>
                </a:cubicBezTo>
                <a:cubicBezTo>
                  <a:pt x="6334" y="18900"/>
                  <a:pt x="15267" y="18900"/>
                  <a:pt x="10800" y="18900"/>
                </a:cubicBezTo>
                <a:close/>
                <a:moveTo>
                  <a:pt x="10800" y="0"/>
                </a:moveTo>
                <a:cubicBezTo>
                  <a:pt x="4915" y="0"/>
                  <a:pt x="0" y="4916"/>
                  <a:pt x="0" y="10801"/>
                </a:cubicBezTo>
                <a:cubicBezTo>
                  <a:pt x="0" y="16686"/>
                  <a:pt x="4915" y="21600"/>
                  <a:pt x="10800" y="21600"/>
                </a:cubicBezTo>
                <a:cubicBezTo>
                  <a:pt x="16686" y="21600"/>
                  <a:pt x="21600" y="16686"/>
                  <a:pt x="21600" y="10801"/>
                </a:cubicBezTo>
                <a:cubicBezTo>
                  <a:pt x="21600" y="4916"/>
                  <a:pt x="16686" y="0"/>
                  <a:pt x="10800" y="0"/>
                </a:cubicBezTo>
                <a:cubicBezTo>
                  <a:pt x="4836"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6" name="AutoShape 174"/>
          <p:cNvSpPr>
            <a:spLocks/>
          </p:cNvSpPr>
          <p:nvPr/>
        </p:nvSpPr>
        <p:spPr bwMode="auto">
          <a:xfrm>
            <a:off x="6902450" y="4559300"/>
            <a:ext cx="130969" cy="115888"/>
          </a:xfrm>
          <a:custGeom>
            <a:avLst/>
            <a:gdLst/>
            <a:ahLst/>
            <a:cxnLst/>
            <a:rect l="0" t="0" r="r" b="b"/>
            <a:pathLst>
              <a:path w="21600" h="21332">
                <a:moveTo>
                  <a:pt x="0" y="12064"/>
                </a:moveTo>
                <a:cubicBezTo>
                  <a:pt x="1473" y="12064"/>
                  <a:pt x="2941" y="12069"/>
                  <a:pt x="4414" y="12069"/>
                </a:cubicBezTo>
                <a:cubicBezTo>
                  <a:pt x="5787" y="12069"/>
                  <a:pt x="5400" y="12455"/>
                  <a:pt x="5400" y="13956"/>
                </a:cubicBezTo>
                <a:cubicBezTo>
                  <a:pt x="5400" y="15922"/>
                  <a:pt x="5403" y="17889"/>
                  <a:pt x="5403" y="19852"/>
                </a:cubicBezTo>
                <a:cubicBezTo>
                  <a:pt x="5403" y="21404"/>
                  <a:pt x="5437" y="21118"/>
                  <a:pt x="6820" y="21118"/>
                </a:cubicBezTo>
                <a:cubicBezTo>
                  <a:pt x="8634" y="21118"/>
                  <a:pt x="10445" y="21118"/>
                  <a:pt x="12256" y="21118"/>
                </a:cubicBezTo>
                <a:cubicBezTo>
                  <a:pt x="12882" y="21118"/>
                  <a:pt x="15718" y="21600"/>
                  <a:pt x="16198" y="21118"/>
                </a:cubicBezTo>
                <a:cubicBezTo>
                  <a:pt x="17041" y="20276"/>
                  <a:pt x="16198" y="13521"/>
                  <a:pt x="16198" y="12064"/>
                </a:cubicBezTo>
                <a:cubicBezTo>
                  <a:pt x="17998" y="12064"/>
                  <a:pt x="19799" y="12069"/>
                  <a:pt x="21600" y="12069"/>
                </a:cubicBezTo>
                <a:cubicBezTo>
                  <a:pt x="19885" y="10154"/>
                  <a:pt x="18173" y="8237"/>
                  <a:pt x="16462" y="6327"/>
                </a:cubicBezTo>
                <a:cubicBezTo>
                  <a:pt x="15616" y="5382"/>
                  <a:pt x="11994" y="0"/>
                  <a:pt x="10798" y="0"/>
                </a:cubicBezTo>
                <a:cubicBezTo>
                  <a:pt x="9714" y="0"/>
                  <a:pt x="6419" y="4893"/>
                  <a:pt x="5660" y="5740"/>
                </a:cubicBezTo>
                <a:cubicBezTo>
                  <a:pt x="3773" y="7849"/>
                  <a:pt x="1888" y="9956"/>
                  <a:pt x="0" y="12064"/>
                </a:cubicBezTo>
                <a:cubicBezTo>
                  <a:pt x="0" y="12064"/>
                  <a:pt x="0" y="12064"/>
                  <a:pt x="0" y="12064"/>
                </a:cubicBezTo>
                <a:close/>
                <a:moveTo>
                  <a:pt x="0" y="1206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7" name="AutoShape 175"/>
          <p:cNvSpPr>
            <a:spLocks/>
          </p:cNvSpPr>
          <p:nvPr/>
        </p:nvSpPr>
        <p:spPr bwMode="auto">
          <a:xfrm>
            <a:off x="6832600" y="4489450"/>
            <a:ext cx="261938" cy="261938"/>
          </a:xfrm>
          <a:custGeom>
            <a:avLst/>
            <a:gdLst/>
            <a:ahLst/>
            <a:cxnLst/>
            <a:rect l="0" t="0" r="r" b="b"/>
            <a:pathLst>
              <a:path w="21600" h="21600">
                <a:moveTo>
                  <a:pt x="10800" y="18900"/>
                </a:moveTo>
                <a:cubicBezTo>
                  <a:pt x="6391" y="18900"/>
                  <a:pt x="2700" y="15209"/>
                  <a:pt x="2700" y="10801"/>
                </a:cubicBezTo>
                <a:cubicBezTo>
                  <a:pt x="2700" y="6391"/>
                  <a:pt x="6391" y="2700"/>
                  <a:pt x="10800" y="2700"/>
                </a:cubicBezTo>
                <a:cubicBezTo>
                  <a:pt x="15209" y="2700"/>
                  <a:pt x="18901" y="6391"/>
                  <a:pt x="18901" y="10801"/>
                </a:cubicBezTo>
                <a:cubicBezTo>
                  <a:pt x="18901" y="15209"/>
                  <a:pt x="15209" y="18900"/>
                  <a:pt x="10800" y="18900"/>
                </a:cubicBezTo>
                <a:cubicBezTo>
                  <a:pt x="6333" y="18900"/>
                  <a:pt x="15267" y="18900"/>
                  <a:pt x="10800" y="18900"/>
                </a:cubicBezTo>
                <a:close/>
                <a:moveTo>
                  <a:pt x="10800" y="0"/>
                </a:moveTo>
                <a:cubicBezTo>
                  <a:pt x="4915" y="0"/>
                  <a:pt x="0" y="4916"/>
                  <a:pt x="0" y="10801"/>
                </a:cubicBezTo>
                <a:cubicBezTo>
                  <a:pt x="0" y="16686"/>
                  <a:pt x="4915" y="21600"/>
                  <a:pt x="10800" y="21600"/>
                </a:cubicBezTo>
                <a:cubicBezTo>
                  <a:pt x="16685" y="21600"/>
                  <a:pt x="21600" y="16686"/>
                  <a:pt x="21600" y="10801"/>
                </a:cubicBezTo>
                <a:cubicBezTo>
                  <a:pt x="21600" y="4916"/>
                  <a:pt x="16685" y="0"/>
                  <a:pt x="10800" y="0"/>
                </a:cubicBezTo>
                <a:cubicBezTo>
                  <a:pt x="4836"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8" name="AutoShape 176"/>
          <p:cNvSpPr>
            <a:spLocks/>
          </p:cNvSpPr>
          <p:nvPr/>
        </p:nvSpPr>
        <p:spPr bwMode="auto">
          <a:xfrm>
            <a:off x="6832600" y="4959350"/>
            <a:ext cx="230188" cy="261938"/>
          </a:xfrm>
          <a:custGeom>
            <a:avLst/>
            <a:gdLst/>
            <a:ahLst/>
            <a:cxnLst/>
            <a:rect l="0" t="0" r="r" b="b"/>
            <a:pathLst>
              <a:path w="21164" h="21343">
                <a:moveTo>
                  <a:pt x="18042" y="18655"/>
                </a:moveTo>
                <a:cubicBezTo>
                  <a:pt x="13109" y="18655"/>
                  <a:pt x="8177" y="18655"/>
                  <a:pt x="3245" y="18655"/>
                </a:cubicBezTo>
                <a:cubicBezTo>
                  <a:pt x="2757" y="18655"/>
                  <a:pt x="3010" y="7164"/>
                  <a:pt x="3010" y="5966"/>
                </a:cubicBezTo>
                <a:cubicBezTo>
                  <a:pt x="3010" y="5038"/>
                  <a:pt x="3010" y="4109"/>
                  <a:pt x="3010" y="3182"/>
                </a:cubicBezTo>
                <a:cubicBezTo>
                  <a:pt x="3010" y="2553"/>
                  <a:pt x="3010" y="2665"/>
                  <a:pt x="3744" y="2665"/>
                </a:cubicBezTo>
                <a:cubicBezTo>
                  <a:pt x="6626" y="2665"/>
                  <a:pt x="9507" y="2665"/>
                  <a:pt x="12390" y="2665"/>
                </a:cubicBezTo>
                <a:cubicBezTo>
                  <a:pt x="13121" y="2665"/>
                  <a:pt x="13290" y="3002"/>
                  <a:pt x="13826" y="3477"/>
                </a:cubicBezTo>
                <a:cubicBezTo>
                  <a:pt x="15000" y="4518"/>
                  <a:pt x="16174" y="5560"/>
                  <a:pt x="17347" y="6599"/>
                </a:cubicBezTo>
                <a:cubicBezTo>
                  <a:pt x="18664" y="7767"/>
                  <a:pt x="18042" y="9880"/>
                  <a:pt x="18042" y="11458"/>
                </a:cubicBezTo>
                <a:cubicBezTo>
                  <a:pt x="18042" y="13857"/>
                  <a:pt x="18042" y="16256"/>
                  <a:pt x="18042" y="18655"/>
                </a:cubicBezTo>
                <a:cubicBezTo>
                  <a:pt x="18042" y="18655"/>
                  <a:pt x="18042" y="18655"/>
                  <a:pt x="18042" y="18655"/>
                </a:cubicBezTo>
                <a:close/>
                <a:moveTo>
                  <a:pt x="14154" y="0"/>
                </a:moveTo>
                <a:cubicBezTo>
                  <a:pt x="9442" y="0"/>
                  <a:pt x="4732" y="0"/>
                  <a:pt x="20" y="0"/>
                </a:cubicBezTo>
                <a:cubicBezTo>
                  <a:pt x="-12" y="0"/>
                  <a:pt x="4" y="12003"/>
                  <a:pt x="4" y="12879"/>
                </a:cubicBezTo>
                <a:cubicBezTo>
                  <a:pt x="4" y="15315"/>
                  <a:pt x="4" y="17753"/>
                  <a:pt x="4" y="20192"/>
                </a:cubicBezTo>
                <a:cubicBezTo>
                  <a:pt x="4" y="21600"/>
                  <a:pt x="71" y="21321"/>
                  <a:pt x="1682" y="21321"/>
                </a:cubicBezTo>
                <a:cubicBezTo>
                  <a:pt x="7657" y="21321"/>
                  <a:pt x="13631" y="21321"/>
                  <a:pt x="19604" y="21321"/>
                </a:cubicBezTo>
                <a:cubicBezTo>
                  <a:pt x="19693" y="21321"/>
                  <a:pt x="21048" y="21334"/>
                  <a:pt x="21048" y="21309"/>
                </a:cubicBezTo>
                <a:cubicBezTo>
                  <a:pt x="21048" y="20567"/>
                  <a:pt x="21048" y="19823"/>
                  <a:pt x="21048" y="19082"/>
                </a:cubicBezTo>
                <a:cubicBezTo>
                  <a:pt x="21048" y="16000"/>
                  <a:pt x="21048" y="12919"/>
                  <a:pt x="21048" y="9838"/>
                </a:cubicBezTo>
                <a:cubicBezTo>
                  <a:pt x="21048" y="8307"/>
                  <a:pt x="21588" y="6590"/>
                  <a:pt x="20331" y="5476"/>
                </a:cubicBezTo>
                <a:cubicBezTo>
                  <a:pt x="18273" y="3650"/>
                  <a:pt x="16214" y="1827"/>
                  <a:pt x="14154" y="0"/>
                </a:cubicBezTo>
                <a:cubicBezTo>
                  <a:pt x="14154" y="0"/>
                  <a:pt x="14154" y="0"/>
                  <a:pt x="14154" y="0"/>
                </a:cubicBezTo>
                <a:close/>
                <a:moveTo>
                  <a:pt x="14154"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49" name="AutoShape 177"/>
          <p:cNvSpPr>
            <a:spLocks/>
          </p:cNvSpPr>
          <p:nvPr/>
        </p:nvSpPr>
        <p:spPr bwMode="auto">
          <a:xfrm>
            <a:off x="6883400" y="5010150"/>
            <a:ext cx="115094" cy="163513"/>
          </a:xfrm>
          <a:custGeom>
            <a:avLst/>
            <a:gdLst/>
            <a:ahLst/>
            <a:cxnLst/>
            <a:rect l="0" t="0" r="r" b="b"/>
            <a:pathLst>
              <a:path w="18808" h="20712">
                <a:moveTo>
                  <a:pt x="10813" y="0"/>
                </a:moveTo>
                <a:cubicBezTo>
                  <a:pt x="9433" y="195"/>
                  <a:pt x="8150" y="-100"/>
                  <a:pt x="8150" y="1068"/>
                </a:cubicBezTo>
                <a:cubicBezTo>
                  <a:pt x="8150" y="2696"/>
                  <a:pt x="8150" y="4327"/>
                  <a:pt x="8150" y="5955"/>
                </a:cubicBezTo>
                <a:cubicBezTo>
                  <a:pt x="8150" y="8956"/>
                  <a:pt x="8150" y="11958"/>
                  <a:pt x="8150" y="14958"/>
                </a:cubicBezTo>
                <a:cubicBezTo>
                  <a:pt x="4811" y="13821"/>
                  <a:pt x="-2792" y="16043"/>
                  <a:pt x="1066" y="19381"/>
                </a:cubicBezTo>
                <a:cubicBezTo>
                  <a:pt x="3514" y="21500"/>
                  <a:pt x="10813" y="21221"/>
                  <a:pt x="10813" y="17600"/>
                </a:cubicBezTo>
                <a:cubicBezTo>
                  <a:pt x="10813" y="13752"/>
                  <a:pt x="10813" y="9901"/>
                  <a:pt x="10813" y="6051"/>
                </a:cubicBezTo>
                <a:cubicBezTo>
                  <a:pt x="14959" y="6051"/>
                  <a:pt x="18808" y="9221"/>
                  <a:pt x="18808" y="12452"/>
                </a:cubicBezTo>
                <a:cubicBezTo>
                  <a:pt x="18808" y="9292"/>
                  <a:pt x="18079" y="5613"/>
                  <a:pt x="14954" y="3348"/>
                </a:cubicBezTo>
                <a:cubicBezTo>
                  <a:pt x="14102" y="2728"/>
                  <a:pt x="13063" y="2236"/>
                  <a:pt x="11923" y="2015"/>
                </a:cubicBezTo>
                <a:cubicBezTo>
                  <a:pt x="10359" y="1710"/>
                  <a:pt x="10813" y="1330"/>
                  <a:pt x="10813" y="0"/>
                </a:cubicBezTo>
                <a:cubicBezTo>
                  <a:pt x="10813" y="0"/>
                  <a:pt x="10813" y="0"/>
                  <a:pt x="10813" y="0"/>
                </a:cubicBezTo>
                <a:close/>
                <a:moveTo>
                  <a:pt x="1081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0" name="AutoShape 178"/>
          <p:cNvSpPr>
            <a:spLocks/>
          </p:cNvSpPr>
          <p:nvPr/>
        </p:nvSpPr>
        <p:spPr bwMode="auto">
          <a:xfrm>
            <a:off x="8337550" y="869950"/>
            <a:ext cx="262732" cy="199232"/>
          </a:xfrm>
          <a:custGeom>
            <a:avLst/>
            <a:gdLst/>
            <a:ahLst/>
            <a:cxnLst/>
            <a:rect l="0" t="0" r="r" b="b"/>
            <a:pathLst>
              <a:path w="21484" h="20695">
                <a:moveTo>
                  <a:pt x="9358" y="3567"/>
                </a:moveTo>
                <a:cubicBezTo>
                  <a:pt x="8660" y="2551"/>
                  <a:pt x="7960" y="1537"/>
                  <a:pt x="7262" y="522"/>
                </a:cubicBezTo>
                <a:cubicBezTo>
                  <a:pt x="6787" y="-171"/>
                  <a:pt x="5773" y="169"/>
                  <a:pt x="5091" y="169"/>
                </a:cubicBezTo>
                <a:cubicBezTo>
                  <a:pt x="4264" y="169"/>
                  <a:pt x="0" y="-442"/>
                  <a:pt x="0" y="657"/>
                </a:cubicBezTo>
                <a:cubicBezTo>
                  <a:pt x="0" y="6939"/>
                  <a:pt x="0" y="13219"/>
                  <a:pt x="0" y="19499"/>
                </a:cubicBezTo>
                <a:cubicBezTo>
                  <a:pt x="0" y="21158"/>
                  <a:pt x="697" y="20564"/>
                  <a:pt x="1946" y="20564"/>
                </a:cubicBezTo>
                <a:cubicBezTo>
                  <a:pt x="4614" y="20564"/>
                  <a:pt x="7282" y="20564"/>
                  <a:pt x="9949" y="20564"/>
                </a:cubicBezTo>
                <a:cubicBezTo>
                  <a:pt x="12785" y="20564"/>
                  <a:pt x="15621" y="20564"/>
                  <a:pt x="18459" y="20564"/>
                </a:cubicBezTo>
                <a:cubicBezTo>
                  <a:pt x="19032" y="20564"/>
                  <a:pt x="21391" y="21049"/>
                  <a:pt x="21391" y="20154"/>
                </a:cubicBezTo>
                <a:cubicBezTo>
                  <a:pt x="21391" y="17144"/>
                  <a:pt x="21391" y="14135"/>
                  <a:pt x="21391" y="11123"/>
                </a:cubicBezTo>
                <a:cubicBezTo>
                  <a:pt x="21391" y="9431"/>
                  <a:pt x="21391" y="7741"/>
                  <a:pt x="21391" y="6049"/>
                </a:cubicBezTo>
                <a:cubicBezTo>
                  <a:pt x="21391" y="5681"/>
                  <a:pt x="21600" y="3848"/>
                  <a:pt x="21391" y="3567"/>
                </a:cubicBezTo>
                <a:cubicBezTo>
                  <a:pt x="21214" y="3331"/>
                  <a:pt x="19824" y="3567"/>
                  <a:pt x="19579" y="3567"/>
                </a:cubicBezTo>
                <a:cubicBezTo>
                  <a:pt x="18239" y="3567"/>
                  <a:pt x="16898" y="3567"/>
                  <a:pt x="15559" y="3567"/>
                </a:cubicBezTo>
                <a:cubicBezTo>
                  <a:pt x="13491" y="3567"/>
                  <a:pt x="11425" y="3567"/>
                  <a:pt x="9358" y="3567"/>
                </a:cubicBezTo>
                <a:cubicBezTo>
                  <a:pt x="9358" y="3567"/>
                  <a:pt x="9358" y="3567"/>
                  <a:pt x="9358" y="3567"/>
                </a:cubicBezTo>
                <a:close/>
                <a:moveTo>
                  <a:pt x="9358" y="356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1" name="AutoShape 179"/>
          <p:cNvSpPr>
            <a:spLocks/>
          </p:cNvSpPr>
          <p:nvPr/>
        </p:nvSpPr>
        <p:spPr bwMode="auto">
          <a:xfrm>
            <a:off x="1022350" y="4991100"/>
            <a:ext cx="212725" cy="263525"/>
          </a:xfrm>
          <a:custGeom>
            <a:avLst/>
            <a:gdLst/>
            <a:ahLst/>
            <a:cxnLst/>
            <a:rect l="0" t="0" r="r" b="b"/>
            <a:pathLst>
              <a:path w="21454" h="21165">
                <a:moveTo>
                  <a:pt x="18142" y="18418"/>
                </a:moveTo>
                <a:cubicBezTo>
                  <a:pt x="16732" y="18418"/>
                  <a:pt x="3299" y="18428"/>
                  <a:pt x="3299" y="18406"/>
                </a:cubicBezTo>
                <a:cubicBezTo>
                  <a:pt x="3299" y="13784"/>
                  <a:pt x="3299" y="9163"/>
                  <a:pt x="3299" y="4540"/>
                </a:cubicBezTo>
                <a:cubicBezTo>
                  <a:pt x="3299" y="3929"/>
                  <a:pt x="3299" y="3317"/>
                  <a:pt x="3299" y="2705"/>
                </a:cubicBezTo>
                <a:cubicBezTo>
                  <a:pt x="3299" y="2610"/>
                  <a:pt x="5879" y="2661"/>
                  <a:pt x="6106" y="2661"/>
                </a:cubicBezTo>
                <a:cubicBezTo>
                  <a:pt x="7146" y="2661"/>
                  <a:pt x="13195" y="1984"/>
                  <a:pt x="13195" y="3394"/>
                </a:cubicBezTo>
                <a:cubicBezTo>
                  <a:pt x="13195" y="3927"/>
                  <a:pt x="12762" y="6255"/>
                  <a:pt x="13195" y="6600"/>
                </a:cubicBezTo>
                <a:cubicBezTo>
                  <a:pt x="13650" y="6964"/>
                  <a:pt x="16681" y="6600"/>
                  <a:pt x="17398" y="6600"/>
                </a:cubicBezTo>
                <a:cubicBezTo>
                  <a:pt x="18840" y="6600"/>
                  <a:pt x="18142" y="11115"/>
                  <a:pt x="18142" y="11685"/>
                </a:cubicBezTo>
                <a:cubicBezTo>
                  <a:pt x="18142" y="13928"/>
                  <a:pt x="18142" y="16173"/>
                  <a:pt x="18142" y="18418"/>
                </a:cubicBezTo>
                <a:cubicBezTo>
                  <a:pt x="18142" y="18418"/>
                  <a:pt x="18142" y="18418"/>
                  <a:pt x="18142" y="18418"/>
                </a:cubicBezTo>
                <a:close/>
                <a:moveTo>
                  <a:pt x="13878" y="35"/>
                </a:moveTo>
                <a:cubicBezTo>
                  <a:pt x="12395" y="35"/>
                  <a:pt x="0" y="-102"/>
                  <a:pt x="0" y="167"/>
                </a:cubicBezTo>
                <a:cubicBezTo>
                  <a:pt x="0" y="4939"/>
                  <a:pt x="0" y="9711"/>
                  <a:pt x="0" y="14482"/>
                </a:cubicBezTo>
                <a:cubicBezTo>
                  <a:pt x="0" y="16537"/>
                  <a:pt x="0" y="18593"/>
                  <a:pt x="0" y="20649"/>
                </a:cubicBezTo>
                <a:cubicBezTo>
                  <a:pt x="0" y="21498"/>
                  <a:pt x="2679" y="21044"/>
                  <a:pt x="3524" y="21044"/>
                </a:cubicBezTo>
                <a:cubicBezTo>
                  <a:pt x="9479" y="21044"/>
                  <a:pt x="15434" y="21044"/>
                  <a:pt x="21390" y="21044"/>
                </a:cubicBezTo>
                <a:cubicBezTo>
                  <a:pt x="21494" y="21044"/>
                  <a:pt x="21441" y="9322"/>
                  <a:pt x="21441" y="8263"/>
                </a:cubicBezTo>
                <a:cubicBezTo>
                  <a:pt x="21441" y="6375"/>
                  <a:pt x="21600" y="6183"/>
                  <a:pt x="19941" y="4863"/>
                </a:cubicBezTo>
                <a:cubicBezTo>
                  <a:pt x="17920" y="3253"/>
                  <a:pt x="15899" y="1645"/>
                  <a:pt x="13878" y="35"/>
                </a:cubicBezTo>
                <a:cubicBezTo>
                  <a:pt x="13878" y="35"/>
                  <a:pt x="13878" y="35"/>
                  <a:pt x="13878" y="35"/>
                </a:cubicBezTo>
                <a:close/>
                <a:moveTo>
                  <a:pt x="13878" y="3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2" name="AutoShape 180"/>
          <p:cNvSpPr>
            <a:spLocks/>
          </p:cNvSpPr>
          <p:nvPr/>
        </p:nvSpPr>
        <p:spPr bwMode="auto">
          <a:xfrm>
            <a:off x="10464800" y="4425950"/>
            <a:ext cx="230188" cy="261938"/>
          </a:xfrm>
          <a:custGeom>
            <a:avLst/>
            <a:gdLst/>
            <a:ahLst/>
            <a:cxnLst/>
            <a:rect l="0" t="0" r="r" b="b"/>
            <a:pathLst>
              <a:path w="21163" h="21345">
                <a:moveTo>
                  <a:pt x="18040" y="18657"/>
                </a:moveTo>
                <a:cubicBezTo>
                  <a:pt x="13109" y="18657"/>
                  <a:pt x="8177" y="18657"/>
                  <a:pt x="3245" y="18657"/>
                </a:cubicBezTo>
                <a:cubicBezTo>
                  <a:pt x="2757" y="18657"/>
                  <a:pt x="3011" y="7164"/>
                  <a:pt x="3011" y="5966"/>
                </a:cubicBezTo>
                <a:cubicBezTo>
                  <a:pt x="3011" y="5038"/>
                  <a:pt x="3011" y="4110"/>
                  <a:pt x="3011" y="3183"/>
                </a:cubicBezTo>
                <a:cubicBezTo>
                  <a:pt x="3011" y="2554"/>
                  <a:pt x="3011" y="2666"/>
                  <a:pt x="3743" y="2666"/>
                </a:cubicBezTo>
                <a:cubicBezTo>
                  <a:pt x="6625" y="2666"/>
                  <a:pt x="9507" y="2666"/>
                  <a:pt x="12389" y="2666"/>
                </a:cubicBezTo>
                <a:cubicBezTo>
                  <a:pt x="13122" y="2666"/>
                  <a:pt x="13289" y="3002"/>
                  <a:pt x="13825" y="3478"/>
                </a:cubicBezTo>
                <a:cubicBezTo>
                  <a:pt x="14998" y="4520"/>
                  <a:pt x="16173" y="5560"/>
                  <a:pt x="17347" y="6600"/>
                </a:cubicBezTo>
                <a:cubicBezTo>
                  <a:pt x="18662" y="7767"/>
                  <a:pt x="18040" y="9880"/>
                  <a:pt x="18040" y="11459"/>
                </a:cubicBezTo>
                <a:cubicBezTo>
                  <a:pt x="18040" y="13857"/>
                  <a:pt x="18040" y="16258"/>
                  <a:pt x="18040" y="18657"/>
                </a:cubicBezTo>
                <a:cubicBezTo>
                  <a:pt x="18040" y="18657"/>
                  <a:pt x="18040" y="18657"/>
                  <a:pt x="18040" y="18657"/>
                </a:cubicBezTo>
                <a:close/>
                <a:moveTo>
                  <a:pt x="14153" y="0"/>
                </a:moveTo>
                <a:cubicBezTo>
                  <a:pt x="9443" y="0"/>
                  <a:pt x="4731" y="0"/>
                  <a:pt x="20" y="0"/>
                </a:cubicBezTo>
                <a:cubicBezTo>
                  <a:pt x="-13" y="0"/>
                  <a:pt x="4" y="12004"/>
                  <a:pt x="4" y="12879"/>
                </a:cubicBezTo>
                <a:cubicBezTo>
                  <a:pt x="4" y="15316"/>
                  <a:pt x="4" y="17754"/>
                  <a:pt x="4" y="20193"/>
                </a:cubicBezTo>
                <a:cubicBezTo>
                  <a:pt x="4" y="21600"/>
                  <a:pt x="71" y="21323"/>
                  <a:pt x="1682" y="21323"/>
                </a:cubicBezTo>
                <a:cubicBezTo>
                  <a:pt x="7655" y="21323"/>
                  <a:pt x="13629" y="21323"/>
                  <a:pt x="19603" y="21323"/>
                </a:cubicBezTo>
                <a:cubicBezTo>
                  <a:pt x="19693" y="21323"/>
                  <a:pt x="21047" y="21335"/>
                  <a:pt x="21047" y="21311"/>
                </a:cubicBezTo>
                <a:cubicBezTo>
                  <a:pt x="21047" y="20567"/>
                  <a:pt x="21047" y="19825"/>
                  <a:pt x="21047" y="19083"/>
                </a:cubicBezTo>
                <a:cubicBezTo>
                  <a:pt x="21047" y="16001"/>
                  <a:pt x="21047" y="12921"/>
                  <a:pt x="21047" y="9840"/>
                </a:cubicBezTo>
                <a:cubicBezTo>
                  <a:pt x="21047" y="8308"/>
                  <a:pt x="21587" y="6590"/>
                  <a:pt x="20330" y="5476"/>
                </a:cubicBezTo>
                <a:cubicBezTo>
                  <a:pt x="18271" y="3651"/>
                  <a:pt x="16212" y="1827"/>
                  <a:pt x="14153" y="0"/>
                </a:cubicBezTo>
                <a:cubicBezTo>
                  <a:pt x="14153" y="0"/>
                  <a:pt x="14153" y="0"/>
                  <a:pt x="14153" y="0"/>
                </a:cubicBezTo>
                <a:close/>
                <a:moveTo>
                  <a:pt x="1415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3" name="AutoShape 181"/>
          <p:cNvSpPr>
            <a:spLocks/>
          </p:cNvSpPr>
          <p:nvPr/>
        </p:nvSpPr>
        <p:spPr bwMode="auto">
          <a:xfrm>
            <a:off x="10528300" y="4540250"/>
            <a:ext cx="100807" cy="16669"/>
          </a:xfrm>
          <a:custGeom>
            <a:avLst/>
            <a:gdLst/>
            <a:ahLst/>
            <a:cxnLst/>
            <a:rect l="0" t="0" r="r" b="b"/>
            <a:pathLst>
              <a:path w="20702" h="20341">
                <a:moveTo>
                  <a:pt x="182" y="20341"/>
                </a:moveTo>
                <a:cubicBezTo>
                  <a:pt x="4297" y="20341"/>
                  <a:pt x="8414" y="20341"/>
                  <a:pt x="12529" y="20341"/>
                </a:cubicBezTo>
                <a:cubicBezTo>
                  <a:pt x="14858" y="20341"/>
                  <a:pt x="17186" y="20341"/>
                  <a:pt x="19515" y="20341"/>
                </a:cubicBezTo>
                <a:cubicBezTo>
                  <a:pt x="20740" y="20341"/>
                  <a:pt x="21027" y="4839"/>
                  <a:pt x="20331" y="1008"/>
                </a:cubicBezTo>
                <a:cubicBezTo>
                  <a:pt x="19922" y="-1259"/>
                  <a:pt x="17192" y="1008"/>
                  <a:pt x="16652" y="1008"/>
                </a:cubicBezTo>
                <a:cubicBezTo>
                  <a:pt x="13761" y="1008"/>
                  <a:pt x="10872" y="1008"/>
                  <a:pt x="7984" y="1008"/>
                </a:cubicBezTo>
                <a:cubicBezTo>
                  <a:pt x="5655" y="1008"/>
                  <a:pt x="3327" y="1008"/>
                  <a:pt x="998" y="1008"/>
                </a:cubicBezTo>
                <a:cubicBezTo>
                  <a:pt x="-573" y="1008"/>
                  <a:pt x="182" y="12766"/>
                  <a:pt x="182" y="20341"/>
                </a:cubicBezTo>
                <a:cubicBezTo>
                  <a:pt x="182" y="20341"/>
                  <a:pt x="182" y="20341"/>
                  <a:pt x="182" y="20341"/>
                </a:cubicBezTo>
                <a:close/>
                <a:moveTo>
                  <a:pt x="182" y="2034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4" name="AutoShape 182"/>
          <p:cNvSpPr>
            <a:spLocks/>
          </p:cNvSpPr>
          <p:nvPr/>
        </p:nvSpPr>
        <p:spPr bwMode="auto">
          <a:xfrm>
            <a:off x="10528300" y="4508500"/>
            <a:ext cx="65882" cy="18257"/>
          </a:xfrm>
          <a:custGeom>
            <a:avLst/>
            <a:gdLst/>
            <a:ahLst/>
            <a:cxnLst/>
            <a:rect l="0" t="0" r="r" b="b"/>
            <a:pathLst>
              <a:path w="21358" h="18845">
                <a:moveTo>
                  <a:pt x="21358" y="0"/>
                </a:moveTo>
                <a:cubicBezTo>
                  <a:pt x="16414" y="0"/>
                  <a:pt x="11467" y="0"/>
                  <a:pt x="6521" y="0"/>
                </a:cubicBezTo>
                <a:cubicBezTo>
                  <a:pt x="4439" y="0"/>
                  <a:pt x="2354" y="0"/>
                  <a:pt x="272" y="0"/>
                </a:cubicBezTo>
                <a:cubicBezTo>
                  <a:pt x="272" y="0"/>
                  <a:pt x="-242" y="15445"/>
                  <a:pt x="143" y="16641"/>
                </a:cubicBezTo>
                <a:cubicBezTo>
                  <a:pt x="1738" y="21600"/>
                  <a:pt x="12681" y="16641"/>
                  <a:pt x="14986" y="16641"/>
                </a:cubicBezTo>
                <a:cubicBezTo>
                  <a:pt x="21167" y="16641"/>
                  <a:pt x="21358" y="19926"/>
                  <a:pt x="21358" y="0"/>
                </a:cubicBezTo>
                <a:cubicBezTo>
                  <a:pt x="21358" y="0"/>
                  <a:pt x="21358" y="0"/>
                  <a:pt x="21358" y="0"/>
                </a:cubicBezTo>
                <a:close/>
                <a:moveTo>
                  <a:pt x="2135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5" name="AutoShape 183"/>
          <p:cNvSpPr>
            <a:spLocks/>
          </p:cNvSpPr>
          <p:nvPr/>
        </p:nvSpPr>
        <p:spPr bwMode="auto">
          <a:xfrm>
            <a:off x="10528300" y="4572000"/>
            <a:ext cx="100807" cy="16669"/>
          </a:xfrm>
          <a:custGeom>
            <a:avLst/>
            <a:gdLst/>
            <a:ahLst/>
            <a:cxnLst/>
            <a:rect l="0" t="0" r="r" b="b"/>
            <a:pathLst>
              <a:path w="20702" h="20340">
                <a:moveTo>
                  <a:pt x="182" y="20340"/>
                </a:moveTo>
                <a:cubicBezTo>
                  <a:pt x="4297" y="20340"/>
                  <a:pt x="8414" y="20340"/>
                  <a:pt x="12529" y="20340"/>
                </a:cubicBezTo>
                <a:cubicBezTo>
                  <a:pt x="14858" y="20340"/>
                  <a:pt x="17186" y="20340"/>
                  <a:pt x="19515" y="20340"/>
                </a:cubicBezTo>
                <a:cubicBezTo>
                  <a:pt x="20740" y="20340"/>
                  <a:pt x="21027" y="4842"/>
                  <a:pt x="20331" y="1008"/>
                </a:cubicBezTo>
                <a:cubicBezTo>
                  <a:pt x="19922" y="-1260"/>
                  <a:pt x="17192" y="1008"/>
                  <a:pt x="16652" y="1008"/>
                </a:cubicBezTo>
                <a:cubicBezTo>
                  <a:pt x="13761" y="1008"/>
                  <a:pt x="10872" y="1008"/>
                  <a:pt x="7984" y="1008"/>
                </a:cubicBezTo>
                <a:cubicBezTo>
                  <a:pt x="5655" y="1008"/>
                  <a:pt x="3327" y="1008"/>
                  <a:pt x="998" y="1008"/>
                </a:cubicBezTo>
                <a:cubicBezTo>
                  <a:pt x="-573" y="1008"/>
                  <a:pt x="182" y="12774"/>
                  <a:pt x="182" y="20340"/>
                </a:cubicBezTo>
                <a:cubicBezTo>
                  <a:pt x="182" y="20340"/>
                  <a:pt x="182" y="20340"/>
                  <a:pt x="182" y="20340"/>
                </a:cubicBezTo>
                <a:close/>
                <a:moveTo>
                  <a:pt x="182" y="2034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6" name="AutoShape 184"/>
          <p:cNvSpPr>
            <a:spLocks/>
          </p:cNvSpPr>
          <p:nvPr/>
        </p:nvSpPr>
        <p:spPr bwMode="auto">
          <a:xfrm>
            <a:off x="10528300" y="4603750"/>
            <a:ext cx="100807" cy="16669"/>
          </a:xfrm>
          <a:custGeom>
            <a:avLst/>
            <a:gdLst/>
            <a:ahLst/>
            <a:cxnLst/>
            <a:rect l="0" t="0" r="r" b="b"/>
            <a:pathLst>
              <a:path w="20702" h="20341">
                <a:moveTo>
                  <a:pt x="182" y="20341"/>
                </a:moveTo>
                <a:cubicBezTo>
                  <a:pt x="4297" y="20341"/>
                  <a:pt x="8414" y="20341"/>
                  <a:pt x="12529" y="20341"/>
                </a:cubicBezTo>
                <a:cubicBezTo>
                  <a:pt x="14858" y="20341"/>
                  <a:pt x="17186" y="20341"/>
                  <a:pt x="19515" y="20341"/>
                </a:cubicBezTo>
                <a:cubicBezTo>
                  <a:pt x="20740" y="20341"/>
                  <a:pt x="21027" y="4839"/>
                  <a:pt x="20331" y="1008"/>
                </a:cubicBezTo>
                <a:cubicBezTo>
                  <a:pt x="19922" y="-1259"/>
                  <a:pt x="17192" y="1008"/>
                  <a:pt x="16652" y="1008"/>
                </a:cubicBezTo>
                <a:cubicBezTo>
                  <a:pt x="13761" y="1008"/>
                  <a:pt x="10872" y="1008"/>
                  <a:pt x="7984" y="1008"/>
                </a:cubicBezTo>
                <a:cubicBezTo>
                  <a:pt x="5655" y="1008"/>
                  <a:pt x="3327" y="1008"/>
                  <a:pt x="998" y="1008"/>
                </a:cubicBezTo>
                <a:cubicBezTo>
                  <a:pt x="-573" y="1008"/>
                  <a:pt x="182" y="12766"/>
                  <a:pt x="182" y="20341"/>
                </a:cubicBezTo>
                <a:cubicBezTo>
                  <a:pt x="182" y="20341"/>
                  <a:pt x="182" y="20341"/>
                  <a:pt x="182" y="20341"/>
                </a:cubicBezTo>
                <a:close/>
                <a:moveTo>
                  <a:pt x="182" y="2034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7" name="AutoShape 185"/>
          <p:cNvSpPr>
            <a:spLocks/>
          </p:cNvSpPr>
          <p:nvPr/>
        </p:nvSpPr>
        <p:spPr bwMode="auto">
          <a:xfrm>
            <a:off x="1695450" y="5092700"/>
            <a:ext cx="97632" cy="163513"/>
          </a:xfrm>
          <a:custGeom>
            <a:avLst/>
            <a:gdLst/>
            <a:ahLst/>
            <a:cxnLst/>
            <a:rect l="0" t="0" r="r" b="b"/>
            <a:pathLst>
              <a:path w="21052" h="21600">
                <a:moveTo>
                  <a:pt x="10525" y="10799"/>
                </a:moveTo>
                <a:cubicBezTo>
                  <a:pt x="1474" y="10799"/>
                  <a:pt x="1473" y="2160"/>
                  <a:pt x="10525" y="2160"/>
                </a:cubicBezTo>
                <a:cubicBezTo>
                  <a:pt x="19577" y="2160"/>
                  <a:pt x="19577" y="10799"/>
                  <a:pt x="10525" y="10799"/>
                </a:cubicBezTo>
                <a:cubicBezTo>
                  <a:pt x="6646" y="10799"/>
                  <a:pt x="14398" y="10799"/>
                  <a:pt x="10525" y="10799"/>
                </a:cubicBezTo>
                <a:close/>
                <a:moveTo>
                  <a:pt x="10525" y="0"/>
                </a:moveTo>
                <a:cubicBezTo>
                  <a:pt x="5770" y="0"/>
                  <a:pt x="1490" y="2047"/>
                  <a:pt x="319" y="4886"/>
                </a:cubicBezTo>
                <a:cubicBezTo>
                  <a:pt x="-263" y="6301"/>
                  <a:pt x="-46" y="7822"/>
                  <a:pt x="950" y="9147"/>
                </a:cubicBezTo>
                <a:cubicBezTo>
                  <a:pt x="1593" y="10000"/>
                  <a:pt x="3506" y="10755"/>
                  <a:pt x="3506" y="11657"/>
                </a:cubicBezTo>
                <a:cubicBezTo>
                  <a:pt x="3506" y="14969"/>
                  <a:pt x="3506" y="18283"/>
                  <a:pt x="3506" y="21600"/>
                </a:cubicBezTo>
                <a:cubicBezTo>
                  <a:pt x="4714" y="20857"/>
                  <a:pt x="8998" y="17280"/>
                  <a:pt x="10525" y="17280"/>
                </a:cubicBezTo>
                <a:cubicBezTo>
                  <a:pt x="12053" y="17280"/>
                  <a:pt x="16336" y="20857"/>
                  <a:pt x="17544" y="21600"/>
                </a:cubicBezTo>
                <a:cubicBezTo>
                  <a:pt x="17544" y="18376"/>
                  <a:pt x="17544" y="15155"/>
                  <a:pt x="17544" y="11933"/>
                </a:cubicBezTo>
                <a:cubicBezTo>
                  <a:pt x="17544" y="11108"/>
                  <a:pt x="17455" y="11428"/>
                  <a:pt x="18547" y="10641"/>
                </a:cubicBezTo>
                <a:cubicBezTo>
                  <a:pt x="20442" y="9268"/>
                  <a:pt x="21337" y="7454"/>
                  <a:pt x="20971" y="5668"/>
                </a:cubicBezTo>
                <a:cubicBezTo>
                  <a:pt x="20320" y="2474"/>
                  <a:pt x="15755" y="0"/>
                  <a:pt x="10525" y="0"/>
                </a:cubicBezTo>
                <a:cubicBezTo>
                  <a:pt x="4720" y="0"/>
                  <a:pt x="16331" y="0"/>
                  <a:pt x="10525" y="0"/>
                </a:cubicBezTo>
                <a:close/>
                <a:moveTo>
                  <a:pt x="1052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8" name="AutoShape 186"/>
          <p:cNvSpPr>
            <a:spLocks/>
          </p:cNvSpPr>
          <p:nvPr/>
        </p:nvSpPr>
        <p:spPr bwMode="auto">
          <a:xfrm>
            <a:off x="1543050" y="4991100"/>
            <a:ext cx="215107" cy="261938"/>
          </a:xfrm>
          <a:custGeom>
            <a:avLst/>
            <a:gdLst/>
            <a:ahLst/>
            <a:cxnLst/>
            <a:rect l="0" t="0" r="r" b="b"/>
            <a:pathLst>
              <a:path w="20692" h="21575">
                <a:moveTo>
                  <a:pt x="10599" y="18879"/>
                </a:moveTo>
                <a:cubicBezTo>
                  <a:pt x="8143" y="18879"/>
                  <a:pt x="5688" y="18879"/>
                  <a:pt x="3233" y="18879"/>
                </a:cubicBezTo>
                <a:cubicBezTo>
                  <a:pt x="3166" y="18879"/>
                  <a:pt x="3201" y="14211"/>
                  <a:pt x="3201" y="13892"/>
                </a:cubicBezTo>
                <a:cubicBezTo>
                  <a:pt x="3201" y="10984"/>
                  <a:pt x="3201" y="8073"/>
                  <a:pt x="3201" y="5163"/>
                </a:cubicBezTo>
                <a:cubicBezTo>
                  <a:pt x="3201" y="4401"/>
                  <a:pt x="3201" y="3642"/>
                  <a:pt x="3201" y="2881"/>
                </a:cubicBezTo>
                <a:cubicBezTo>
                  <a:pt x="3201" y="2479"/>
                  <a:pt x="4733" y="2705"/>
                  <a:pt x="5103" y="2705"/>
                </a:cubicBezTo>
                <a:cubicBezTo>
                  <a:pt x="6771" y="2705"/>
                  <a:pt x="8439" y="2705"/>
                  <a:pt x="10107" y="2705"/>
                </a:cubicBezTo>
                <a:cubicBezTo>
                  <a:pt x="10973" y="2705"/>
                  <a:pt x="11769" y="2500"/>
                  <a:pt x="12389" y="3029"/>
                </a:cubicBezTo>
                <a:cubicBezTo>
                  <a:pt x="13491" y="3970"/>
                  <a:pt x="14591" y="4910"/>
                  <a:pt x="15693" y="5853"/>
                </a:cubicBezTo>
                <a:cubicBezTo>
                  <a:pt x="16770" y="6773"/>
                  <a:pt x="16860" y="6748"/>
                  <a:pt x="18424" y="6748"/>
                </a:cubicBezTo>
                <a:cubicBezTo>
                  <a:pt x="18698" y="6748"/>
                  <a:pt x="21470" y="6978"/>
                  <a:pt x="20480" y="6133"/>
                </a:cubicBezTo>
                <a:cubicBezTo>
                  <a:pt x="19553" y="5341"/>
                  <a:pt x="18627" y="4549"/>
                  <a:pt x="17701" y="3758"/>
                </a:cubicBezTo>
                <a:cubicBezTo>
                  <a:pt x="16560" y="2781"/>
                  <a:pt x="15418" y="1806"/>
                  <a:pt x="14277" y="831"/>
                </a:cubicBezTo>
                <a:cubicBezTo>
                  <a:pt x="13794" y="418"/>
                  <a:pt x="13556" y="9"/>
                  <a:pt x="12880" y="9"/>
                </a:cubicBezTo>
                <a:cubicBezTo>
                  <a:pt x="11688" y="9"/>
                  <a:pt x="47" y="-25"/>
                  <a:pt x="47" y="43"/>
                </a:cubicBezTo>
                <a:cubicBezTo>
                  <a:pt x="47" y="4001"/>
                  <a:pt x="47" y="7961"/>
                  <a:pt x="47" y="11918"/>
                </a:cubicBezTo>
                <a:cubicBezTo>
                  <a:pt x="47" y="12675"/>
                  <a:pt x="-130" y="21575"/>
                  <a:pt x="205" y="21575"/>
                </a:cubicBezTo>
                <a:cubicBezTo>
                  <a:pt x="4676" y="21575"/>
                  <a:pt x="9147" y="21575"/>
                  <a:pt x="13618" y="21575"/>
                </a:cubicBezTo>
                <a:cubicBezTo>
                  <a:pt x="12611" y="20677"/>
                  <a:pt x="11600" y="19781"/>
                  <a:pt x="10599" y="18879"/>
                </a:cubicBezTo>
                <a:cubicBezTo>
                  <a:pt x="10599" y="18879"/>
                  <a:pt x="10599" y="18879"/>
                  <a:pt x="10599" y="18879"/>
                </a:cubicBezTo>
                <a:close/>
                <a:moveTo>
                  <a:pt x="10599" y="1887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59" name="AutoShape 187"/>
          <p:cNvSpPr>
            <a:spLocks/>
          </p:cNvSpPr>
          <p:nvPr/>
        </p:nvSpPr>
        <p:spPr bwMode="auto">
          <a:xfrm>
            <a:off x="1593057" y="5073650"/>
            <a:ext cx="84138" cy="18257"/>
          </a:xfrm>
          <a:custGeom>
            <a:avLst/>
            <a:gdLst/>
            <a:ahLst/>
            <a:cxnLst/>
            <a:rect l="0" t="0" r="r" b="b"/>
            <a:pathLst>
              <a:path w="20797" h="18650">
                <a:moveTo>
                  <a:pt x="20599" y="0"/>
                </a:moveTo>
                <a:cubicBezTo>
                  <a:pt x="16295" y="0"/>
                  <a:pt x="11990" y="0"/>
                  <a:pt x="7686" y="0"/>
                </a:cubicBezTo>
                <a:cubicBezTo>
                  <a:pt x="5468" y="0"/>
                  <a:pt x="3249" y="0"/>
                  <a:pt x="1031" y="0"/>
                </a:cubicBezTo>
                <a:cubicBezTo>
                  <a:pt x="-116" y="0"/>
                  <a:pt x="-241" y="13788"/>
                  <a:pt x="337" y="16289"/>
                </a:cubicBezTo>
                <a:cubicBezTo>
                  <a:pt x="1556" y="21600"/>
                  <a:pt x="11402" y="16289"/>
                  <a:pt x="13250" y="16289"/>
                </a:cubicBezTo>
                <a:cubicBezTo>
                  <a:pt x="15468" y="16289"/>
                  <a:pt x="17686" y="16289"/>
                  <a:pt x="19904" y="16289"/>
                </a:cubicBezTo>
                <a:cubicBezTo>
                  <a:pt x="21359" y="16289"/>
                  <a:pt x="20599" y="4793"/>
                  <a:pt x="20599" y="0"/>
                </a:cubicBezTo>
                <a:cubicBezTo>
                  <a:pt x="20599" y="0"/>
                  <a:pt x="20599" y="0"/>
                  <a:pt x="20599" y="0"/>
                </a:cubicBezTo>
                <a:close/>
                <a:moveTo>
                  <a:pt x="205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0" name="AutoShape 188"/>
          <p:cNvSpPr>
            <a:spLocks/>
          </p:cNvSpPr>
          <p:nvPr/>
        </p:nvSpPr>
        <p:spPr bwMode="auto">
          <a:xfrm>
            <a:off x="1593057" y="5105400"/>
            <a:ext cx="84138" cy="18257"/>
          </a:xfrm>
          <a:custGeom>
            <a:avLst/>
            <a:gdLst/>
            <a:ahLst/>
            <a:cxnLst/>
            <a:rect l="0" t="0" r="r" b="b"/>
            <a:pathLst>
              <a:path w="20797" h="18650">
                <a:moveTo>
                  <a:pt x="20599" y="0"/>
                </a:moveTo>
                <a:cubicBezTo>
                  <a:pt x="16295" y="0"/>
                  <a:pt x="11990" y="0"/>
                  <a:pt x="7686" y="0"/>
                </a:cubicBezTo>
                <a:cubicBezTo>
                  <a:pt x="5468" y="0"/>
                  <a:pt x="3249" y="0"/>
                  <a:pt x="1031" y="0"/>
                </a:cubicBezTo>
                <a:cubicBezTo>
                  <a:pt x="-116" y="0"/>
                  <a:pt x="-241" y="13776"/>
                  <a:pt x="337" y="16289"/>
                </a:cubicBezTo>
                <a:cubicBezTo>
                  <a:pt x="1556" y="21600"/>
                  <a:pt x="11402" y="16289"/>
                  <a:pt x="13250" y="16289"/>
                </a:cubicBezTo>
                <a:cubicBezTo>
                  <a:pt x="15468" y="16289"/>
                  <a:pt x="17686" y="16289"/>
                  <a:pt x="19904" y="16289"/>
                </a:cubicBezTo>
                <a:cubicBezTo>
                  <a:pt x="21359" y="16289"/>
                  <a:pt x="20599" y="4793"/>
                  <a:pt x="20599" y="0"/>
                </a:cubicBezTo>
                <a:cubicBezTo>
                  <a:pt x="20599" y="0"/>
                  <a:pt x="20599" y="0"/>
                  <a:pt x="20599" y="0"/>
                </a:cubicBezTo>
                <a:close/>
                <a:moveTo>
                  <a:pt x="205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1" name="AutoShape 189"/>
          <p:cNvSpPr>
            <a:spLocks/>
          </p:cNvSpPr>
          <p:nvPr/>
        </p:nvSpPr>
        <p:spPr bwMode="auto">
          <a:xfrm>
            <a:off x="1593057" y="5137150"/>
            <a:ext cx="84138" cy="18257"/>
          </a:xfrm>
          <a:custGeom>
            <a:avLst/>
            <a:gdLst/>
            <a:ahLst/>
            <a:cxnLst/>
            <a:rect l="0" t="0" r="r" b="b"/>
            <a:pathLst>
              <a:path w="20798" h="18648">
                <a:moveTo>
                  <a:pt x="199" y="18648"/>
                </a:moveTo>
                <a:cubicBezTo>
                  <a:pt x="4502" y="18648"/>
                  <a:pt x="8808" y="18648"/>
                  <a:pt x="13112" y="18648"/>
                </a:cubicBezTo>
                <a:cubicBezTo>
                  <a:pt x="15330" y="18648"/>
                  <a:pt x="17548" y="18648"/>
                  <a:pt x="19767" y="18648"/>
                </a:cubicBezTo>
                <a:cubicBezTo>
                  <a:pt x="20914" y="18648"/>
                  <a:pt x="21039" y="4877"/>
                  <a:pt x="20461" y="2362"/>
                </a:cubicBezTo>
                <a:cubicBezTo>
                  <a:pt x="19242" y="-2952"/>
                  <a:pt x="9396" y="2362"/>
                  <a:pt x="7548" y="2362"/>
                </a:cubicBezTo>
                <a:cubicBezTo>
                  <a:pt x="5330" y="2362"/>
                  <a:pt x="3111" y="2362"/>
                  <a:pt x="893" y="2362"/>
                </a:cubicBezTo>
                <a:cubicBezTo>
                  <a:pt x="-561" y="2362"/>
                  <a:pt x="199" y="13864"/>
                  <a:pt x="199" y="18648"/>
                </a:cubicBezTo>
                <a:cubicBezTo>
                  <a:pt x="199" y="18648"/>
                  <a:pt x="199" y="18648"/>
                  <a:pt x="199" y="18648"/>
                </a:cubicBezTo>
                <a:close/>
                <a:moveTo>
                  <a:pt x="199" y="1864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2" name="AutoShape 190"/>
          <p:cNvSpPr>
            <a:spLocks/>
          </p:cNvSpPr>
          <p:nvPr/>
        </p:nvSpPr>
        <p:spPr bwMode="auto">
          <a:xfrm>
            <a:off x="10985500" y="4425950"/>
            <a:ext cx="230188" cy="261938"/>
          </a:xfrm>
          <a:custGeom>
            <a:avLst/>
            <a:gdLst/>
            <a:ahLst/>
            <a:cxnLst/>
            <a:rect l="0" t="0" r="r" b="b"/>
            <a:pathLst>
              <a:path w="21162" h="21345">
                <a:moveTo>
                  <a:pt x="18041" y="18657"/>
                </a:moveTo>
                <a:cubicBezTo>
                  <a:pt x="13108" y="18657"/>
                  <a:pt x="8178" y="18657"/>
                  <a:pt x="3245" y="18657"/>
                </a:cubicBezTo>
                <a:cubicBezTo>
                  <a:pt x="2756" y="18657"/>
                  <a:pt x="3010" y="7164"/>
                  <a:pt x="3010" y="5966"/>
                </a:cubicBezTo>
                <a:cubicBezTo>
                  <a:pt x="3010" y="5038"/>
                  <a:pt x="3010" y="4110"/>
                  <a:pt x="3010" y="3183"/>
                </a:cubicBezTo>
                <a:cubicBezTo>
                  <a:pt x="3010" y="2554"/>
                  <a:pt x="3011" y="2666"/>
                  <a:pt x="3743" y="2666"/>
                </a:cubicBezTo>
                <a:cubicBezTo>
                  <a:pt x="6625" y="2666"/>
                  <a:pt x="9507" y="2666"/>
                  <a:pt x="12389" y="2666"/>
                </a:cubicBezTo>
                <a:cubicBezTo>
                  <a:pt x="13121" y="2666"/>
                  <a:pt x="13289" y="3002"/>
                  <a:pt x="13825" y="3478"/>
                </a:cubicBezTo>
                <a:cubicBezTo>
                  <a:pt x="14999" y="4520"/>
                  <a:pt x="16173" y="5560"/>
                  <a:pt x="17346" y="6600"/>
                </a:cubicBezTo>
                <a:cubicBezTo>
                  <a:pt x="18662" y="7767"/>
                  <a:pt x="18041" y="9880"/>
                  <a:pt x="18041" y="11459"/>
                </a:cubicBezTo>
                <a:cubicBezTo>
                  <a:pt x="18041" y="13857"/>
                  <a:pt x="18041" y="16258"/>
                  <a:pt x="18041" y="18657"/>
                </a:cubicBezTo>
                <a:cubicBezTo>
                  <a:pt x="18041" y="18657"/>
                  <a:pt x="18041" y="18657"/>
                  <a:pt x="18041" y="18657"/>
                </a:cubicBezTo>
                <a:close/>
                <a:moveTo>
                  <a:pt x="14154" y="0"/>
                </a:moveTo>
                <a:cubicBezTo>
                  <a:pt x="9443" y="0"/>
                  <a:pt x="4731" y="0"/>
                  <a:pt x="20" y="0"/>
                </a:cubicBezTo>
                <a:cubicBezTo>
                  <a:pt x="-13" y="0"/>
                  <a:pt x="4" y="12004"/>
                  <a:pt x="4" y="12879"/>
                </a:cubicBezTo>
                <a:cubicBezTo>
                  <a:pt x="4" y="15316"/>
                  <a:pt x="4" y="17754"/>
                  <a:pt x="4" y="20193"/>
                </a:cubicBezTo>
                <a:cubicBezTo>
                  <a:pt x="4" y="21600"/>
                  <a:pt x="71" y="21323"/>
                  <a:pt x="1681" y="21323"/>
                </a:cubicBezTo>
                <a:cubicBezTo>
                  <a:pt x="7655" y="21323"/>
                  <a:pt x="13629" y="21323"/>
                  <a:pt x="19603" y="21323"/>
                </a:cubicBezTo>
                <a:cubicBezTo>
                  <a:pt x="19693" y="21323"/>
                  <a:pt x="21046" y="21335"/>
                  <a:pt x="21046" y="21311"/>
                </a:cubicBezTo>
                <a:cubicBezTo>
                  <a:pt x="21046" y="20567"/>
                  <a:pt x="21046" y="19825"/>
                  <a:pt x="21046" y="19083"/>
                </a:cubicBezTo>
                <a:cubicBezTo>
                  <a:pt x="21046" y="16001"/>
                  <a:pt x="21046" y="12921"/>
                  <a:pt x="21046" y="9840"/>
                </a:cubicBezTo>
                <a:cubicBezTo>
                  <a:pt x="21046" y="8308"/>
                  <a:pt x="21587" y="6590"/>
                  <a:pt x="20330" y="5476"/>
                </a:cubicBezTo>
                <a:cubicBezTo>
                  <a:pt x="18272" y="3651"/>
                  <a:pt x="16212" y="1827"/>
                  <a:pt x="14154" y="0"/>
                </a:cubicBezTo>
                <a:cubicBezTo>
                  <a:pt x="14154" y="0"/>
                  <a:pt x="14154" y="0"/>
                  <a:pt x="14154" y="0"/>
                </a:cubicBezTo>
                <a:close/>
                <a:moveTo>
                  <a:pt x="14154"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3" name="AutoShape 191"/>
          <p:cNvSpPr>
            <a:spLocks/>
          </p:cNvSpPr>
          <p:nvPr/>
        </p:nvSpPr>
        <p:spPr bwMode="auto">
          <a:xfrm>
            <a:off x="11036300" y="4546600"/>
            <a:ext cx="131763" cy="88107"/>
          </a:xfrm>
          <a:custGeom>
            <a:avLst/>
            <a:gdLst/>
            <a:ahLst/>
            <a:cxnLst/>
            <a:rect l="0" t="0" r="r" b="b"/>
            <a:pathLst>
              <a:path w="21285" h="21600">
                <a:moveTo>
                  <a:pt x="7917" y="3990"/>
                </a:moveTo>
                <a:cubicBezTo>
                  <a:pt x="6014" y="6866"/>
                  <a:pt x="4111" y="9745"/>
                  <a:pt x="2208" y="12621"/>
                </a:cubicBezTo>
                <a:cubicBezTo>
                  <a:pt x="-72" y="16065"/>
                  <a:pt x="0" y="16590"/>
                  <a:pt x="0" y="21600"/>
                </a:cubicBezTo>
                <a:cubicBezTo>
                  <a:pt x="2196" y="18283"/>
                  <a:pt x="4388" y="14963"/>
                  <a:pt x="6582" y="11650"/>
                </a:cubicBezTo>
                <a:cubicBezTo>
                  <a:pt x="7325" y="10527"/>
                  <a:pt x="7601" y="9151"/>
                  <a:pt x="8405" y="10367"/>
                </a:cubicBezTo>
                <a:cubicBezTo>
                  <a:pt x="9727" y="12368"/>
                  <a:pt x="11049" y="14363"/>
                  <a:pt x="12371" y="16364"/>
                </a:cubicBezTo>
                <a:cubicBezTo>
                  <a:pt x="13173" y="17574"/>
                  <a:pt x="13045" y="17834"/>
                  <a:pt x="13832" y="16653"/>
                </a:cubicBezTo>
                <a:cubicBezTo>
                  <a:pt x="15195" y="14586"/>
                  <a:pt x="16559" y="12525"/>
                  <a:pt x="17924" y="10460"/>
                </a:cubicBezTo>
                <a:cubicBezTo>
                  <a:pt x="18972" y="8876"/>
                  <a:pt x="20021" y="7295"/>
                  <a:pt x="21069" y="5707"/>
                </a:cubicBezTo>
                <a:cubicBezTo>
                  <a:pt x="21528" y="5013"/>
                  <a:pt x="21113" y="1065"/>
                  <a:pt x="21113" y="0"/>
                </a:cubicBezTo>
                <a:cubicBezTo>
                  <a:pt x="18684" y="3670"/>
                  <a:pt x="16259" y="7340"/>
                  <a:pt x="13832" y="11010"/>
                </a:cubicBezTo>
                <a:cubicBezTo>
                  <a:pt x="12488" y="13038"/>
                  <a:pt x="9126" y="5816"/>
                  <a:pt x="7917" y="3990"/>
                </a:cubicBezTo>
                <a:cubicBezTo>
                  <a:pt x="7917" y="3990"/>
                  <a:pt x="7917" y="3990"/>
                  <a:pt x="7917" y="3990"/>
                </a:cubicBezTo>
                <a:close/>
                <a:moveTo>
                  <a:pt x="7917" y="399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4" name="AutoShape 192"/>
          <p:cNvSpPr>
            <a:spLocks/>
          </p:cNvSpPr>
          <p:nvPr/>
        </p:nvSpPr>
        <p:spPr bwMode="auto">
          <a:xfrm>
            <a:off x="11512550" y="4425950"/>
            <a:ext cx="230188" cy="261938"/>
          </a:xfrm>
          <a:custGeom>
            <a:avLst/>
            <a:gdLst/>
            <a:ahLst/>
            <a:cxnLst/>
            <a:rect l="0" t="0" r="r" b="b"/>
            <a:pathLst>
              <a:path w="21163" h="21345">
                <a:moveTo>
                  <a:pt x="18042" y="18657"/>
                </a:moveTo>
                <a:cubicBezTo>
                  <a:pt x="13110" y="18657"/>
                  <a:pt x="8178" y="18657"/>
                  <a:pt x="3246" y="18657"/>
                </a:cubicBezTo>
                <a:cubicBezTo>
                  <a:pt x="2757" y="18657"/>
                  <a:pt x="3011" y="7164"/>
                  <a:pt x="3011" y="5966"/>
                </a:cubicBezTo>
                <a:cubicBezTo>
                  <a:pt x="3011" y="5038"/>
                  <a:pt x="3011" y="4110"/>
                  <a:pt x="3011" y="3183"/>
                </a:cubicBezTo>
                <a:cubicBezTo>
                  <a:pt x="3011" y="2554"/>
                  <a:pt x="3012" y="2666"/>
                  <a:pt x="3745" y="2666"/>
                </a:cubicBezTo>
                <a:cubicBezTo>
                  <a:pt x="6627" y="2666"/>
                  <a:pt x="9508" y="2666"/>
                  <a:pt x="12391" y="2666"/>
                </a:cubicBezTo>
                <a:cubicBezTo>
                  <a:pt x="13123" y="2666"/>
                  <a:pt x="13291" y="3002"/>
                  <a:pt x="13826" y="3478"/>
                </a:cubicBezTo>
                <a:cubicBezTo>
                  <a:pt x="15000" y="4520"/>
                  <a:pt x="16174" y="5560"/>
                  <a:pt x="17347" y="6600"/>
                </a:cubicBezTo>
                <a:cubicBezTo>
                  <a:pt x="18662" y="7767"/>
                  <a:pt x="18042" y="9880"/>
                  <a:pt x="18042" y="11459"/>
                </a:cubicBezTo>
                <a:cubicBezTo>
                  <a:pt x="18042" y="13857"/>
                  <a:pt x="18042" y="16258"/>
                  <a:pt x="18042" y="18657"/>
                </a:cubicBezTo>
                <a:cubicBezTo>
                  <a:pt x="18042" y="18657"/>
                  <a:pt x="18042" y="18657"/>
                  <a:pt x="18042" y="18657"/>
                </a:cubicBezTo>
                <a:close/>
                <a:moveTo>
                  <a:pt x="14155" y="0"/>
                </a:moveTo>
                <a:cubicBezTo>
                  <a:pt x="9444" y="0"/>
                  <a:pt x="4732" y="0"/>
                  <a:pt x="21" y="0"/>
                </a:cubicBezTo>
                <a:cubicBezTo>
                  <a:pt x="-12" y="0"/>
                  <a:pt x="4" y="12004"/>
                  <a:pt x="4" y="12879"/>
                </a:cubicBezTo>
                <a:cubicBezTo>
                  <a:pt x="4" y="15316"/>
                  <a:pt x="4" y="17754"/>
                  <a:pt x="4" y="20193"/>
                </a:cubicBezTo>
                <a:cubicBezTo>
                  <a:pt x="4" y="21600"/>
                  <a:pt x="71" y="21323"/>
                  <a:pt x="1682" y="21323"/>
                </a:cubicBezTo>
                <a:cubicBezTo>
                  <a:pt x="7656" y="21323"/>
                  <a:pt x="13631" y="21323"/>
                  <a:pt x="19604" y="21323"/>
                </a:cubicBezTo>
                <a:cubicBezTo>
                  <a:pt x="19694" y="21323"/>
                  <a:pt x="21048" y="21335"/>
                  <a:pt x="21048" y="21311"/>
                </a:cubicBezTo>
                <a:cubicBezTo>
                  <a:pt x="21048" y="20567"/>
                  <a:pt x="21048" y="19825"/>
                  <a:pt x="21048" y="19083"/>
                </a:cubicBezTo>
                <a:cubicBezTo>
                  <a:pt x="21048" y="16001"/>
                  <a:pt x="21048" y="12921"/>
                  <a:pt x="21048" y="9840"/>
                </a:cubicBezTo>
                <a:cubicBezTo>
                  <a:pt x="21048" y="8308"/>
                  <a:pt x="21588" y="6590"/>
                  <a:pt x="20331" y="5476"/>
                </a:cubicBezTo>
                <a:cubicBezTo>
                  <a:pt x="18272" y="3651"/>
                  <a:pt x="16214" y="1827"/>
                  <a:pt x="14155" y="0"/>
                </a:cubicBezTo>
                <a:cubicBezTo>
                  <a:pt x="14155" y="0"/>
                  <a:pt x="14155" y="0"/>
                  <a:pt x="14155" y="0"/>
                </a:cubicBezTo>
                <a:close/>
                <a:moveTo>
                  <a:pt x="1415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5" name="AutoShape 193"/>
          <p:cNvSpPr>
            <a:spLocks/>
          </p:cNvSpPr>
          <p:nvPr/>
        </p:nvSpPr>
        <p:spPr bwMode="auto">
          <a:xfrm>
            <a:off x="11563350" y="4527550"/>
            <a:ext cx="132557" cy="115094"/>
          </a:xfrm>
          <a:custGeom>
            <a:avLst/>
            <a:gdLst/>
            <a:ahLst/>
            <a:cxnLst/>
            <a:rect l="0" t="0" r="r" b="b"/>
            <a:pathLst>
              <a:path w="21162" h="21401">
                <a:moveTo>
                  <a:pt x="2693" y="12296"/>
                </a:moveTo>
                <a:cubicBezTo>
                  <a:pt x="3592" y="12296"/>
                  <a:pt x="7352" y="11637"/>
                  <a:pt x="7922" y="12296"/>
                </a:cubicBezTo>
                <a:cubicBezTo>
                  <a:pt x="8166" y="12581"/>
                  <a:pt x="8166" y="18084"/>
                  <a:pt x="7922" y="18366"/>
                </a:cubicBezTo>
                <a:cubicBezTo>
                  <a:pt x="7676" y="18651"/>
                  <a:pt x="2938" y="18651"/>
                  <a:pt x="2693" y="18366"/>
                </a:cubicBezTo>
                <a:cubicBezTo>
                  <a:pt x="2123" y="17705"/>
                  <a:pt x="2693" y="13341"/>
                  <a:pt x="2693" y="12296"/>
                </a:cubicBezTo>
                <a:cubicBezTo>
                  <a:pt x="2693" y="12296"/>
                  <a:pt x="2693" y="12296"/>
                  <a:pt x="2693" y="12296"/>
                </a:cubicBezTo>
                <a:close/>
                <a:moveTo>
                  <a:pt x="2693" y="3194"/>
                </a:moveTo>
                <a:cubicBezTo>
                  <a:pt x="3592" y="3194"/>
                  <a:pt x="7352" y="2533"/>
                  <a:pt x="7922" y="3194"/>
                </a:cubicBezTo>
                <a:cubicBezTo>
                  <a:pt x="8166" y="3479"/>
                  <a:pt x="8166" y="8979"/>
                  <a:pt x="7922" y="9264"/>
                </a:cubicBezTo>
                <a:cubicBezTo>
                  <a:pt x="7676" y="9548"/>
                  <a:pt x="2938" y="9548"/>
                  <a:pt x="2693" y="9264"/>
                </a:cubicBezTo>
                <a:cubicBezTo>
                  <a:pt x="2123" y="8603"/>
                  <a:pt x="2693" y="4239"/>
                  <a:pt x="2693" y="3194"/>
                </a:cubicBezTo>
                <a:cubicBezTo>
                  <a:pt x="2693" y="3194"/>
                  <a:pt x="2693" y="3194"/>
                  <a:pt x="2693" y="3194"/>
                </a:cubicBezTo>
                <a:close/>
                <a:moveTo>
                  <a:pt x="10536" y="12296"/>
                </a:moveTo>
                <a:cubicBezTo>
                  <a:pt x="12934" y="12296"/>
                  <a:pt x="15333" y="12296"/>
                  <a:pt x="17732" y="12296"/>
                </a:cubicBezTo>
                <a:cubicBezTo>
                  <a:pt x="18739" y="12296"/>
                  <a:pt x="18983" y="17668"/>
                  <a:pt x="18379" y="18366"/>
                </a:cubicBezTo>
                <a:cubicBezTo>
                  <a:pt x="17600" y="19266"/>
                  <a:pt x="12370" y="18366"/>
                  <a:pt x="11181" y="18366"/>
                </a:cubicBezTo>
                <a:cubicBezTo>
                  <a:pt x="9813" y="18366"/>
                  <a:pt x="10536" y="13710"/>
                  <a:pt x="10536" y="12296"/>
                </a:cubicBezTo>
                <a:cubicBezTo>
                  <a:pt x="10536" y="12296"/>
                  <a:pt x="10536" y="12296"/>
                  <a:pt x="10536" y="12296"/>
                </a:cubicBezTo>
                <a:close/>
                <a:moveTo>
                  <a:pt x="10536" y="3194"/>
                </a:moveTo>
                <a:cubicBezTo>
                  <a:pt x="12934" y="3194"/>
                  <a:pt x="15333" y="3194"/>
                  <a:pt x="17732" y="3194"/>
                </a:cubicBezTo>
                <a:cubicBezTo>
                  <a:pt x="18739" y="3194"/>
                  <a:pt x="18983" y="8564"/>
                  <a:pt x="18379" y="9264"/>
                </a:cubicBezTo>
                <a:cubicBezTo>
                  <a:pt x="17600" y="10161"/>
                  <a:pt x="12370" y="9264"/>
                  <a:pt x="11181" y="9264"/>
                </a:cubicBezTo>
                <a:cubicBezTo>
                  <a:pt x="9813" y="9264"/>
                  <a:pt x="10536" y="4608"/>
                  <a:pt x="10536" y="3194"/>
                </a:cubicBezTo>
                <a:cubicBezTo>
                  <a:pt x="10536" y="3194"/>
                  <a:pt x="10536" y="3194"/>
                  <a:pt x="10536" y="3194"/>
                </a:cubicBezTo>
                <a:close/>
                <a:moveTo>
                  <a:pt x="78" y="21401"/>
                </a:moveTo>
                <a:cubicBezTo>
                  <a:pt x="6953" y="21401"/>
                  <a:pt x="13828" y="21401"/>
                  <a:pt x="20702" y="21401"/>
                </a:cubicBezTo>
                <a:cubicBezTo>
                  <a:pt x="21345" y="21401"/>
                  <a:pt x="20993" y="13405"/>
                  <a:pt x="20993" y="12452"/>
                </a:cubicBezTo>
                <a:cubicBezTo>
                  <a:pt x="20993" y="9789"/>
                  <a:pt x="20993" y="7131"/>
                  <a:pt x="20993" y="4468"/>
                </a:cubicBezTo>
                <a:cubicBezTo>
                  <a:pt x="20993" y="3892"/>
                  <a:pt x="21373" y="572"/>
                  <a:pt x="20993" y="159"/>
                </a:cubicBezTo>
                <a:cubicBezTo>
                  <a:pt x="20663" y="-199"/>
                  <a:pt x="18552" y="159"/>
                  <a:pt x="18125" y="159"/>
                </a:cubicBezTo>
                <a:cubicBezTo>
                  <a:pt x="15961" y="159"/>
                  <a:pt x="13794" y="159"/>
                  <a:pt x="11628" y="159"/>
                </a:cubicBezTo>
                <a:cubicBezTo>
                  <a:pt x="7874" y="159"/>
                  <a:pt x="4122" y="159"/>
                  <a:pt x="368" y="159"/>
                </a:cubicBezTo>
                <a:cubicBezTo>
                  <a:pt x="-227" y="159"/>
                  <a:pt x="78" y="19041"/>
                  <a:pt x="78" y="21401"/>
                </a:cubicBezTo>
                <a:cubicBezTo>
                  <a:pt x="78" y="21401"/>
                  <a:pt x="78" y="21401"/>
                  <a:pt x="78" y="21401"/>
                </a:cubicBezTo>
                <a:close/>
                <a:moveTo>
                  <a:pt x="78" y="2140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6" name="AutoShape 194"/>
          <p:cNvSpPr>
            <a:spLocks/>
          </p:cNvSpPr>
          <p:nvPr/>
        </p:nvSpPr>
        <p:spPr bwMode="auto">
          <a:xfrm>
            <a:off x="8362950" y="4959350"/>
            <a:ext cx="230188" cy="261938"/>
          </a:xfrm>
          <a:custGeom>
            <a:avLst/>
            <a:gdLst/>
            <a:ahLst/>
            <a:cxnLst/>
            <a:rect l="0" t="0" r="r" b="b"/>
            <a:pathLst>
              <a:path w="21163" h="21345">
                <a:moveTo>
                  <a:pt x="18041" y="18657"/>
                </a:moveTo>
                <a:cubicBezTo>
                  <a:pt x="13110" y="18657"/>
                  <a:pt x="8177" y="18657"/>
                  <a:pt x="3245" y="18657"/>
                </a:cubicBezTo>
                <a:cubicBezTo>
                  <a:pt x="2756" y="18657"/>
                  <a:pt x="3010" y="7164"/>
                  <a:pt x="3010" y="5966"/>
                </a:cubicBezTo>
                <a:cubicBezTo>
                  <a:pt x="3010" y="5038"/>
                  <a:pt x="3010" y="4110"/>
                  <a:pt x="3010" y="3183"/>
                </a:cubicBezTo>
                <a:cubicBezTo>
                  <a:pt x="3010" y="2554"/>
                  <a:pt x="3010" y="2666"/>
                  <a:pt x="3744" y="2666"/>
                </a:cubicBezTo>
                <a:cubicBezTo>
                  <a:pt x="6626" y="2666"/>
                  <a:pt x="9507" y="2666"/>
                  <a:pt x="12390" y="2666"/>
                </a:cubicBezTo>
                <a:cubicBezTo>
                  <a:pt x="13121" y="2666"/>
                  <a:pt x="13290" y="3002"/>
                  <a:pt x="13826" y="3478"/>
                </a:cubicBezTo>
                <a:cubicBezTo>
                  <a:pt x="15000" y="4520"/>
                  <a:pt x="16174" y="5560"/>
                  <a:pt x="17347" y="6600"/>
                </a:cubicBezTo>
                <a:cubicBezTo>
                  <a:pt x="18663" y="7767"/>
                  <a:pt x="18041" y="9880"/>
                  <a:pt x="18041" y="11459"/>
                </a:cubicBezTo>
                <a:cubicBezTo>
                  <a:pt x="18041" y="13857"/>
                  <a:pt x="18041" y="16258"/>
                  <a:pt x="18041" y="18657"/>
                </a:cubicBezTo>
                <a:cubicBezTo>
                  <a:pt x="18041" y="18657"/>
                  <a:pt x="18041" y="18657"/>
                  <a:pt x="18041" y="18657"/>
                </a:cubicBezTo>
                <a:close/>
                <a:moveTo>
                  <a:pt x="14154" y="0"/>
                </a:moveTo>
                <a:cubicBezTo>
                  <a:pt x="9443" y="0"/>
                  <a:pt x="4733" y="0"/>
                  <a:pt x="20" y="0"/>
                </a:cubicBezTo>
                <a:cubicBezTo>
                  <a:pt x="-12" y="0"/>
                  <a:pt x="4" y="12004"/>
                  <a:pt x="4" y="12879"/>
                </a:cubicBezTo>
                <a:cubicBezTo>
                  <a:pt x="4" y="15316"/>
                  <a:pt x="4" y="17754"/>
                  <a:pt x="4" y="20193"/>
                </a:cubicBezTo>
                <a:cubicBezTo>
                  <a:pt x="4" y="21600"/>
                  <a:pt x="72" y="21323"/>
                  <a:pt x="1682" y="21323"/>
                </a:cubicBezTo>
                <a:cubicBezTo>
                  <a:pt x="7657" y="21323"/>
                  <a:pt x="13630" y="21323"/>
                  <a:pt x="19604" y="21323"/>
                </a:cubicBezTo>
                <a:cubicBezTo>
                  <a:pt x="19692" y="21323"/>
                  <a:pt x="21048" y="21335"/>
                  <a:pt x="21048" y="21311"/>
                </a:cubicBezTo>
                <a:cubicBezTo>
                  <a:pt x="21048" y="20567"/>
                  <a:pt x="21048" y="19825"/>
                  <a:pt x="21048" y="19083"/>
                </a:cubicBezTo>
                <a:cubicBezTo>
                  <a:pt x="21048" y="16001"/>
                  <a:pt x="21048" y="12921"/>
                  <a:pt x="21048" y="9840"/>
                </a:cubicBezTo>
                <a:cubicBezTo>
                  <a:pt x="21048" y="8308"/>
                  <a:pt x="21588" y="6590"/>
                  <a:pt x="20331" y="5476"/>
                </a:cubicBezTo>
                <a:cubicBezTo>
                  <a:pt x="18272" y="3651"/>
                  <a:pt x="16214" y="1827"/>
                  <a:pt x="14154" y="0"/>
                </a:cubicBezTo>
                <a:cubicBezTo>
                  <a:pt x="14154" y="0"/>
                  <a:pt x="14154" y="0"/>
                  <a:pt x="14154" y="0"/>
                </a:cubicBezTo>
                <a:close/>
                <a:moveTo>
                  <a:pt x="14154"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7" name="AutoShape 195"/>
          <p:cNvSpPr>
            <a:spLocks/>
          </p:cNvSpPr>
          <p:nvPr/>
        </p:nvSpPr>
        <p:spPr bwMode="auto">
          <a:xfrm>
            <a:off x="8413750" y="5041900"/>
            <a:ext cx="46832" cy="48419"/>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723" y="21600"/>
                  <a:pt x="3477"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8" name="AutoShape 196"/>
          <p:cNvSpPr>
            <a:spLocks/>
          </p:cNvSpPr>
          <p:nvPr/>
        </p:nvSpPr>
        <p:spPr bwMode="auto">
          <a:xfrm>
            <a:off x="8413750" y="5054600"/>
            <a:ext cx="130969" cy="114300"/>
          </a:xfrm>
          <a:custGeom>
            <a:avLst/>
            <a:gdLst/>
            <a:ahLst/>
            <a:cxnLst/>
            <a:rect l="0" t="0" r="r" b="b"/>
            <a:pathLst>
              <a:path w="21600" h="21600">
                <a:moveTo>
                  <a:pt x="5401" y="12344"/>
                </a:moveTo>
                <a:cubicBezTo>
                  <a:pt x="3599" y="15428"/>
                  <a:pt x="1801" y="18514"/>
                  <a:pt x="0" y="21600"/>
                </a:cubicBezTo>
                <a:cubicBezTo>
                  <a:pt x="7202" y="21600"/>
                  <a:pt x="14400" y="21600"/>
                  <a:pt x="21600" y="21600"/>
                </a:cubicBezTo>
                <a:cubicBezTo>
                  <a:pt x="19800" y="14401"/>
                  <a:pt x="18002" y="7199"/>
                  <a:pt x="16201" y="0"/>
                </a:cubicBezTo>
                <a:cubicBezTo>
                  <a:pt x="14400" y="6172"/>
                  <a:pt x="12602" y="12344"/>
                  <a:pt x="10800" y="18514"/>
                </a:cubicBezTo>
                <a:cubicBezTo>
                  <a:pt x="8999" y="16457"/>
                  <a:pt x="7202" y="14401"/>
                  <a:pt x="5401" y="12344"/>
                </a:cubicBezTo>
                <a:cubicBezTo>
                  <a:pt x="5401" y="12344"/>
                  <a:pt x="5401" y="12344"/>
                  <a:pt x="5401" y="12344"/>
                </a:cubicBezTo>
                <a:close/>
                <a:moveTo>
                  <a:pt x="5401" y="1234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69" name="AutoShape 197"/>
          <p:cNvSpPr>
            <a:spLocks/>
          </p:cNvSpPr>
          <p:nvPr/>
        </p:nvSpPr>
        <p:spPr bwMode="auto">
          <a:xfrm>
            <a:off x="5168900" y="4940300"/>
            <a:ext cx="230188" cy="261938"/>
          </a:xfrm>
          <a:custGeom>
            <a:avLst/>
            <a:gdLst/>
            <a:ahLst/>
            <a:cxnLst/>
            <a:rect l="0" t="0" r="r" b="b"/>
            <a:pathLst>
              <a:path w="21163" h="21343">
                <a:moveTo>
                  <a:pt x="18041" y="18655"/>
                </a:moveTo>
                <a:cubicBezTo>
                  <a:pt x="13110" y="18655"/>
                  <a:pt x="8177" y="18655"/>
                  <a:pt x="3245" y="18655"/>
                </a:cubicBezTo>
                <a:cubicBezTo>
                  <a:pt x="2757" y="18655"/>
                  <a:pt x="3010" y="7164"/>
                  <a:pt x="3010" y="5966"/>
                </a:cubicBezTo>
                <a:cubicBezTo>
                  <a:pt x="3010" y="5038"/>
                  <a:pt x="3010" y="4109"/>
                  <a:pt x="3010" y="3182"/>
                </a:cubicBezTo>
                <a:cubicBezTo>
                  <a:pt x="3010" y="2553"/>
                  <a:pt x="3010" y="2665"/>
                  <a:pt x="3744" y="2665"/>
                </a:cubicBezTo>
                <a:cubicBezTo>
                  <a:pt x="6626" y="2665"/>
                  <a:pt x="9507" y="2665"/>
                  <a:pt x="12390" y="2665"/>
                </a:cubicBezTo>
                <a:cubicBezTo>
                  <a:pt x="13121" y="2665"/>
                  <a:pt x="13290" y="3002"/>
                  <a:pt x="13826" y="3477"/>
                </a:cubicBezTo>
                <a:cubicBezTo>
                  <a:pt x="15000" y="4518"/>
                  <a:pt x="16174" y="5560"/>
                  <a:pt x="17347" y="6599"/>
                </a:cubicBezTo>
                <a:cubicBezTo>
                  <a:pt x="18664" y="7767"/>
                  <a:pt x="18041" y="9880"/>
                  <a:pt x="18041" y="11458"/>
                </a:cubicBezTo>
                <a:cubicBezTo>
                  <a:pt x="18041" y="13857"/>
                  <a:pt x="18041" y="16256"/>
                  <a:pt x="18041" y="18655"/>
                </a:cubicBezTo>
                <a:cubicBezTo>
                  <a:pt x="18041" y="18655"/>
                  <a:pt x="18041" y="18655"/>
                  <a:pt x="18041" y="18655"/>
                </a:cubicBezTo>
                <a:close/>
                <a:moveTo>
                  <a:pt x="14154" y="0"/>
                </a:moveTo>
                <a:cubicBezTo>
                  <a:pt x="9443" y="0"/>
                  <a:pt x="4732" y="0"/>
                  <a:pt x="20" y="0"/>
                </a:cubicBezTo>
                <a:cubicBezTo>
                  <a:pt x="-12" y="0"/>
                  <a:pt x="4" y="12003"/>
                  <a:pt x="4" y="12879"/>
                </a:cubicBezTo>
                <a:cubicBezTo>
                  <a:pt x="4" y="15315"/>
                  <a:pt x="4" y="17753"/>
                  <a:pt x="4" y="20192"/>
                </a:cubicBezTo>
                <a:cubicBezTo>
                  <a:pt x="4" y="21600"/>
                  <a:pt x="72" y="21321"/>
                  <a:pt x="1682" y="21321"/>
                </a:cubicBezTo>
                <a:cubicBezTo>
                  <a:pt x="7656" y="21321"/>
                  <a:pt x="13630" y="21321"/>
                  <a:pt x="19603" y="21321"/>
                </a:cubicBezTo>
                <a:cubicBezTo>
                  <a:pt x="19693" y="21321"/>
                  <a:pt x="21048" y="21334"/>
                  <a:pt x="21048" y="21309"/>
                </a:cubicBezTo>
                <a:cubicBezTo>
                  <a:pt x="21048" y="20567"/>
                  <a:pt x="21048" y="19823"/>
                  <a:pt x="21048" y="19082"/>
                </a:cubicBezTo>
                <a:cubicBezTo>
                  <a:pt x="21048" y="16000"/>
                  <a:pt x="21048" y="12919"/>
                  <a:pt x="21048" y="9838"/>
                </a:cubicBezTo>
                <a:cubicBezTo>
                  <a:pt x="21048" y="8307"/>
                  <a:pt x="21588" y="6590"/>
                  <a:pt x="20331" y="5476"/>
                </a:cubicBezTo>
                <a:cubicBezTo>
                  <a:pt x="18272" y="3650"/>
                  <a:pt x="16214" y="1827"/>
                  <a:pt x="14154" y="0"/>
                </a:cubicBezTo>
                <a:cubicBezTo>
                  <a:pt x="14154" y="0"/>
                  <a:pt x="14154" y="0"/>
                  <a:pt x="14154" y="0"/>
                </a:cubicBezTo>
                <a:close/>
                <a:moveTo>
                  <a:pt x="14154"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0" name="AutoShape 198"/>
          <p:cNvSpPr>
            <a:spLocks/>
          </p:cNvSpPr>
          <p:nvPr/>
        </p:nvSpPr>
        <p:spPr bwMode="auto">
          <a:xfrm>
            <a:off x="5251450" y="5035550"/>
            <a:ext cx="86519" cy="97632"/>
          </a:xfrm>
          <a:custGeom>
            <a:avLst/>
            <a:gdLst/>
            <a:ahLst/>
            <a:cxnLst/>
            <a:rect l="0" t="0" r="r" b="b"/>
            <a:pathLst>
              <a:path w="21600" h="21600">
                <a:moveTo>
                  <a:pt x="0" y="21600"/>
                </a:moveTo>
                <a:cubicBezTo>
                  <a:pt x="7201" y="18000"/>
                  <a:pt x="14398" y="14402"/>
                  <a:pt x="21600" y="10799"/>
                </a:cubicBezTo>
                <a:cubicBezTo>
                  <a:pt x="14398" y="7201"/>
                  <a:pt x="7201" y="3600"/>
                  <a:pt x="0" y="0"/>
                </a:cubicBezTo>
                <a:cubicBezTo>
                  <a:pt x="0" y="7201"/>
                  <a:pt x="0" y="14402"/>
                  <a:pt x="0" y="21600"/>
                </a:cubicBezTo>
                <a:cubicBezTo>
                  <a:pt x="0" y="21600"/>
                  <a:pt x="0" y="21600"/>
                  <a:pt x="0" y="21600"/>
                </a:cubicBezTo>
                <a:close/>
                <a:moveTo>
                  <a:pt x="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1" name="AutoShape 199"/>
          <p:cNvSpPr>
            <a:spLocks/>
          </p:cNvSpPr>
          <p:nvPr/>
        </p:nvSpPr>
        <p:spPr bwMode="auto">
          <a:xfrm>
            <a:off x="5784850" y="4959350"/>
            <a:ext cx="230188" cy="261938"/>
          </a:xfrm>
          <a:custGeom>
            <a:avLst/>
            <a:gdLst/>
            <a:ahLst/>
            <a:cxnLst/>
            <a:rect l="0" t="0" r="r" b="b"/>
            <a:pathLst>
              <a:path w="21163" h="21343">
                <a:moveTo>
                  <a:pt x="18042" y="18655"/>
                </a:moveTo>
                <a:cubicBezTo>
                  <a:pt x="13110" y="18655"/>
                  <a:pt x="8178" y="18655"/>
                  <a:pt x="3245" y="18655"/>
                </a:cubicBezTo>
                <a:cubicBezTo>
                  <a:pt x="2756" y="18655"/>
                  <a:pt x="3010" y="7164"/>
                  <a:pt x="3010" y="5966"/>
                </a:cubicBezTo>
                <a:cubicBezTo>
                  <a:pt x="3010" y="5038"/>
                  <a:pt x="3010" y="4109"/>
                  <a:pt x="3010" y="3182"/>
                </a:cubicBezTo>
                <a:cubicBezTo>
                  <a:pt x="3010" y="2553"/>
                  <a:pt x="3010" y="2665"/>
                  <a:pt x="3744" y="2665"/>
                </a:cubicBezTo>
                <a:cubicBezTo>
                  <a:pt x="6625" y="2665"/>
                  <a:pt x="9508" y="2665"/>
                  <a:pt x="12390" y="2665"/>
                </a:cubicBezTo>
                <a:cubicBezTo>
                  <a:pt x="13121" y="2665"/>
                  <a:pt x="13290" y="3002"/>
                  <a:pt x="13826" y="3477"/>
                </a:cubicBezTo>
                <a:cubicBezTo>
                  <a:pt x="15000" y="4518"/>
                  <a:pt x="16175" y="5560"/>
                  <a:pt x="17348" y="6599"/>
                </a:cubicBezTo>
                <a:cubicBezTo>
                  <a:pt x="18664" y="7767"/>
                  <a:pt x="18042" y="9880"/>
                  <a:pt x="18042" y="11458"/>
                </a:cubicBezTo>
                <a:cubicBezTo>
                  <a:pt x="18042" y="13857"/>
                  <a:pt x="18042" y="16256"/>
                  <a:pt x="18042" y="18655"/>
                </a:cubicBezTo>
                <a:cubicBezTo>
                  <a:pt x="18042" y="18655"/>
                  <a:pt x="18042" y="18655"/>
                  <a:pt x="18042" y="18655"/>
                </a:cubicBezTo>
                <a:close/>
                <a:moveTo>
                  <a:pt x="14155" y="0"/>
                </a:moveTo>
                <a:cubicBezTo>
                  <a:pt x="9442" y="0"/>
                  <a:pt x="4732" y="0"/>
                  <a:pt x="20" y="0"/>
                </a:cubicBezTo>
                <a:cubicBezTo>
                  <a:pt x="-12" y="0"/>
                  <a:pt x="4" y="12003"/>
                  <a:pt x="4" y="12879"/>
                </a:cubicBezTo>
                <a:cubicBezTo>
                  <a:pt x="4" y="15315"/>
                  <a:pt x="4" y="17753"/>
                  <a:pt x="4" y="20192"/>
                </a:cubicBezTo>
                <a:cubicBezTo>
                  <a:pt x="4" y="21600"/>
                  <a:pt x="72" y="21321"/>
                  <a:pt x="1681" y="21321"/>
                </a:cubicBezTo>
                <a:cubicBezTo>
                  <a:pt x="7657" y="21321"/>
                  <a:pt x="13630" y="21321"/>
                  <a:pt x="19604" y="21321"/>
                </a:cubicBezTo>
                <a:cubicBezTo>
                  <a:pt x="19693" y="21321"/>
                  <a:pt x="21048" y="21334"/>
                  <a:pt x="21048" y="21309"/>
                </a:cubicBezTo>
                <a:cubicBezTo>
                  <a:pt x="21048" y="20567"/>
                  <a:pt x="21048" y="19823"/>
                  <a:pt x="21048" y="19082"/>
                </a:cubicBezTo>
                <a:cubicBezTo>
                  <a:pt x="21048" y="16000"/>
                  <a:pt x="21048" y="12919"/>
                  <a:pt x="21048" y="9838"/>
                </a:cubicBezTo>
                <a:cubicBezTo>
                  <a:pt x="21048" y="8307"/>
                  <a:pt x="21588" y="6590"/>
                  <a:pt x="20331" y="5476"/>
                </a:cubicBezTo>
                <a:cubicBezTo>
                  <a:pt x="18272" y="3650"/>
                  <a:pt x="16214" y="1827"/>
                  <a:pt x="14155" y="0"/>
                </a:cubicBezTo>
                <a:cubicBezTo>
                  <a:pt x="14155" y="0"/>
                  <a:pt x="14155" y="0"/>
                  <a:pt x="14155" y="0"/>
                </a:cubicBezTo>
                <a:close/>
                <a:moveTo>
                  <a:pt x="1415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2" name="AutoShape 200"/>
          <p:cNvSpPr>
            <a:spLocks/>
          </p:cNvSpPr>
          <p:nvPr/>
        </p:nvSpPr>
        <p:spPr bwMode="auto">
          <a:xfrm>
            <a:off x="5835650" y="5060950"/>
            <a:ext cx="50007" cy="97632"/>
          </a:xfrm>
          <a:custGeom>
            <a:avLst/>
            <a:gdLst/>
            <a:ahLst/>
            <a:cxnLst/>
            <a:rect l="0" t="0" r="r" b="b"/>
            <a:pathLst>
              <a:path w="20736" h="21600">
                <a:moveTo>
                  <a:pt x="0" y="10797"/>
                </a:moveTo>
                <a:cubicBezTo>
                  <a:pt x="6784" y="14401"/>
                  <a:pt x="13567" y="17999"/>
                  <a:pt x="20345" y="21600"/>
                </a:cubicBezTo>
                <a:cubicBezTo>
                  <a:pt x="20345" y="20203"/>
                  <a:pt x="21579" y="17163"/>
                  <a:pt x="19658" y="16141"/>
                </a:cubicBezTo>
                <a:cubicBezTo>
                  <a:pt x="17990" y="15256"/>
                  <a:pt x="9590" y="11947"/>
                  <a:pt x="9590" y="10797"/>
                </a:cubicBezTo>
                <a:cubicBezTo>
                  <a:pt x="9590" y="9743"/>
                  <a:pt x="17395" y="6657"/>
                  <a:pt x="18891" y="5862"/>
                </a:cubicBezTo>
                <a:cubicBezTo>
                  <a:pt x="21600" y="4424"/>
                  <a:pt x="20345" y="1956"/>
                  <a:pt x="20345" y="0"/>
                </a:cubicBezTo>
                <a:cubicBezTo>
                  <a:pt x="13567" y="3601"/>
                  <a:pt x="6784" y="7199"/>
                  <a:pt x="0" y="10797"/>
                </a:cubicBezTo>
                <a:cubicBezTo>
                  <a:pt x="0" y="10797"/>
                  <a:pt x="0" y="10797"/>
                  <a:pt x="0" y="10797"/>
                </a:cubicBezTo>
                <a:close/>
                <a:moveTo>
                  <a:pt x="0" y="1079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3" name="AutoShape 201"/>
          <p:cNvSpPr>
            <a:spLocks/>
          </p:cNvSpPr>
          <p:nvPr/>
        </p:nvSpPr>
        <p:spPr bwMode="auto">
          <a:xfrm>
            <a:off x="5918200" y="5054600"/>
            <a:ext cx="49213" cy="97632"/>
          </a:xfrm>
          <a:custGeom>
            <a:avLst/>
            <a:gdLst/>
            <a:ahLst/>
            <a:cxnLst/>
            <a:rect l="0" t="0" r="r" b="b"/>
            <a:pathLst>
              <a:path w="20250" h="21600">
                <a:moveTo>
                  <a:pt x="433" y="5090"/>
                </a:moveTo>
                <a:cubicBezTo>
                  <a:pt x="2814" y="6368"/>
                  <a:pt x="5190" y="7639"/>
                  <a:pt x="7571" y="8917"/>
                </a:cubicBezTo>
                <a:cubicBezTo>
                  <a:pt x="10699" y="10594"/>
                  <a:pt x="11806" y="10415"/>
                  <a:pt x="8676" y="12090"/>
                </a:cubicBezTo>
                <a:cubicBezTo>
                  <a:pt x="5988" y="13530"/>
                  <a:pt x="3302" y="14974"/>
                  <a:pt x="609" y="16414"/>
                </a:cubicBezTo>
                <a:cubicBezTo>
                  <a:pt x="-649" y="17090"/>
                  <a:pt x="433" y="20587"/>
                  <a:pt x="433" y="21600"/>
                </a:cubicBezTo>
                <a:cubicBezTo>
                  <a:pt x="7032" y="18062"/>
                  <a:pt x="13638" y="14527"/>
                  <a:pt x="20229" y="10989"/>
                </a:cubicBezTo>
                <a:cubicBezTo>
                  <a:pt x="20951" y="10603"/>
                  <a:pt x="2705" y="1215"/>
                  <a:pt x="433" y="0"/>
                </a:cubicBezTo>
                <a:cubicBezTo>
                  <a:pt x="433" y="1697"/>
                  <a:pt x="433" y="3393"/>
                  <a:pt x="433" y="5090"/>
                </a:cubicBezTo>
                <a:cubicBezTo>
                  <a:pt x="433" y="5090"/>
                  <a:pt x="433" y="5090"/>
                  <a:pt x="433" y="5090"/>
                </a:cubicBezTo>
                <a:close/>
                <a:moveTo>
                  <a:pt x="433" y="509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4" name="AutoShape 202"/>
          <p:cNvSpPr>
            <a:spLocks/>
          </p:cNvSpPr>
          <p:nvPr/>
        </p:nvSpPr>
        <p:spPr bwMode="auto">
          <a:xfrm>
            <a:off x="6311900" y="4959350"/>
            <a:ext cx="230188" cy="261938"/>
          </a:xfrm>
          <a:custGeom>
            <a:avLst/>
            <a:gdLst/>
            <a:ahLst/>
            <a:cxnLst/>
            <a:rect l="0" t="0" r="r" b="b"/>
            <a:pathLst>
              <a:path w="21163" h="21343">
                <a:moveTo>
                  <a:pt x="18042" y="18655"/>
                </a:moveTo>
                <a:cubicBezTo>
                  <a:pt x="13110" y="18655"/>
                  <a:pt x="8177" y="18655"/>
                  <a:pt x="3245" y="18655"/>
                </a:cubicBezTo>
                <a:cubicBezTo>
                  <a:pt x="2757" y="18655"/>
                  <a:pt x="3011" y="7164"/>
                  <a:pt x="3011" y="5966"/>
                </a:cubicBezTo>
                <a:cubicBezTo>
                  <a:pt x="3011" y="5038"/>
                  <a:pt x="3011" y="4109"/>
                  <a:pt x="3011" y="3182"/>
                </a:cubicBezTo>
                <a:cubicBezTo>
                  <a:pt x="3011" y="2553"/>
                  <a:pt x="3011" y="2665"/>
                  <a:pt x="3745" y="2665"/>
                </a:cubicBezTo>
                <a:cubicBezTo>
                  <a:pt x="6626" y="2665"/>
                  <a:pt x="9507" y="2665"/>
                  <a:pt x="12391" y="2665"/>
                </a:cubicBezTo>
                <a:cubicBezTo>
                  <a:pt x="13121" y="2665"/>
                  <a:pt x="13290" y="3002"/>
                  <a:pt x="13825" y="3477"/>
                </a:cubicBezTo>
                <a:cubicBezTo>
                  <a:pt x="15000" y="4518"/>
                  <a:pt x="16174" y="5560"/>
                  <a:pt x="17347" y="6599"/>
                </a:cubicBezTo>
                <a:cubicBezTo>
                  <a:pt x="18664" y="7767"/>
                  <a:pt x="18042" y="9880"/>
                  <a:pt x="18042" y="11458"/>
                </a:cubicBezTo>
                <a:cubicBezTo>
                  <a:pt x="18042" y="13857"/>
                  <a:pt x="18042" y="16256"/>
                  <a:pt x="18042" y="18655"/>
                </a:cubicBezTo>
                <a:cubicBezTo>
                  <a:pt x="18042" y="18655"/>
                  <a:pt x="18042" y="18655"/>
                  <a:pt x="18042" y="18655"/>
                </a:cubicBezTo>
                <a:close/>
                <a:moveTo>
                  <a:pt x="14155" y="0"/>
                </a:moveTo>
                <a:cubicBezTo>
                  <a:pt x="9443" y="0"/>
                  <a:pt x="4732" y="0"/>
                  <a:pt x="20" y="0"/>
                </a:cubicBezTo>
                <a:cubicBezTo>
                  <a:pt x="-12" y="0"/>
                  <a:pt x="4" y="12003"/>
                  <a:pt x="4" y="12879"/>
                </a:cubicBezTo>
                <a:cubicBezTo>
                  <a:pt x="4" y="15315"/>
                  <a:pt x="4" y="17753"/>
                  <a:pt x="4" y="20192"/>
                </a:cubicBezTo>
                <a:cubicBezTo>
                  <a:pt x="4" y="21600"/>
                  <a:pt x="72" y="21321"/>
                  <a:pt x="1682" y="21321"/>
                </a:cubicBezTo>
                <a:cubicBezTo>
                  <a:pt x="7656" y="21321"/>
                  <a:pt x="13631" y="21321"/>
                  <a:pt x="19604" y="21321"/>
                </a:cubicBezTo>
                <a:cubicBezTo>
                  <a:pt x="19692" y="21321"/>
                  <a:pt x="21048" y="21334"/>
                  <a:pt x="21048" y="21309"/>
                </a:cubicBezTo>
                <a:cubicBezTo>
                  <a:pt x="21048" y="20567"/>
                  <a:pt x="21048" y="19823"/>
                  <a:pt x="21048" y="19082"/>
                </a:cubicBezTo>
                <a:cubicBezTo>
                  <a:pt x="21048" y="16000"/>
                  <a:pt x="21048" y="12919"/>
                  <a:pt x="21048" y="9838"/>
                </a:cubicBezTo>
                <a:cubicBezTo>
                  <a:pt x="21048" y="8307"/>
                  <a:pt x="21588" y="6590"/>
                  <a:pt x="20331" y="5476"/>
                </a:cubicBezTo>
                <a:cubicBezTo>
                  <a:pt x="18272" y="3650"/>
                  <a:pt x="16214" y="1827"/>
                  <a:pt x="14155" y="0"/>
                </a:cubicBezTo>
                <a:cubicBezTo>
                  <a:pt x="14155" y="0"/>
                  <a:pt x="14155" y="0"/>
                  <a:pt x="14155" y="0"/>
                </a:cubicBezTo>
                <a:close/>
                <a:moveTo>
                  <a:pt x="1415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5" name="AutoShape 203"/>
          <p:cNvSpPr>
            <a:spLocks/>
          </p:cNvSpPr>
          <p:nvPr/>
        </p:nvSpPr>
        <p:spPr bwMode="auto">
          <a:xfrm>
            <a:off x="6356350" y="5137150"/>
            <a:ext cx="34925" cy="34925"/>
          </a:xfrm>
          <a:custGeom>
            <a:avLst/>
            <a:gdLst/>
            <a:ahLst/>
            <a:cxnLst/>
            <a:rect l="0" t="0" r="r" b="b"/>
            <a:pathLst>
              <a:path w="20250" h="20246">
                <a:moveTo>
                  <a:pt x="905" y="19338"/>
                </a:moveTo>
                <a:cubicBezTo>
                  <a:pt x="4118" y="19338"/>
                  <a:pt x="17560" y="21381"/>
                  <a:pt x="19592" y="19338"/>
                </a:cubicBezTo>
                <a:cubicBezTo>
                  <a:pt x="20469" y="18462"/>
                  <a:pt x="20469" y="1534"/>
                  <a:pt x="19592" y="657"/>
                </a:cubicBezTo>
                <a:cubicBezTo>
                  <a:pt x="18719" y="-219"/>
                  <a:pt x="1785" y="-219"/>
                  <a:pt x="905" y="657"/>
                </a:cubicBezTo>
                <a:cubicBezTo>
                  <a:pt x="-1131" y="2693"/>
                  <a:pt x="905" y="16129"/>
                  <a:pt x="905" y="19338"/>
                </a:cubicBezTo>
                <a:cubicBezTo>
                  <a:pt x="905" y="19338"/>
                  <a:pt x="905" y="19338"/>
                  <a:pt x="905" y="19338"/>
                </a:cubicBezTo>
                <a:close/>
                <a:moveTo>
                  <a:pt x="905" y="1933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6" name="AutoShape 204"/>
          <p:cNvSpPr>
            <a:spLocks/>
          </p:cNvSpPr>
          <p:nvPr/>
        </p:nvSpPr>
        <p:spPr bwMode="auto">
          <a:xfrm>
            <a:off x="6407150" y="5054600"/>
            <a:ext cx="34132" cy="115094"/>
          </a:xfrm>
          <a:custGeom>
            <a:avLst/>
            <a:gdLst/>
            <a:ahLst/>
            <a:cxnLst/>
            <a:rect l="0" t="0" r="r" b="b"/>
            <a:pathLst>
              <a:path w="20486" h="21295">
                <a:moveTo>
                  <a:pt x="0" y="21283"/>
                </a:moveTo>
                <a:cubicBezTo>
                  <a:pt x="1994" y="21283"/>
                  <a:pt x="19595" y="21329"/>
                  <a:pt x="19595" y="21240"/>
                </a:cubicBezTo>
                <a:cubicBezTo>
                  <a:pt x="19595" y="19345"/>
                  <a:pt x="19595" y="17448"/>
                  <a:pt x="19595" y="15553"/>
                </a:cubicBezTo>
                <a:cubicBezTo>
                  <a:pt x="19595" y="12326"/>
                  <a:pt x="19595" y="9096"/>
                  <a:pt x="19595" y="5868"/>
                </a:cubicBezTo>
                <a:cubicBezTo>
                  <a:pt x="19595" y="5007"/>
                  <a:pt x="21600" y="785"/>
                  <a:pt x="19595" y="136"/>
                </a:cubicBezTo>
                <a:cubicBezTo>
                  <a:pt x="18339" y="-271"/>
                  <a:pt x="0" y="385"/>
                  <a:pt x="0" y="179"/>
                </a:cubicBezTo>
                <a:cubicBezTo>
                  <a:pt x="0" y="2076"/>
                  <a:pt x="0" y="3971"/>
                  <a:pt x="0" y="5868"/>
                </a:cubicBezTo>
                <a:cubicBezTo>
                  <a:pt x="0" y="11007"/>
                  <a:pt x="0" y="16145"/>
                  <a:pt x="0" y="21283"/>
                </a:cubicBezTo>
                <a:cubicBezTo>
                  <a:pt x="0" y="21283"/>
                  <a:pt x="0" y="21283"/>
                  <a:pt x="0" y="21283"/>
                </a:cubicBezTo>
                <a:close/>
                <a:moveTo>
                  <a:pt x="0" y="2128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7" name="AutoShape 205"/>
          <p:cNvSpPr>
            <a:spLocks/>
          </p:cNvSpPr>
          <p:nvPr/>
        </p:nvSpPr>
        <p:spPr bwMode="auto">
          <a:xfrm>
            <a:off x="6457950" y="5105400"/>
            <a:ext cx="34132" cy="66675"/>
          </a:xfrm>
          <a:custGeom>
            <a:avLst/>
            <a:gdLst/>
            <a:ahLst/>
            <a:cxnLst/>
            <a:rect l="0" t="0" r="r" b="b"/>
            <a:pathLst>
              <a:path w="19804" h="21121">
                <a:moveTo>
                  <a:pt x="19696" y="0"/>
                </a:moveTo>
                <a:cubicBezTo>
                  <a:pt x="14512" y="0"/>
                  <a:pt x="9328" y="0"/>
                  <a:pt x="4144" y="0"/>
                </a:cubicBezTo>
                <a:cubicBezTo>
                  <a:pt x="-393" y="0"/>
                  <a:pt x="672" y="302"/>
                  <a:pt x="672" y="2726"/>
                </a:cubicBezTo>
                <a:cubicBezTo>
                  <a:pt x="672" y="6206"/>
                  <a:pt x="672" y="9682"/>
                  <a:pt x="672" y="13162"/>
                </a:cubicBezTo>
                <a:cubicBezTo>
                  <a:pt x="672" y="14370"/>
                  <a:pt x="-839" y="19811"/>
                  <a:pt x="672" y="20737"/>
                </a:cubicBezTo>
                <a:cubicBezTo>
                  <a:pt x="2075" y="21600"/>
                  <a:pt x="13954" y="20737"/>
                  <a:pt x="16217" y="20737"/>
                </a:cubicBezTo>
                <a:cubicBezTo>
                  <a:pt x="20761" y="20737"/>
                  <a:pt x="19696" y="20435"/>
                  <a:pt x="19696" y="18007"/>
                </a:cubicBezTo>
                <a:cubicBezTo>
                  <a:pt x="19696" y="12008"/>
                  <a:pt x="19696" y="6002"/>
                  <a:pt x="19696" y="0"/>
                </a:cubicBezTo>
                <a:cubicBezTo>
                  <a:pt x="19696" y="0"/>
                  <a:pt x="19696" y="0"/>
                  <a:pt x="19696" y="0"/>
                </a:cubicBezTo>
                <a:close/>
                <a:moveTo>
                  <a:pt x="19696"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8" name="AutoShape 206"/>
          <p:cNvSpPr>
            <a:spLocks/>
          </p:cNvSpPr>
          <p:nvPr/>
        </p:nvSpPr>
        <p:spPr bwMode="auto">
          <a:xfrm>
            <a:off x="9969500" y="4425950"/>
            <a:ext cx="230188" cy="261938"/>
          </a:xfrm>
          <a:custGeom>
            <a:avLst/>
            <a:gdLst/>
            <a:ahLst/>
            <a:cxnLst/>
            <a:rect l="0" t="0" r="r" b="b"/>
            <a:pathLst>
              <a:path w="21163" h="21345">
                <a:moveTo>
                  <a:pt x="18041" y="18657"/>
                </a:moveTo>
                <a:cubicBezTo>
                  <a:pt x="13483" y="18657"/>
                  <a:pt x="8924" y="18657"/>
                  <a:pt x="4366" y="18657"/>
                </a:cubicBezTo>
                <a:cubicBezTo>
                  <a:pt x="2739" y="18657"/>
                  <a:pt x="3010" y="18662"/>
                  <a:pt x="3010" y="17223"/>
                </a:cubicBezTo>
                <a:cubicBezTo>
                  <a:pt x="3010" y="14729"/>
                  <a:pt x="3010" y="12235"/>
                  <a:pt x="3010" y="9740"/>
                </a:cubicBezTo>
                <a:cubicBezTo>
                  <a:pt x="3010" y="7605"/>
                  <a:pt x="3010" y="5468"/>
                  <a:pt x="3010" y="3333"/>
                </a:cubicBezTo>
                <a:cubicBezTo>
                  <a:pt x="3010" y="2734"/>
                  <a:pt x="2845" y="2666"/>
                  <a:pt x="3559" y="2666"/>
                </a:cubicBezTo>
                <a:cubicBezTo>
                  <a:pt x="4053" y="2666"/>
                  <a:pt x="6016" y="2375"/>
                  <a:pt x="6016" y="2891"/>
                </a:cubicBezTo>
                <a:cubicBezTo>
                  <a:pt x="6016" y="6815"/>
                  <a:pt x="6016" y="10737"/>
                  <a:pt x="6016" y="14659"/>
                </a:cubicBezTo>
                <a:cubicBezTo>
                  <a:pt x="7018" y="13326"/>
                  <a:pt x="8021" y="11994"/>
                  <a:pt x="9022" y="10661"/>
                </a:cubicBezTo>
                <a:cubicBezTo>
                  <a:pt x="10025" y="11994"/>
                  <a:pt x="11027" y="13326"/>
                  <a:pt x="12028" y="14659"/>
                </a:cubicBezTo>
                <a:cubicBezTo>
                  <a:pt x="12028" y="11883"/>
                  <a:pt x="12028" y="9108"/>
                  <a:pt x="12028" y="6331"/>
                </a:cubicBezTo>
                <a:cubicBezTo>
                  <a:pt x="12028" y="5153"/>
                  <a:pt x="12028" y="3974"/>
                  <a:pt x="12028" y="2795"/>
                </a:cubicBezTo>
                <a:cubicBezTo>
                  <a:pt x="12028" y="1852"/>
                  <a:pt x="14301" y="3900"/>
                  <a:pt x="14327" y="3924"/>
                </a:cubicBezTo>
                <a:cubicBezTo>
                  <a:pt x="15536" y="4994"/>
                  <a:pt x="16745" y="6067"/>
                  <a:pt x="17954" y="7139"/>
                </a:cubicBezTo>
                <a:cubicBezTo>
                  <a:pt x="18372" y="7510"/>
                  <a:pt x="18041" y="9261"/>
                  <a:pt x="18041" y="9749"/>
                </a:cubicBezTo>
                <a:cubicBezTo>
                  <a:pt x="18041" y="12719"/>
                  <a:pt x="18041" y="15687"/>
                  <a:pt x="18041" y="18657"/>
                </a:cubicBezTo>
                <a:cubicBezTo>
                  <a:pt x="18041" y="18657"/>
                  <a:pt x="18041" y="18657"/>
                  <a:pt x="18041" y="18657"/>
                </a:cubicBezTo>
                <a:close/>
                <a:moveTo>
                  <a:pt x="14154" y="0"/>
                </a:moveTo>
                <a:cubicBezTo>
                  <a:pt x="9443" y="0"/>
                  <a:pt x="4731" y="0"/>
                  <a:pt x="20" y="0"/>
                </a:cubicBezTo>
                <a:cubicBezTo>
                  <a:pt x="-13" y="0"/>
                  <a:pt x="4" y="12004"/>
                  <a:pt x="4" y="12879"/>
                </a:cubicBezTo>
                <a:cubicBezTo>
                  <a:pt x="4" y="15316"/>
                  <a:pt x="4" y="17754"/>
                  <a:pt x="4" y="20193"/>
                </a:cubicBezTo>
                <a:cubicBezTo>
                  <a:pt x="4" y="21600"/>
                  <a:pt x="71" y="21323"/>
                  <a:pt x="1682" y="21323"/>
                </a:cubicBezTo>
                <a:cubicBezTo>
                  <a:pt x="7655" y="21323"/>
                  <a:pt x="13629" y="21323"/>
                  <a:pt x="19604" y="21323"/>
                </a:cubicBezTo>
                <a:cubicBezTo>
                  <a:pt x="19693" y="21323"/>
                  <a:pt x="21047" y="21335"/>
                  <a:pt x="21047" y="21311"/>
                </a:cubicBezTo>
                <a:cubicBezTo>
                  <a:pt x="21047" y="20567"/>
                  <a:pt x="21047" y="19825"/>
                  <a:pt x="21047" y="19083"/>
                </a:cubicBezTo>
                <a:cubicBezTo>
                  <a:pt x="21047" y="16001"/>
                  <a:pt x="21047" y="12921"/>
                  <a:pt x="21047" y="9840"/>
                </a:cubicBezTo>
                <a:cubicBezTo>
                  <a:pt x="21047" y="8308"/>
                  <a:pt x="21587" y="6590"/>
                  <a:pt x="20330" y="5476"/>
                </a:cubicBezTo>
                <a:cubicBezTo>
                  <a:pt x="18271" y="3651"/>
                  <a:pt x="16213" y="1827"/>
                  <a:pt x="14154" y="0"/>
                </a:cubicBezTo>
                <a:cubicBezTo>
                  <a:pt x="14154" y="0"/>
                  <a:pt x="14154" y="0"/>
                  <a:pt x="14154" y="0"/>
                </a:cubicBezTo>
                <a:close/>
                <a:moveTo>
                  <a:pt x="14154"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79" name="AutoShape 207"/>
          <p:cNvSpPr>
            <a:spLocks/>
          </p:cNvSpPr>
          <p:nvPr/>
        </p:nvSpPr>
        <p:spPr bwMode="auto">
          <a:xfrm>
            <a:off x="9417050" y="4425950"/>
            <a:ext cx="230188" cy="261938"/>
          </a:xfrm>
          <a:custGeom>
            <a:avLst/>
            <a:gdLst/>
            <a:ahLst/>
            <a:cxnLst/>
            <a:rect l="0" t="0" r="r" b="b"/>
            <a:pathLst>
              <a:path w="21162" h="21345">
                <a:moveTo>
                  <a:pt x="18040" y="18657"/>
                </a:moveTo>
                <a:cubicBezTo>
                  <a:pt x="17061" y="18657"/>
                  <a:pt x="16083" y="18657"/>
                  <a:pt x="15104" y="18657"/>
                </a:cubicBezTo>
                <a:cubicBezTo>
                  <a:pt x="14952" y="18657"/>
                  <a:pt x="15034" y="16901"/>
                  <a:pt x="15034" y="16710"/>
                </a:cubicBezTo>
                <a:cubicBezTo>
                  <a:pt x="15034" y="15673"/>
                  <a:pt x="15034" y="14635"/>
                  <a:pt x="15034" y="13596"/>
                </a:cubicBezTo>
                <a:cubicBezTo>
                  <a:pt x="15034" y="12954"/>
                  <a:pt x="13532" y="13522"/>
                  <a:pt x="13532" y="13308"/>
                </a:cubicBezTo>
                <a:cubicBezTo>
                  <a:pt x="13532" y="9946"/>
                  <a:pt x="13532" y="6581"/>
                  <a:pt x="13532" y="3217"/>
                </a:cubicBezTo>
                <a:cubicBezTo>
                  <a:pt x="14781" y="4325"/>
                  <a:pt x="16031" y="5434"/>
                  <a:pt x="17280" y="6542"/>
                </a:cubicBezTo>
                <a:cubicBezTo>
                  <a:pt x="18212" y="7368"/>
                  <a:pt x="18040" y="7665"/>
                  <a:pt x="18040" y="8866"/>
                </a:cubicBezTo>
                <a:cubicBezTo>
                  <a:pt x="18040" y="12129"/>
                  <a:pt x="18040" y="15393"/>
                  <a:pt x="18040" y="18657"/>
                </a:cubicBezTo>
                <a:cubicBezTo>
                  <a:pt x="18040" y="18657"/>
                  <a:pt x="18040" y="18657"/>
                  <a:pt x="18040" y="18657"/>
                </a:cubicBezTo>
                <a:close/>
                <a:moveTo>
                  <a:pt x="13532" y="19990"/>
                </a:moveTo>
                <a:cubicBezTo>
                  <a:pt x="12529" y="19990"/>
                  <a:pt x="11527" y="19990"/>
                  <a:pt x="10525" y="19990"/>
                </a:cubicBezTo>
                <a:cubicBezTo>
                  <a:pt x="10080" y="19990"/>
                  <a:pt x="7836" y="20271"/>
                  <a:pt x="7519" y="19990"/>
                </a:cubicBezTo>
                <a:cubicBezTo>
                  <a:pt x="7237" y="19740"/>
                  <a:pt x="7237" y="14909"/>
                  <a:pt x="7519" y="14659"/>
                </a:cubicBezTo>
                <a:cubicBezTo>
                  <a:pt x="7802" y="14409"/>
                  <a:pt x="13249" y="14409"/>
                  <a:pt x="13532" y="14659"/>
                </a:cubicBezTo>
                <a:cubicBezTo>
                  <a:pt x="13848" y="14940"/>
                  <a:pt x="13532" y="16929"/>
                  <a:pt x="13532" y="17324"/>
                </a:cubicBezTo>
                <a:cubicBezTo>
                  <a:pt x="13532" y="18213"/>
                  <a:pt x="13532" y="19101"/>
                  <a:pt x="13532" y="19990"/>
                </a:cubicBezTo>
                <a:cubicBezTo>
                  <a:pt x="13532" y="19990"/>
                  <a:pt x="13532" y="19990"/>
                  <a:pt x="13532" y="19990"/>
                </a:cubicBezTo>
                <a:close/>
                <a:moveTo>
                  <a:pt x="6017" y="18657"/>
                </a:moveTo>
                <a:cubicBezTo>
                  <a:pt x="5037" y="18657"/>
                  <a:pt x="4059" y="18657"/>
                  <a:pt x="3079" y="18657"/>
                </a:cubicBezTo>
                <a:cubicBezTo>
                  <a:pt x="2926" y="18657"/>
                  <a:pt x="3010" y="17942"/>
                  <a:pt x="3010" y="17821"/>
                </a:cubicBezTo>
                <a:cubicBezTo>
                  <a:pt x="3010" y="15743"/>
                  <a:pt x="3010" y="13663"/>
                  <a:pt x="3010" y="11583"/>
                </a:cubicBezTo>
                <a:cubicBezTo>
                  <a:pt x="3010" y="9331"/>
                  <a:pt x="3010" y="7079"/>
                  <a:pt x="3010" y="4827"/>
                </a:cubicBezTo>
                <a:cubicBezTo>
                  <a:pt x="3010" y="4196"/>
                  <a:pt x="3010" y="3566"/>
                  <a:pt x="3010" y="2935"/>
                </a:cubicBezTo>
                <a:cubicBezTo>
                  <a:pt x="3010" y="2406"/>
                  <a:pt x="3800" y="2666"/>
                  <a:pt x="4298" y="2666"/>
                </a:cubicBezTo>
                <a:cubicBezTo>
                  <a:pt x="5357" y="2666"/>
                  <a:pt x="6416" y="2666"/>
                  <a:pt x="7474" y="2666"/>
                </a:cubicBezTo>
                <a:cubicBezTo>
                  <a:pt x="7573" y="2666"/>
                  <a:pt x="7519" y="3759"/>
                  <a:pt x="7519" y="3870"/>
                </a:cubicBezTo>
                <a:cubicBezTo>
                  <a:pt x="7519" y="6245"/>
                  <a:pt x="7519" y="8618"/>
                  <a:pt x="7519" y="10992"/>
                </a:cubicBezTo>
                <a:cubicBezTo>
                  <a:pt x="7519" y="11721"/>
                  <a:pt x="7519" y="12450"/>
                  <a:pt x="7519" y="13178"/>
                </a:cubicBezTo>
                <a:cubicBezTo>
                  <a:pt x="7519" y="13620"/>
                  <a:pt x="6017" y="13133"/>
                  <a:pt x="6017" y="13359"/>
                </a:cubicBezTo>
                <a:cubicBezTo>
                  <a:pt x="6017" y="15125"/>
                  <a:pt x="6017" y="16891"/>
                  <a:pt x="6017" y="18657"/>
                </a:cubicBezTo>
                <a:cubicBezTo>
                  <a:pt x="6017" y="18657"/>
                  <a:pt x="6017" y="18657"/>
                  <a:pt x="6017" y="18657"/>
                </a:cubicBezTo>
                <a:close/>
                <a:moveTo>
                  <a:pt x="9022" y="10661"/>
                </a:moveTo>
                <a:cubicBezTo>
                  <a:pt x="9281" y="10661"/>
                  <a:pt x="10361" y="10807"/>
                  <a:pt x="10525" y="10661"/>
                </a:cubicBezTo>
                <a:cubicBezTo>
                  <a:pt x="10596" y="10599"/>
                  <a:pt x="10596" y="9391"/>
                  <a:pt x="10525" y="9329"/>
                </a:cubicBezTo>
                <a:cubicBezTo>
                  <a:pt x="10275" y="9106"/>
                  <a:pt x="9273" y="9551"/>
                  <a:pt x="9022" y="9329"/>
                </a:cubicBezTo>
                <a:cubicBezTo>
                  <a:pt x="8951" y="9266"/>
                  <a:pt x="8951" y="8058"/>
                  <a:pt x="9022" y="7996"/>
                </a:cubicBezTo>
                <a:cubicBezTo>
                  <a:pt x="9273" y="7774"/>
                  <a:pt x="10275" y="8219"/>
                  <a:pt x="10525" y="7996"/>
                </a:cubicBezTo>
                <a:cubicBezTo>
                  <a:pt x="10596" y="7933"/>
                  <a:pt x="10596" y="6726"/>
                  <a:pt x="10525" y="6663"/>
                </a:cubicBezTo>
                <a:cubicBezTo>
                  <a:pt x="10275" y="6440"/>
                  <a:pt x="9273" y="6886"/>
                  <a:pt x="9022" y="6663"/>
                </a:cubicBezTo>
                <a:cubicBezTo>
                  <a:pt x="8951" y="6600"/>
                  <a:pt x="8951" y="5393"/>
                  <a:pt x="9022" y="5331"/>
                </a:cubicBezTo>
                <a:cubicBezTo>
                  <a:pt x="9273" y="5108"/>
                  <a:pt x="10275" y="5553"/>
                  <a:pt x="10525" y="5331"/>
                </a:cubicBezTo>
                <a:cubicBezTo>
                  <a:pt x="10596" y="5268"/>
                  <a:pt x="10596" y="4061"/>
                  <a:pt x="10525" y="3997"/>
                </a:cubicBezTo>
                <a:cubicBezTo>
                  <a:pt x="10275" y="3776"/>
                  <a:pt x="9273" y="4220"/>
                  <a:pt x="9022" y="3997"/>
                </a:cubicBezTo>
                <a:cubicBezTo>
                  <a:pt x="8951" y="3936"/>
                  <a:pt x="8951" y="2728"/>
                  <a:pt x="9022" y="2666"/>
                </a:cubicBezTo>
                <a:cubicBezTo>
                  <a:pt x="9092" y="2603"/>
                  <a:pt x="10455" y="2603"/>
                  <a:pt x="10525" y="2666"/>
                </a:cubicBezTo>
                <a:cubicBezTo>
                  <a:pt x="10775" y="2888"/>
                  <a:pt x="10275" y="3776"/>
                  <a:pt x="10525" y="3997"/>
                </a:cubicBezTo>
                <a:cubicBezTo>
                  <a:pt x="10775" y="4220"/>
                  <a:pt x="11778" y="3776"/>
                  <a:pt x="12028" y="3997"/>
                </a:cubicBezTo>
                <a:cubicBezTo>
                  <a:pt x="12099" y="4061"/>
                  <a:pt x="12099" y="5268"/>
                  <a:pt x="12028" y="5331"/>
                </a:cubicBezTo>
                <a:cubicBezTo>
                  <a:pt x="11778" y="5553"/>
                  <a:pt x="10775" y="5108"/>
                  <a:pt x="10525" y="5331"/>
                </a:cubicBezTo>
                <a:cubicBezTo>
                  <a:pt x="10455" y="5393"/>
                  <a:pt x="10455" y="6600"/>
                  <a:pt x="10525" y="6663"/>
                </a:cubicBezTo>
                <a:cubicBezTo>
                  <a:pt x="10775" y="6886"/>
                  <a:pt x="11778" y="6440"/>
                  <a:pt x="12028" y="6663"/>
                </a:cubicBezTo>
                <a:cubicBezTo>
                  <a:pt x="12099" y="6726"/>
                  <a:pt x="12099" y="7933"/>
                  <a:pt x="12028" y="7996"/>
                </a:cubicBezTo>
                <a:cubicBezTo>
                  <a:pt x="11778" y="8219"/>
                  <a:pt x="10775" y="7774"/>
                  <a:pt x="10525" y="7996"/>
                </a:cubicBezTo>
                <a:cubicBezTo>
                  <a:pt x="10455" y="8058"/>
                  <a:pt x="10455" y="9266"/>
                  <a:pt x="10525" y="9329"/>
                </a:cubicBezTo>
                <a:cubicBezTo>
                  <a:pt x="10775" y="9551"/>
                  <a:pt x="11778" y="9106"/>
                  <a:pt x="12028" y="9329"/>
                </a:cubicBezTo>
                <a:cubicBezTo>
                  <a:pt x="12099" y="9391"/>
                  <a:pt x="12099" y="10599"/>
                  <a:pt x="12028" y="10661"/>
                </a:cubicBezTo>
                <a:cubicBezTo>
                  <a:pt x="11778" y="10883"/>
                  <a:pt x="10775" y="10439"/>
                  <a:pt x="10525" y="10661"/>
                </a:cubicBezTo>
                <a:cubicBezTo>
                  <a:pt x="10455" y="10724"/>
                  <a:pt x="10455" y="11932"/>
                  <a:pt x="10525" y="11994"/>
                </a:cubicBezTo>
                <a:cubicBezTo>
                  <a:pt x="10775" y="12216"/>
                  <a:pt x="11778" y="11771"/>
                  <a:pt x="12028" y="11994"/>
                </a:cubicBezTo>
                <a:cubicBezTo>
                  <a:pt x="12099" y="12056"/>
                  <a:pt x="12099" y="13264"/>
                  <a:pt x="12028" y="13326"/>
                </a:cubicBezTo>
                <a:cubicBezTo>
                  <a:pt x="11958" y="13388"/>
                  <a:pt x="10596" y="13388"/>
                  <a:pt x="10525" y="13326"/>
                </a:cubicBezTo>
                <a:cubicBezTo>
                  <a:pt x="10275" y="13104"/>
                  <a:pt x="10775" y="12216"/>
                  <a:pt x="10525" y="11994"/>
                </a:cubicBezTo>
                <a:cubicBezTo>
                  <a:pt x="10275" y="11771"/>
                  <a:pt x="9273" y="12216"/>
                  <a:pt x="9022" y="11994"/>
                </a:cubicBezTo>
                <a:cubicBezTo>
                  <a:pt x="8859" y="11849"/>
                  <a:pt x="9022" y="10890"/>
                  <a:pt x="9022" y="10661"/>
                </a:cubicBezTo>
                <a:cubicBezTo>
                  <a:pt x="9022" y="10661"/>
                  <a:pt x="9022" y="10661"/>
                  <a:pt x="9022" y="10661"/>
                </a:cubicBezTo>
                <a:close/>
                <a:moveTo>
                  <a:pt x="14154" y="0"/>
                </a:moveTo>
                <a:cubicBezTo>
                  <a:pt x="9443" y="0"/>
                  <a:pt x="4732" y="0"/>
                  <a:pt x="20" y="0"/>
                </a:cubicBezTo>
                <a:cubicBezTo>
                  <a:pt x="-13" y="0"/>
                  <a:pt x="4" y="12004"/>
                  <a:pt x="4" y="12879"/>
                </a:cubicBezTo>
                <a:cubicBezTo>
                  <a:pt x="4" y="15316"/>
                  <a:pt x="4" y="17754"/>
                  <a:pt x="4" y="20193"/>
                </a:cubicBezTo>
                <a:cubicBezTo>
                  <a:pt x="4" y="21600"/>
                  <a:pt x="71" y="21323"/>
                  <a:pt x="1682" y="21323"/>
                </a:cubicBezTo>
                <a:cubicBezTo>
                  <a:pt x="7655" y="21323"/>
                  <a:pt x="13629" y="21323"/>
                  <a:pt x="19603" y="21323"/>
                </a:cubicBezTo>
                <a:cubicBezTo>
                  <a:pt x="19693" y="21323"/>
                  <a:pt x="21046" y="21335"/>
                  <a:pt x="21046" y="21311"/>
                </a:cubicBezTo>
                <a:cubicBezTo>
                  <a:pt x="21046" y="20567"/>
                  <a:pt x="21046" y="19825"/>
                  <a:pt x="21046" y="19083"/>
                </a:cubicBezTo>
                <a:cubicBezTo>
                  <a:pt x="21046" y="16001"/>
                  <a:pt x="21046" y="12921"/>
                  <a:pt x="21046" y="9840"/>
                </a:cubicBezTo>
                <a:cubicBezTo>
                  <a:pt x="21046" y="8308"/>
                  <a:pt x="21587" y="6590"/>
                  <a:pt x="20329" y="5476"/>
                </a:cubicBezTo>
                <a:cubicBezTo>
                  <a:pt x="18271" y="3651"/>
                  <a:pt x="16212" y="1827"/>
                  <a:pt x="14154" y="0"/>
                </a:cubicBezTo>
                <a:cubicBezTo>
                  <a:pt x="14154" y="0"/>
                  <a:pt x="14154" y="0"/>
                  <a:pt x="14154" y="0"/>
                </a:cubicBezTo>
                <a:close/>
                <a:moveTo>
                  <a:pt x="14154"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0" name="AutoShape 208"/>
          <p:cNvSpPr>
            <a:spLocks/>
          </p:cNvSpPr>
          <p:nvPr/>
        </p:nvSpPr>
        <p:spPr bwMode="auto">
          <a:xfrm>
            <a:off x="9512300" y="4622800"/>
            <a:ext cx="35719" cy="17463"/>
          </a:xfrm>
          <a:custGeom>
            <a:avLst/>
            <a:gdLst/>
            <a:ahLst/>
            <a:cxnLst/>
            <a:rect l="0" t="0" r="r" b="b"/>
            <a:pathLst>
              <a:path w="18468" h="19881">
                <a:moveTo>
                  <a:pt x="18087" y="0"/>
                </a:moveTo>
                <a:cubicBezTo>
                  <a:pt x="13487" y="0"/>
                  <a:pt x="8884" y="0"/>
                  <a:pt x="4281" y="0"/>
                </a:cubicBezTo>
                <a:cubicBezTo>
                  <a:pt x="799" y="0"/>
                  <a:pt x="-1533" y="11871"/>
                  <a:pt x="1195" y="18506"/>
                </a:cubicBezTo>
                <a:cubicBezTo>
                  <a:pt x="2466" y="21600"/>
                  <a:pt x="12969" y="18506"/>
                  <a:pt x="15001" y="18506"/>
                </a:cubicBezTo>
                <a:cubicBezTo>
                  <a:pt x="20067" y="18506"/>
                  <a:pt x="18087" y="9981"/>
                  <a:pt x="18087" y="0"/>
                </a:cubicBezTo>
                <a:cubicBezTo>
                  <a:pt x="18087" y="0"/>
                  <a:pt x="18087" y="0"/>
                  <a:pt x="18087" y="0"/>
                </a:cubicBezTo>
                <a:close/>
                <a:moveTo>
                  <a:pt x="18087"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1" name="AutoShape 209"/>
          <p:cNvSpPr>
            <a:spLocks/>
          </p:cNvSpPr>
          <p:nvPr/>
        </p:nvSpPr>
        <p:spPr bwMode="auto">
          <a:xfrm>
            <a:off x="10521950" y="806450"/>
            <a:ext cx="131763" cy="65088"/>
          </a:xfrm>
          <a:custGeom>
            <a:avLst/>
            <a:gdLst/>
            <a:ahLst/>
            <a:cxnLst/>
            <a:rect l="0" t="0" r="r" b="b"/>
            <a:pathLst>
              <a:path w="21193" h="19371">
                <a:moveTo>
                  <a:pt x="10564" y="14500"/>
                </a:moveTo>
                <a:cubicBezTo>
                  <a:pt x="7168" y="14500"/>
                  <a:pt x="7169" y="4757"/>
                  <a:pt x="10564" y="4757"/>
                </a:cubicBezTo>
                <a:cubicBezTo>
                  <a:pt x="13959" y="4757"/>
                  <a:pt x="13961" y="14500"/>
                  <a:pt x="10564" y="14500"/>
                </a:cubicBezTo>
                <a:cubicBezTo>
                  <a:pt x="9109" y="14500"/>
                  <a:pt x="12019" y="14500"/>
                  <a:pt x="10564" y="14500"/>
                </a:cubicBezTo>
                <a:close/>
                <a:moveTo>
                  <a:pt x="21095" y="9629"/>
                </a:moveTo>
                <a:cubicBezTo>
                  <a:pt x="20097" y="9629"/>
                  <a:pt x="19101" y="9629"/>
                  <a:pt x="18105" y="9629"/>
                </a:cubicBezTo>
                <a:cubicBezTo>
                  <a:pt x="15688" y="9629"/>
                  <a:pt x="16289" y="10155"/>
                  <a:pt x="15500" y="6231"/>
                </a:cubicBezTo>
                <a:cubicBezTo>
                  <a:pt x="13980" y="-1319"/>
                  <a:pt x="8219" y="-2229"/>
                  <a:pt x="6018" y="4717"/>
                </a:cubicBezTo>
                <a:cubicBezTo>
                  <a:pt x="5238" y="7174"/>
                  <a:pt x="5982" y="9629"/>
                  <a:pt x="4337" y="9629"/>
                </a:cubicBezTo>
                <a:cubicBezTo>
                  <a:pt x="2944" y="9629"/>
                  <a:pt x="1551" y="9629"/>
                  <a:pt x="156" y="9629"/>
                </a:cubicBezTo>
                <a:cubicBezTo>
                  <a:pt x="-146" y="9629"/>
                  <a:pt x="88" y="19371"/>
                  <a:pt x="67" y="19371"/>
                </a:cubicBezTo>
                <a:cubicBezTo>
                  <a:pt x="4884" y="19371"/>
                  <a:pt x="9701" y="19371"/>
                  <a:pt x="14516" y="19371"/>
                </a:cubicBezTo>
                <a:cubicBezTo>
                  <a:pt x="16611" y="19371"/>
                  <a:pt x="18706" y="19371"/>
                  <a:pt x="20801" y="19371"/>
                </a:cubicBezTo>
                <a:cubicBezTo>
                  <a:pt x="21454" y="19371"/>
                  <a:pt x="21095" y="11136"/>
                  <a:pt x="21095" y="9629"/>
                </a:cubicBezTo>
                <a:cubicBezTo>
                  <a:pt x="21095" y="9629"/>
                  <a:pt x="21095" y="9629"/>
                  <a:pt x="21095" y="9629"/>
                </a:cubicBezTo>
                <a:close/>
                <a:moveTo>
                  <a:pt x="21095" y="962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2" name="AutoShape 210"/>
          <p:cNvSpPr>
            <a:spLocks/>
          </p:cNvSpPr>
          <p:nvPr/>
        </p:nvSpPr>
        <p:spPr bwMode="auto">
          <a:xfrm>
            <a:off x="10471150" y="838200"/>
            <a:ext cx="229394" cy="230982"/>
          </a:xfrm>
          <a:custGeom>
            <a:avLst/>
            <a:gdLst/>
            <a:ahLst/>
            <a:cxnLst/>
            <a:rect l="0" t="0" r="r" b="b"/>
            <a:pathLst>
              <a:path w="21591" h="21242">
                <a:moveTo>
                  <a:pt x="10083" y="18019"/>
                </a:moveTo>
                <a:cubicBezTo>
                  <a:pt x="8266" y="16243"/>
                  <a:pt x="6447" y="14465"/>
                  <a:pt x="4629" y="12689"/>
                </a:cubicBezTo>
                <a:cubicBezTo>
                  <a:pt x="5137" y="12191"/>
                  <a:pt x="6508" y="10262"/>
                  <a:pt x="7079" y="10821"/>
                </a:cubicBezTo>
                <a:cubicBezTo>
                  <a:pt x="7354" y="11089"/>
                  <a:pt x="10064" y="13775"/>
                  <a:pt x="10102" y="13737"/>
                </a:cubicBezTo>
                <a:cubicBezTo>
                  <a:pt x="12170" y="11716"/>
                  <a:pt x="14238" y="9693"/>
                  <a:pt x="16305" y="7672"/>
                </a:cubicBezTo>
                <a:cubicBezTo>
                  <a:pt x="16571" y="7931"/>
                  <a:pt x="18548" y="9743"/>
                  <a:pt x="18431" y="9858"/>
                </a:cubicBezTo>
                <a:cubicBezTo>
                  <a:pt x="17632" y="10638"/>
                  <a:pt x="16834" y="11418"/>
                  <a:pt x="16036" y="12199"/>
                </a:cubicBezTo>
                <a:cubicBezTo>
                  <a:pt x="14052" y="14139"/>
                  <a:pt x="12068" y="16079"/>
                  <a:pt x="10083" y="18019"/>
                </a:cubicBezTo>
                <a:cubicBezTo>
                  <a:pt x="10083" y="18019"/>
                  <a:pt x="10083" y="18019"/>
                  <a:pt x="10083" y="18019"/>
                </a:cubicBezTo>
                <a:close/>
                <a:moveTo>
                  <a:pt x="18508" y="135"/>
                </a:moveTo>
                <a:cubicBezTo>
                  <a:pt x="18508" y="1327"/>
                  <a:pt x="18508" y="2521"/>
                  <a:pt x="18508" y="3713"/>
                </a:cubicBezTo>
                <a:cubicBezTo>
                  <a:pt x="18508" y="4753"/>
                  <a:pt x="18607" y="4656"/>
                  <a:pt x="17592" y="4656"/>
                </a:cubicBezTo>
                <a:cubicBezTo>
                  <a:pt x="14484" y="4656"/>
                  <a:pt x="11377" y="4656"/>
                  <a:pt x="8270" y="4656"/>
                </a:cubicBezTo>
                <a:cubicBezTo>
                  <a:pt x="6922" y="4656"/>
                  <a:pt x="5576" y="4656"/>
                  <a:pt x="4229" y="4656"/>
                </a:cubicBezTo>
                <a:cubicBezTo>
                  <a:pt x="3347" y="4656"/>
                  <a:pt x="3087" y="4919"/>
                  <a:pt x="3087" y="4025"/>
                </a:cubicBezTo>
                <a:cubicBezTo>
                  <a:pt x="3087" y="2742"/>
                  <a:pt x="3087" y="1461"/>
                  <a:pt x="3087" y="180"/>
                </a:cubicBezTo>
                <a:cubicBezTo>
                  <a:pt x="3087" y="68"/>
                  <a:pt x="3" y="155"/>
                  <a:pt x="3" y="146"/>
                </a:cubicBezTo>
                <a:cubicBezTo>
                  <a:pt x="3" y="5476"/>
                  <a:pt x="3" y="10807"/>
                  <a:pt x="3" y="16140"/>
                </a:cubicBezTo>
                <a:cubicBezTo>
                  <a:pt x="3" y="16435"/>
                  <a:pt x="-9" y="21238"/>
                  <a:pt x="14" y="21238"/>
                </a:cubicBezTo>
                <a:cubicBezTo>
                  <a:pt x="2006" y="21238"/>
                  <a:pt x="3996" y="21238"/>
                  <a:pt x="5987" y="21238"/>
                </a:cubicBezTo>
                <a:cubicBezTo>
                  <a:pt x="10346" y="21238"/>
                  <a:pt x="14704" y="21238"/>
                  <a:pt x="19063" y="21238"/>
                </a:cubicBezTo>
                <a:cubicBezTo>
                  <a:pt x="19209" y="21238"/>
                  <a:pt x="21591" y="21251"/>
                  <a:pt x="21591" y="21227"/>
                </a:cubicBezTo>
                <a:cubicBezTo>
                  <a:pt x="21591" y="20210"/>
                  <a:pt x="21591" y="19193"/>
                  <a:pt x="21591" y="18175"/>
                </a:cubicBezTo>
                <a:cubicBezTo>
                  <a:pt x="21591" y="13741"/>
                  <a:pt x="21591" y="9306"/>
                  <a:pt x="21591" y="4872"/>
                </a:cubicBezTo>
                <a:cubicBezTo>
                  <a:pt x="21591" y="3420"/>
                  <a:pt x="21591" y="1968"/>
                  <a:pt x="21591" y="518"/>
                </a:cubicBezTo>
                <a:cubicBezTo>
                  <a:pt x="21591" y="-349"/>
                  <a:pt x="19244" y="135"/>
                  <a:pt x="18508" y="135"/>
                </a:cubicBezTo>
                <a:cubicBezTo>
                  <a:pt x="18508" y="135"/>
                  <a:pt x="18508" y="135"/>
                  <a:pt x="18508" y="135"/>
                </a:cubicBezTo>
                <a:close/>
                <a:moveTo>
                  <a:pt x="18508" y="13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3" name="AutoShape 211"/>
          <p:cNvSpPr>
            <a:spLocks/>
          </p:cNvSpPr>
          <p:nvPr/>
        </p:nvSpPr>
        <p:spPr bwMode="auto">
          <a:xfrm>
            <a:off x="9391650" y="806450"/>
            <a:ext cx="246857" cy="227013"/>
          </a:xfrm>
          <a:custGeom>
            <a:avLst/>
            <a:gdLst/>
            <a:ahLst/>
            <a:cxnLst/>
            <a:rect l="0" t="0" r="r" b="b"/>
            <a:pathLst>
              <a:path w="19374" h="20153">
                <a:moveTo>
                  <a:pt x="18603" y="319"/>
                </a:moveTo>
                <a:cubicBezTo>
                  <a:pt x="16203" y="-1447"/>
                  <a:pt x="13166" y="4618"/>
                  <a:pt x="12009" y="6218"/>
                </a:cubicBezTo>
                <a:cubicBezTo>
                  <a:pt x="10161" y="8772"/>
                  <a:pt x="8312" y="11327"/>
                  <a:pt x="6464" y="13881"/>
                </a:cubicBezTo>
                <a:cubicBezTo>
                  <a:pt x="5439" y="12572"/>
                  <a:pt x="4414" y="11262"/>
                  <a:pt x="3387" y="9953"/>
                </a:cubicBezTo>
                <a:cubicBezTo>
                  <a:pt x="1790" y="7914"/>
                  <a:pt x="-1209" y="10198"/>
                  <a:pt x="522" y="12410"/>
                </a:cubicBezTo>
                <a:cubicBezTo>
                  <a:pt x="2543" y="14990"/>
                  <a:pt x="4564" y="17573"/>
                  <a:pt x="6585" y="20153"/>
                </a:cubicBezTo>
                <a:cubicBezTo>
                  <a:pt x="8883" y="16974"/>
                  <a:pt x="11182" y="13797"/>
                  <a:pt x="13480" y="10620"/>
                </a:cubicBezTo>
                <a:cubicBezTo>
                  <a:pt x="14913" y="8637"/>
                  <a:pt x="16346" y="6657"/>
                  <a:pt x="17780" y="4676"/>
                </a:cubicBezTo>
                <a:cubicBezTo>
                  <a:pt x="18622" y="3511"/>
                  <a:pt x="20391" y="1631"/>
                  <a:pt x="18603" y="319"/>
                </a:cubicBezTo>
                <a:cubicBezTo>
                  <a:pt x="17764" y="-298"/>
                  <a:pt x="19444" y="936"/>
                  <a:pt x="18603" y="319"/>
                </a:cubicBezTo>
                <a:close/>
                <a:moveTo>
                  <a:pt x="18603" y="31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4" name="AutoShape 212"/>
          <p:cNvSpPr>
            <a:spLocks/>
          </p:cNvSpPr>
          <p:nvPr/>
        </p:nvSpPr>
        <p:spPr bwMode="auto">
          <a:xfrm>
            <a:off x="9925050" y="805657"/>
            <a:ext cx="250825" cy="246063"/>
          </a:xfrm>
          <a:custGeom>
            <a:avLst/>
            <a:gdLst/>
            <a:ahLst/>
            <a:cxnLst/>
            <a:rect l="0" t="0" r="r" b="b"/>
            <a:pathLst>
              <a:path w="20047" h="19930">
                <a:moveTo>
                  <a:pt x="16979" y="10617"/>
                </a:moveTo>
                <a:cubicBezTo>
                  <a:pt x="16979" y="15937"/>
                  <a:pt x="11723" y="19853"/>
                  <a:pt x="6744" y="18230"/>
                </a:cubicBezTo>
                <a:cubicBezTo>
                  <a:pt x="1801" y="16620"/>
                  <a:pt x="-283" y="10394"/>
                  <a:pt x="2692" y="6052"/>
                </a:cubicBezTo>
                <a:cubicBezTo>
                  <a:pt x="4051" y="4069"/>
                  <a:pt x="6265" y="2788"/>
                  <a:pt x="8637" y="2637"/>
                </a:cubicBezTo>
                <a:cubicBezTo>
                  <a:pt x="9424" y="2588"/>
                  <a:pt x="15267" y="3879"/>
                  <a:pt x="14295" y="5020"/>
                </a:cubicBezTo>
                <a:cubicBezTo>
                  <a:pt x="12474" y="7153"/>
                  <a:pt x="10654" y="9289"/>
                  <a:pt x="8834" y="11423"/>
                </a:cubicBezTo>
                <a:cubicBezTo>
                  <a:pt x="7432" y="9995"/>
                  <a:pt x="6030" y="8567"/>
                  <a:pt x="4629" y="7139"/>
                </a:cubicBezTo>
                <a:cubicBezTo>
                  <a:pt x="4192" y="8030"/>
                  <a:pt x="3753" y="8922"/>
                  <a:pt x="3316" y="9813"/>
                </a:cubicBezTo>
                <a:cubicBezTo>
                  <a:pt x="3102" y="10250"/>
                  <a:pt x="4296" y="11213"/>
                  <a:pt x="4577" y="11534"/>
                </a:cubicBezTo>
                <a:cubicBezTo>
                  <a:pt x="5943" y="13091"/>
                  <a:pt x="7320" y="14625"/>
                  <a:pt x="8601" y="16254"/>
                </a:cubicBezTo>
                <a:cubicBezTo>
                  <a:pt x="11193" y="13195"/>
                  <a:pt x="13547" y="9924"/>
                  <a:pt x="15985" y="6736"/>
                </a:cubicBezTo>
                <a:cubicBezTo>
                  <a:pt x="16634" y="7918"/>
                  <a:pt x="16979" y="9262"/>
                  <a:pt x="16979" y="10617"/>
                </a:cubicBezTo>
                <a:cubicBezTo>
                  <a:pt x="16979" y="15024"/>
                  <a:pt x="16979" y="9209"/>
                  <a:pt x="16979" y="10617"/>
                </a:cubicBezTo>
                <a:close/>
                <a:moveTo>
                  <a:pt x="20047" y="1428"/>
                </a:moveTo>
                <a:cubicBezTo>
                  <a:pt x="19557" y="952"/>
                  <a:pt x="19067" y="476"/>
                  <a:pt x="18576" y="0"/>
                </a:cubicBezTo>
                <a:cubicBezTo>
                  <a:pt x="17500" y="1262"/>
                  <a:pt x="16423" y="2525"/>
                  <a:pt x="15347" y="3787"/>
                </a:cubicBezTo>
                <a:cubicBezTo>
                  <a:pt x="10962" y="-349"/>
                  <a:pt x="3746" y="947"/>
                  <a:pt x="1000" y="6334"/>
                </a:cubicBezTo>
                <a:cubicBezTo>
                  <a:pt x="-1553" y="11344"/>
                  <a:pt x="995" y="17681"/>
                  <a:pt x="6242" y="19465"/>
                </a:cubicBezTo>
                <a:cubicBezTo>
                  <a:pt x="11500" y="21251"/>
                  <a:pt x="17271" y="17697"/>
                  <a:pt x="18165" y="12128"/>
                </a:cubicBezTo>
                <a:cubicBezTo>
                  <a:pt x="18403" y="10646"/>
                  <a:pt x="18286" y="9114"/>
                  <a:pt x="17819" y="7689"/>
                </a:cubicBezTo>
                <a:cubicBezTo>
                  <a:pt x="17467" y="6615"/>
                  <a:pt x="16555" y="5995"/>
                  <a:pt x="17267" y="5064"/>
                </a:cubicBezTo>
                <a:cubicBezTo>
                  <a:pt x="18194" y="3852"/>
                  <a:pt x="19120" y="2640"/>
                  <a:pt x="20047" y="1428"/>
                </a:cubicBezTo>
                <a:cubicBezTo>
                  <a:pt x="20047" y="1428"/>
                  <a:pt x="20047" y="1428"/>
                  <a:pt x="20047" y="1428"/>
                </a:cubicBezTo>
                <a:close/>
                <a:moveTo>
                  <a:pt x="20047" y="142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5" name="AutoShape 213"/>
          <p:cNvSpPr>
            <a:spLocks/>
          </p:cNvSpPr>
          <p:nvPr/>
        </p:nvSpPr>
        <p:spPr bwMode="auto">
          <a:xfrm>
            <a:off x="11518900" y="838200"/>
            <a:ext cx="230982" cy="230982"/>
          </a:xfrm>
          <a:custGeom>
            <a:avLst/>
            <a:gdLst/>
            <a:ahLst/>
            <a:cxnLst/>
            <a:rect l="0" t="0" r="r" b="b"/>
            <a:pathLst>
              <a:path w="21402" h="21415">
                <a:moveTo>
                  <a:pt x="19805" y="19818"/>
                </a:moveTo>
                <a:cubicBezTo>
                  <a:pt x="14556" y="19818"/>
                  <a:pt x="9309" y="19818"/>
                  <a:pt x="4058" y="19818"/>
                </a:cubicBezTo>
                <a:cubicBezTo>
                  <a:pt x="3275" y="19818"/>
                  <a:pt x="2493" y="19818"/>
                  <a:pt x="1709" y="19818"/>
                </a:cubicBezTo>
                <a:cubicBezTo>
                  <a:pt x="1456" y="19818"/>
                  <a:pt x="1597" y="18860"/>
                  <a:pt x="1597" y="18656"/>
                </a:cubicBezTo>
                <a:cubicBezTo>
                  <a:pt x="1597" y="15654"/>
                  <a:pt x="1597" y="12653"/>
                  <a:pt x="1597" y="9652"/>
                </a:cubicBezTo>
                <a:cubicBezTo>
                  <a:pt x="1597" y="7066"/>
                  <a:pt x="1597" y="4480"/>
                  <a:pt x="1597" y="1894"/>
                </a:cubicBezTo>
                <a:cubicBezTo>
                  <a:pt x="1597" y="1204"/>
                  <a:pt x="5093" y="1587"/>
                  <a:pt x="5708" y="1587"/>
                </a:cubicBezTo>
                <a:cubicBezTo>
                  <a:pt x="9036" y="1587"/>
                  <a:pt x="12366" y="1587"/>
                  <a:pt x="15695" y="1587"/>
                </a:cubicBezTo>
                <a:cubicBezTo>
                  <a:pt x="16311" y="1587"/>
                  <a:pt x="19805" y="1204"/>
                  <a:pt x="19805" y="1894"/>
                </a:cubicBezTo>
                <a:cubicBezTo>
                  <a:pt x="19805" y="7868"/>
                  <a:pt x="19805" y="13842"/>
                  <a:pt x="19805" y="19818"/>
                </a:cubicBezTo>
                <a:cubicBezTo>
                  <a:pt x="19805" y="19818"/>
                  <a:pt x="19805" y="19818"/>
                  <a:pt x="19805" y="19818"/>
                </a:cubicBezTo>
                <a:close/>
                <a:moveTo>
                  <a:pt x="80" y="68"/>
                </a:moveTo>
                <a:cubicBezTo>
                  <a:pt x="80" y="5320"/>
                  <a:pt x="80" y="10571"/>
                  <a:pt x="80" y="15823"/>
                </a:cubicBezTo>
                <a:cubicBezTo>
                  <a:pt x="80" y="17095"/>
                  <a:pt x="80" y="18367"/>
                  <a:pt x="80" y="19641"/>
                </a:cubicBezTo>
                <a:cubicBezTo>
                  <a:pt x="80" y="19877"/>
                  <a:pt x="-99" y="21159"/>
                  <a:pt x="80" y="21336"/>
                </a:cubicBezTo>
                <a:cubicBezTo>
                  <a:pt x="233" y="21491"/>
                  <a:pt x="1334" y="21336"/>
                  <a:pt x="1537" y="21336"/>
                </a:cubicBezTo>
                <a:cubicBezTo>
                  <a:pt x="2887" y="21336"/>
                  <a:pt x="4236" y="21336"/>
                  <a:pt x="5587" y="21336"/>
                </a:cubicBezTo>
                <a:cubicBezTo>
                  <a:pt x="8997" y="21336"/>
                  <a:pt x="12406" y="21336"/>
                  <a:pt x="15815" y="21336"/>
                </a:cubicBezTo>
                <a:cubicBezTo>
                  <a:pt x="17086" y="21336"/>
                  <a:pt x="18358" y="21336"/>
                  <a:pt x="19629" y="21336"/>
                </a:cubicBezTo>
                <a:cubicBezTo>
                  <a:pt x="19867" y="21336"/>
                  <a:pt x="21145" y="21514"/>
                  <a:pt x="21323" y="21336"/>
                </a:cubicBezTo>
                <a:cubicBezTo>
                  <a:pt x="21476" y="21182"/>
                  <a:pt x="21323" y="20081"/>
                  <a:pt x="21323" y="19876"/>
                </a:cubicBezTo>
                <a:cubicBezTo>
                  <a:pt x="21323" y="18525"/>
                  <a:pt x="21323" y="17173"/>
                  <a:pt x="21323" y="15823"/>
                </a:cubicBezTo>
                <a:cubicBezTo>
                  <a:pt x="21323" y="12408"/>
                  <a:pt x="21323" y="8996"/>
                  <a:pt x="21323" y="5582"/>
                </a:cubicBezTo>
                <a:cubicBezTo>
                  <a:pt x="21323" y="4309"/>
                  <a:pt x="21323" y="3037"/>
                  <a:pt x="21323" y="1763"/>
                </a:cubicBezTo>
                <a:cubicBezTo>
                  <a:pt x="21323" y="1526"/>
                  <a:pt x="21501" y="246"/>
                  <a:pt x="21323" y="68"/>
                </a:cubicBezTo>
                <a:cubicBezTo>
                  <a:pt x="21170" y="-86"/>
                  <a:pt x="20069" y="68"/>
                  <a:pt x="19866" y="68"/>
                </a:cubicBezTo>
                <a:cubicBezTo>
                  <a:pt x="18515" y="68"/>
                  <a:pt x="17166" y="68"/>
                  <a:pt x="15815" y="68"/>
                </a:cubicBezTo>
                <a:cubicBezTo>
                  <a:pt x="10570" y="68"/>
                  <a:pt x="5325" y="68"/>
                  <a:pt x="80" y="68"/>
                </a:cubicBezTo>
                <a:cubicBezTo>
                  <a:pt x="80" y="68"/>
                  <a:pt x="80" y="68"/>
                  <a:pt x="80" y="68"/>
                </a:cubicBezTo>
                <a:close/>
                <a:moveTo>
                  <a:pt x="80" y="6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6" name="AutoShape 214"/>
          <p:cNvSpPr>
            <a:spLocks/>
          </p:cNvSpPr>
          <p:nvPr/>
        </p:nvSpPr>
        <p:spPr bwMode="auto">
          <a:xfrm>
            <a:off x="11569700" y="889000"/>
            <a:ext cx="136525" cy="138907"/>
          </a:xfrm>
          <a:custGeom>
            <a:avLst/>
            <a:gdLst/>
            <a:ahLst/>
            <a:cxnLst/>
            <a:rect l="0" t="0" r="r" b="b"/>
            <a:pathLst>
              <a:path w="20786" h="21600">
                <a:moveTo>
                  <a:pt x="3370" y="21600"/>
                </a:moveTo>
                <a:cubicBezTo>
                  <a:pt x="5711" y="19201"/>
                  <a:pt x="8052" y="16799"/>
                  <a:pt x="10393" y="14398"/>
                </a:cubicBezTo>
                <a:cubicBezTo>
                  <a:pt x="12735" y="16796"/>
                  <a:pt x="15074" y="19197"/>
                  <a:pt x="17417" y="21596"/>
                </a:cubicBezTo>
                <a:cubicBezTo>
                  <a:pt x="18373" y="20614"/>
                  <a:pt x="19329" y="19634"/>
                  <a:pt x="20286" y="18654"/>
                </a:cubicBezTo>
                <a:cubicBezTo>
                  <a:pt x="21123" y="17795"/>
                  <a:pt x="20825" y="17893"/>
                  <a:pt x="20004" y="17050"/>
                </a:cubicBezTo>
                <a:cubicBezTo>
                  <a:pt x="18828" y="15842"/>
                  <a:pt x="17648" y="14633"/>
                  <a:pt x="16468" y="13426"/>
                </a:cubicBezTo>
                <a:cubicBezTo>
                  <a:pt x="16098" y="13044"/>
                  <a:pt x="13904" y="11350"/>
                  <a:pt x="13904" y="10797"/>
                </a:cubicBezTo>
                <a:cubicBezTo>
                  <a:pt x="13904" y="9545"/>
                  <a:pt x="18734" y="5846"/>
                  <a:pt x="19645" y="4914"/>
                </a:cubicBezTo>
                <a:cubicBezTo>
                  <a:pt x="20130" y="4417"/>
                  <a:pt x="21193" y="3871"/>
                  <a:pt x="20622" y="3287"/>
                </a:cubicBezTo>
                <a:cubicBezTo>
                  <a:pt x="19553" y="2191"/>
                  <a:pt x="18484" y="1096"/>
                  <a:pt x="17417" y="0"/>
                </a:cubicBezTo>
                <a:cubicBezTo>
                  <a:pt x="15074" y="2399"/>
                  <a:pt x="12735" y="4801"/>
                  <a:pt x="10393" y="7198"/>
                </a:cubicBezTo>
                <a:cubicBezTo>
                  <a:pt x="8052" y="4801"/>
                  <a:pt x="5711" y="2399"/>
                  <a:pt x="3370" y="0"/>
                </a:cubicBezTo>
                <a:cubicBezTo>
                  <a:pt x="2414" y="982"/>
                  <a:pt x="1457" y="1962"/>
                  <a:pt x="499" y="2944"/>
                </a:cubicBezTo>
                <a:cubicBezTo>
                  <a:pt x="-338" y="3801"/>
                  <a:pt x="-38" y="3705"/>
                  <a:pt x="783" y="4548"/>
                </a:cubicBezTo>
                <a:cubicBezTo>
                  <a:pt x="1960" y="5754"/>
                  <a:pt x="3139" y="6963"/>
                  <a:pt x="4317" y="8171"/>
                </a:cubicBezTo>
                <a:cubicBezTo>
                  <a:pt x="4689" y="8552"/>
                  <a:pt x="6881" y="10248"/>
                  <a:pt x="6881" y="10801"/>
                </a:cubicBezTo>
                <a:cubicBezTo>
                  <a:pt x="6881" y="12053"/>
                  <a:pt x="2053" y="15752"/>
                  <a:pt x="1140" y="16688"/>
                </a:cubicBezTo>
                <a:cubicBezTo>
                  <a:pt x="657" y="17184"/>
                  <a:pt x="-407" y="17731"/>
                  <a:pt x="164" y="18315"/>
                </a:cubicBezTo>
                <a:cubicBezTo>
                  <a:pt x="1234" y="19411"/>
                  <a:pt x="2302" y="20504"/>
                  <a:pt x="3370" y="21600"/>
                </a:cubicBezTo>
                <a:cubicBezTo>
                  <a:pt x="3370" y="21600"/>
                  <a:pt x="3370" y="21600"/>
                  <a:pt x="3370" y="21600"/>
                </a:cubicBezTo>
                <a:close/>
                <a:moveTo>
                  <a:pt x="337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7" name="AutoShape 215"/>
          <p:cNvSpPr>
            <a:spLocks/>
          </p:cNvSpPr>
          <p:nvPr/>
        </p:nvSpPr>
        <p:spPr bwMode="auto">
          <a:xfrm>
            <a:off x="11029950" y="806450"/>
            <a:ext cx="227807" cy="263525"/>
          </a:xfrm>
          <a:custGeom>
            <a:avLst/>
            <a:gdLst/>
            <a:ahLst/>
            <a:cxnLst/>
            <a:rect l="0" t="0" r="r" b="b"/>
            <a:pathLst>
              <a:path w="20264" h="21223">
                <a:moveTo>
                  <a:pt x="1454" y="5289"/>
                </a:moveTo>
                <a:cubicBezTo>
                  <a:pt x="3004" y="5289"/>
                  <a:pt x="2908" y="5202"/>
                  <a:pt x="2908" y="6607"/>
                </a:cubicBezTo>
                <a:cubicBezTo>
                  <a:pt x="2908" y="7742"/>
                  <a:pt x="2908" y="8875"/>
                  <a:pt x="2908" y="10009"/>
                </a:cubicBezTo>
                <a:cubicBezTo>
                  <a:pt x="2908" y="10889"/>
                  <a:pt x="4362" y="10620"/>
                  <a:pt x="4362" y="10459"/>
                </a:cubicBezTo>
                <a:cubicBezTo>
                  <a:pt x="4362" y="9213"/>
                  <a:pt x="4362" y="7965"/>
                  <a:pt x="4362" y="6719"/>
                </a:cubicBezTo>
                <a:cubicBezTo>
                  <a:pt x="4362" y="5802"/>
                  <a:pt x="4362" y="4887"/>
                  <a:pt x="4362" y="3970"/>
                </a:cubicBezTo>
                <a:cubicBezTo>
                  <a:pt x="4362" y="3743"/>
                  <a:pt x="4203" y="2794"/>
                  <a:pt x="4362" y="2651"/>
                </a:cubicBezTo>
                <a:cubicBezTo>
                  <a:pt x="4497" y="2529"/>
                  <a:pt x="5814" y="2620"/>
                  <a:pt x="5814" y="2749"/>
                </a:cubicBezTo>
                <a:cubicBezTo>
                  <a:pt x="5814" y="4988"/>
                  <a:pt x="5814" y="7225"/>
                  <a:pt x="5814" y="9463"/>
                </a:cubicBezTo>
                <a:cubicBezTo>
                  <a:pt x="5814" y="10705"/>
                  <a:pt x="5742" y="10563"/>
                  <a:pt x="7161" y="10563"/>
                </a:cubicBezTo>
                <a:cubicBezTo>
                  <a:pt x="7395" y="10563"/>
                  <a:pt x="7268" y="8442"/>
                  <a:pt x="7268" y="8186"/>
                </a:cubicBezTo>
                <a:cubicBezTo>
                  <a:pt x="7268" y="6014"/>
                  <a:pt x="7268" y="3844"/>
                  <a:pt x="7268" y="1676"/>
                </a:cubicBezTo>
                <a:cubicBezTo>
                  <a:pt x="7268" y="1104"/>
                  <a:pt x="7780" y="1333"/>
                  <a:pt x="8344" y="1333"/>
                </a:cubicBezTo>
                <a:cubicBezTo>
                  <a:pt x="8973" y="1333"/>
                  <a:pt x="8722" y="1796"/>
                  <a:pt x="8722" y="2308"/>
                </a:cubicBezTo>
                <a:cubicBezTo>
                  <a:pt x="8722" y="3107"/>
                  <a:pt x="8722" y="3904"/>
                  <a:pt x="8722" y="4703"/>
                </a:cubicBezTo>
                <a:cubicBezTo>
                  <a:pt x="8722" y="6076"/>
                  <a:pt x="8722" y="7450"/>
                  <a:pt x="8722" y="8823"/>
                </a:cubicBezTo>
                <a:cubicBezTo>
                  <a:pt x="8722" y="9795"/>
                  <a:pt x="8280" y="10563"/>
                  <a:pt x="9448" y="10563"/>
                </a:cubicBezTo>
                <a:cubicBezTo>
                  <a:pt x="10656" y="10563"/>
                  <a:pt x="10175" y="9625"/>
                  <a:pt x="10175" y="8637"/>
                </a:cubicBezTo>
                <a:cubicBezTo>
                  <a:pt x="10175" y="7521"/>
                  <a:pt x="10175" y="6405"/>
                  <a:pt x="10175" y="5289"/>
                </a:cubicBezTo>
                <a:cubicBezTo>
                  <a:pt x="10175" y="4937"/>
                  <a:pt x="9926" y="2878"/>
                  <a:pt x="10175" y="2651"/>
                </a:cubicBezTo>
                <a:cubicBezTo>
                  <a:pt x="10243" y="2589"/>
                  <a:pt x="11560" y="2589"/>
                  <a:pt x="11628" y="2651"/>
                </a:cubicBezTo>
                <a:cubicBezTo>
                  <a:pt x="11805" y="2812"/>
                  <a:pt x="11628" y="3799"/>
                  <a:pt x="11628" y="4068"/>
                </a:cubicBezTo>
                <a:cubicBezTo>
                  <a:pt x="11628" y="6207"/>
                  <a:pt x="11628" y="8345"/>
                  <a:pt x="11628" y="10484"/>
                </a:cubicBezTo>
                <a:cubicBezTo>
                  <a:pt x="11628" y="11382"/>
                  <a:pt x="11628" y="12281"/>
                  <a:pt x="11628" y="13178"/>
                </a:cubicBezTo>
                <a:cubicBezTo>
                  <a:pt x="11628" y="13222"/>
                  <a:pt x="12834" y="13200"/>
                  <a:pt x="12974" y="13200"/>
                </a:cubicBezTo>
                <a:cubicBezTo>
                  <a:pt x="13409" y="13200"/>
                  <a:pt x="14145" y="12240"/>
                  <a:pt x="14431" y="11981"/>
                </a:cubicBezTo>
                <a:cubicBezTo>
                  <a:pt x="15213" y="11272"/>
                  <a:pt x="16155" y="9983"/>
                  <a:pt x="17389" y="9983"/>
                </a:cubicBezTo>
                <a:cubicBezTo>
                  <a:pt x="17551" y="9983"/>
                  <a:pt x="19096" y="10341"/>
                  <a:pt x="18841" y="10630"/>
                </a:cubicBezTo>
                <a:cubicBezTo>
                  <a:pt x="18097" y="11470"/>
                  <a:pt x="17352" y="12312"/>
                  <a:pt x="16608" y="13151"/>
                </a:cubicBezTo>
                <a:cubicBezTo>
                  <a:pt x="15690" y="14187"/>
                  <a:pt x="14772" y="15223"/>
                  <a:pt x="13855" y="16261"/>
                </a:cubicBezTo>
                <a:cubicBezTo>
                  <a:pt x="13080" y="17135"/>
                  <a:pt x="13202" y="17204"/>
                  <a:pt x="12904" y="18306"/>
                </a:cubicBezTo>
                <a:cubicBezTo>
                  <a:pt x="12404" y="20157"/>
                  <a:pt x="9936" y="19793"/>
                  <a:pt x="8328" y="19793"/>
                </a:cubicBezTo>
                <a:cubicBezTo>
                  <a:pt x="6608" y="19793"/>
                  <a:pt x="3884" y="20297"/>
                  <a:pt x="2399" y="19406"/>
                </a:cubicBezTo>
                <a:cubicBezTo>
                  <a:pt x="1143" y="18653"/>
                  <a:pt x="1454" y="16670"/>
                  <a:pt x="1454" y="15520"/>
                </a:cubicBezTo>
                <a:cubicBezTo>
                  <a:pt x="1454" y="13438"/>
                  <a:pt x="1454" y="11354"/>
                  <a:pt x="1454" y="9271"/>
                </a:cubicBezTo>
                <a:cubicBezTo>
                  <a:pt x="1454" y="7944"/>
                  <a:pt x="1454" y="6616"/>
                  <a:pt x="1454" y="5289"/>
                </a:cubicBezTo>
                <a:cubicBezTo>
                  <a:pt x="1454" y="5289"/>
                  <a:pt x="1454" y="5289"/>
                  <a:pt x="1454" y="5289"/>
                </a:cubicBezTo>
                <a:close/>
                <a:moveTo>
                  <a:pt x="1" y="5289"/>
                </a:moveTo>
                <a:cubicBezTo>
                  <a:pt x="1" y="8718"/>
                  <a:pt x="1" y="12149"/>
                  <a:pt x="1" y="15580"/>
                </a:cubicBezTo>
                <a:cubicBezTo>
                  <a:pt x="1" y="17475"/>
                  <a:pt x="-95" y="19969"/>
                  <a:pt x="2233" y="20800"/>
                </a:cubicBezTo>
                <a:cubicBezTo>
                  <a:pt x="4221" y="21509"/>
                  <a:pt x="7028" y="21111"/>
                  <a:pt x="9113" y="21111"/>
                </a:cubicBezTo>
                <a:cubicBezTo>
                  <a:pt x="11680" y="21111"/>
                  <a:pt x="13984" y="20709"/>
                  <a:pt x="14413" y="18045"/>
                </a:cubicBezTo>
                <a:cubicBezTo>
                  <a:pt x="14641" y="16629"/>
                  <a:pt x="16907" y="14919"/>
                  <a:pt x="17873" y="13829"/>
                </a:cubicBezTo>
                <a:cubicBezTo>
                  <a:pt x="18842" y="12735"/>
                  <a:pt x="21505" y="10696"/>
                  <a:pt x="19586" y="9371"/>
                </a:cubicBezTo>
                <a:cubicBezTo>
                  <a:pt x="16943" y="7550"/>
                  <a:pt x="14867" y="9721"/>
                  <a:pt x="13082" y="11340"/>
                </a:cubicBezTo>
                <a:cubicBezTo>
                  <a:pt x="13082" y="9418"/>
                  <a:pt x="13082" y="7494"/>
                  <a:pt x="13082" y="5571"/>
                </a:cubicBezTo>
                <a:cubicBezTo>
                  <a:pt x="13082" y="3403"/>
                  <a:pt x="13640" y="1333"/>
                  <a:pt x="10552" y="1333"/>
                </a:cubicBezTo>
                <a:cubicBezTo>
                  <a:pt x="9877" y="1333"/>
                  <a:pt x="10151" y="651"/>
                  <a:pt x="9578" y="270"/>
                </a:cubicBezTo>
                <a:cubicBezTo>
                  <a:pt x="9036" y="-91"/>
                  <a:pt x="8273" y="14"/>
                  <a:pt x="7645" y="14"/>
                </a:cubicBezTo>
                <a:cubicBezTo>
                  <a:pt x="6893" y="14"/>
                  <a:pt x="6160" y="185"/>
                  <a:pt x="5890" y="918"/>
                </a:cubicBezTo>
                <a:cubicBezTo>
                  <a:pt x="5653" y="1556"/>
                  <a:pt x="5249" y="1333"/>
                  <a:pt x="4469" y="1333"/>
                </a:cubicBezTo>
                <a:cubicBezTo>
                  <a:pt x="2796" y="1333"/>
                  <a:pt x="2908" y="2788"/>
                  <a:pt x="2908" y="3872"/>
                </a:cubicBezTo>
                <a:cubicBezTo>
                  <a:pt x="2908" y="4060"/>
                  <a:pt x="1" y="3733"/>
                  <a:pt x="1" y="5289"/>
                </a:cubicBezTo>
                <a:cubicBezTo>
                  <a:pt x="1" y="5289"/>
                  <a:pt x="1" y="4565"/>
                  <a:pt x="1" y="5289"/>
                </a:cubicBezTo>
                <a:close/>
                <a:moveTo>
                  <a:pt x="1" y="528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8" name="AutoShape 216"/>
          <p:cNvSpPr>
            <a:spLocks/>
          </p:cNvSpPr>
          <p:nvPr/>
        </p:nvSpPr>
        <p:spPr bwMode="auto">
          <a:xfrm>
            <a:off x="7378700" y="4978400"/>
            <a:ext cx="245269" cy="245269"/>
          </a:xfrm>
          <a:custGeom>
            <a:avLst/>
            <a:gdLst/>
            <a:ahLst/>
            <a:cxnLst/>
            <a:rect l="0" t="0" r="r" b="b"/>
            <a:pathLst>
              <a:path w="21600" h="21600">
                <a:moveTo>
                  <a:pt x="11520" y="15840"/>
                </a:moveTo>
                <a:cubicBezTo>
                  <a:pt x="11520" y="15168"/>
                  <a:pt x="11520" y="14497"/>
                  <a:pt x="11520" y="13826"/>
                </a:cubicBezTo>
                <a:cubicBezTo>
                  <a:pt x="11520" y="12505"/>
                  <a:pt x="10499" y="12562"/>
                  <a:pt x="9251" y="12429"/>
                </a:cubicBezTo>
                <a:cubicBezTo>
                  <a:pt x="6735" y="12166"/>
                  <a:pt x="5359" y="13762"/>
                  <a:pt x="4320" y="15840"/>
                </a:cubicBezTo>
                <a:cubicBezTo>
                  <a:pt x="4320" y="12733"/>
                  <a:pt x="5238" y="9313"/>
                  <a:pt x="8273" y="7886"/>
                </a:cubicBezTo>
                <a:cubicBezTo>
                  <a:pt x="9284" y="7410"/>
                  <a:pt x="10408" y="7200"/>
                  <a:pt x="11520" y="7200"/>
                </a:cubicBezTo>
                <a:cubicBezTo>
                  <a:pt x="11835" y="6881"/>
                  <a:pt x="11520" y="4821"/>
                  <a:pt x="11520" y="4321"/>
                </a:cubicBezTo>
                <a:cubicBezTo>
                  <a:pt x="12434" y="5234"/>
                  <a:pt x="13347" y="6148"/>
                  <a:pt x="14261" y="7061"/>
                </a:cubicBezTo>
                <a:cubicBezTo>
                  <a:pt x="14711" y="7510"/>
                  <a:pt x="17281" y="9443"/>
                  <a:pt x="17281" y="10079"/>
                </a:cubicBezTo>
                <a:cubicBezTo>
                  <a:pt x="17281" y="10658"/>
                  <a:pt x="14944" y="12415"/>
                  <a:pt x="14539" y="12820"/>
                </a:cubicBezTo>
                <a:cubicBezTo>
                  <a:pt x="13533" y="13827"/>
                  <a:pt x="12527" y="14833"/>
                  <a:pt x="11520" y="15840"/>
                </a:cubicBezTo>
                <a:cubicBezTo>
                  <a:pt x="11520" y="15840"/>
                  <a:pt x="11520" y="15840"/>
                  <a:pt x="11520" y="15840"/>
                </a:cubicBezTo>
                <a:close/>
                <a:moveTo>
                  <a:pt x="10800" y="0"/>
                </a:moveTo>
                <a:cubicBezTo>
                  <a:pt x="4916" y="0"/>
                  <a:pt x="0" y="4917"/>
                  <a:pt x="0" y="10799"/>
                </a:cubicBezTo>
                <a:cubicBezTo>
                  <a:pt x="0" y="16686"/>
                  <a:pt x="4915" y="21600"/>
                  <a:pt x="10800" y="21600"/>
                </a:cubicBezTo>
                <a:cubicBezTo>
                  <a:pt x="16686" y="21600"/>
                  <a:pt x="21600" y="16687"/>
                  <a:pt x="21600" y="10799"/>
                </a:cubicBezTo>
                <a:cubicBezTo>
                  <a:pt x="21600" y="4914"/>
                  <a:pt x="16685" y="0"/>
                  <a:pt x="10800" y="0"/>
                </a:cubicBezTo>
                <a:cubicBezTo>
                  <a:pt x="4838" y="0"/>
                  <a:pt x="16765"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89" name="AutoShape 217"/>
          <p:cNvSpPr>
            <a:spLocks/>
          </p:cNvSpPr>
          <p:nvPr/>
        </p:nvSpPr>
        <p:spPr bwMode="auto">
          <a:xfrm>
            <a:off x="7899400" y="4978400"/>
            <a:ext cx="245269" cy="245269"/>
          </a:xfrm>
          <a:custGeom>
            <a:avLst/>
            <a:gdLst/>
            <a:ahLst/>
            <a:cxnLst/>
            <a:rect l="0" t="0" r="r" b="b"/>
            <a:pathLst>
              <a:path w="21600" h="21600">
                <a:moveTo>
                  <a:pt x="10800" y="20160"/>
                </a:moveTo>
                <a:cubicBezTo>
                  <a:pt x="5705" y="20160"/>
                  <a:pt x="1440" y="15895"/>
                  <a:pt x="1440" y="10799"/>
                </a:cubicBezTo>
                <a:cubicBezTo>
                  <a:pt x="1440" y="5705"/>
                  <a:pt x="5705" y="1440"/>
                  <a:pt x="10800" y="1440"/>
                </a:cubicBezTo>
                <a:cubicBezTo>
                  <a:pt x="15895" y="1440"/>
                  <a:pt x="20161" y="5705"/>
                  <a:pt x="20161" y="10799"/>
                </a:cubicBezTo>
                <a:cubicBezTo>
                  <a:pt x="20161" y="15895"/>
                  <a:pt x="15895" y="20160"/>
                  <a:pt x="10800" y="20160"/>
                </a:cubicBezTo>
                <a:cubicBezTo>
                  <a:pt x="5638" y="20160"/>
                  <a:pt x="15961" y="20160"/>
                  <a:pt x="10800" y="20160"/>
                </a:cubicBezTo>
                <a:close/>
                <a:moveTo>
                  <a:pt x="10800" y="0"/>
                </a:moveTo>
                <a:cubicBezTo>
                  <a:pt x="4917" y="0"/>
                  <a:pt x="0" y="4917"/>
                  <a:pt x="0" y="10799"/>
                </a:cubicBezTo>
                <a:cubicBezTo>
                  <a:pt x="0" y="16686"/>
                  <a:pt x="4915" y="21600"/>
                  <a:pt x="10800" y="21600"/>
                </a:cubicBezTo>
                <a:cubicBezTo>
                  <a:pt x="16687" y="21600"/>
                  <a:pt x="21600" y="16687"/>
                  <a:pt x="21600" y="10799"/>
                </a:cubicBezTo>
                <a:cubicBezTo>
                  <a:pt x="21600" y="4914"/>
                  <a:pt x="16685" y="0"/>
                  <a:pt x="10800" y="0"/>
                </a:cubicBezTo>
                <a:cubicBezTo>
                  <a:pt x="4837" y="0"/>
                  <a:pt x="16766"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0" name="AutoShape 218"/>
          <p:cNvSpPr>
            <a:spLocks/>
          </p:cNvSpPr>
          <p:nvPr/>
        </p:nvSpPr>
        <p:spPr bwMode="auto">
          <a:xfrm>
            <a:off x="7950200" y="5022850"/>
            <a:ext cx="146844" cy="130969"/>
          </a:xfrm>
          <a:custGeom>
            <a:avLst/>
            <a:gdLst/>
            <a:ahLst/>
            <a:cxnLst/>
            <a:rect l="0" t="0" r="r" b="b"/>
            <a:pathLst>
              <a:path w="21600" h="21600">
                <a:moveTo>
                  <a:pt x="12000" y="5399"/>
                </a:moveTo>
                <a:cubicBezTo>
                  <a:pt x="3795" y="5399"/>
                  <a:pt x="0" y="13125"/>
                  <a:pt x="0" y="21600"/>
                </a:cubicBezTo>
                <a:cubicBezTo>
                  <a:pt x="1558" y="18093"/>
                  <a:pt x="3617" y="15018"/>
                  <a:pt x="7426" y="15145"/>
                </a:cubicBezTo>
                <a:cubicBezTo>
                  <a:pt x="8911" y="15194"/>
                  <a:pt x="12000" y="15204"/>
                  <a:pt x="12000" y="17186"/>
                </a:cubicBezTo>
                <a:cubicBezTo>
                  <a:pt x="12000" y="18658"/>
                  <a:pt x="12000" y="20127"/>
                  <a:pt x="12000" y="21600"/>
                </a:cubicBezTo>
                <a:cubicBezTo>
                  <a:pt x="13524" y="19886"/>
                  <a:pt x="15045" y="18174"/>
                  <a:pt x="16569" y="16460"/>
                </a:cubicBezTo>
                <a:cubicBezTo>
                  <a:pt x="17317" y="15617"/>
                  <a:pt x="21600" y="11993"/>
                  <a:pt x="21600" y="10798"/>
                </a:cubicBezTo>
                <a:cubicBezTo>
                  <a:pt x="21600" y="9715"/>
                  <a:pt x="17707" y="6418"/>
                  <a:pt x="17033" y="5660"/>
                </a:cubicBezTo>
                <a:cubicBezTo>
                  <a:pt x="15353" y="3773"/>
                  <a:pt x="13677" y="1887"/>
                  <a:pt x="12000" y="0"/>
                </a:cubicBezTo>
                <a:cubicBezTo>
                  <a:pt x="12000" y="1800"/>
                  <a:pt x="12000" y="3597"/>
                  <a:pt x="12000" y="5399"/>
                </a:cubicBezTo>
                <a:cubicBezTo>
                  <a:pt x="7201" y="5399"/>
                  <a:pt x="12000" y="5399"/>
                  <a:pt x="12000" y="5399"/>
                </a:cubicBezTo>
                <a:close/>
                <a:moveTo>
                  <a:pt x="12000" y="539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1" name="AutoShape 219"/>
          <p:cNvSpPr>
            <a:spLocks/>
          </p:cNvSpPr>
          <p:nvPr/>
        </p:nvSpPr>
        <p:spPr bwMode="auto">
          <a:xfrm>
            <a:off x="8864600" y="806450"/>
            <a:ext cx="261938" cy="261938"/>
          </a:xfrm>
          <a:custGeom>
            <a:avLst/>
            <a:gdLst/>
            <a:ahLst/>
            <a:cxnLst/>
            <a:rect l="0" t="0" r="r" b="b"/>
            <a:pathLst>
              <a:path w="21600" h="21600">
                <a:moveTo>
                  <a:pt x="10799" y="17956"/>
                </a:moveTo>
                <a:cubicBezTo>
                  <a:pt x="3136" y="17956"/>
                  <a:pt x="1053" y="7120"/>
                  <a:pt x="8100" y="4182"/>
                </a:cubicBezTo>
                <a:cubicBezTo>
                  <a:pt x="8100" y="4916"/>
                  <a:pt x="8100" y="5648"/>
                  <a:pt x="8100" y="6381"/>
                </a:cubicBezTo>
                <a:cubicBezTo>
                  <a:pt x="8100" y="6865"/>
                  <a:pt x="7555" y="7013"/>
                  <a:pt x="7231" y="7341"/>
                </a:cubicBezTo>
                <a:cubicBezTo>
                  <a:pt x="6590" y="7989"/>
                  <a:pt x="6133" y="8807"/>
                  <a:pt x="5930" y="9695"/>
                </a:cubicBezTo>
                <a:cubicBezTo>
                  <a:pt x="5226" y="12772"/>
                  <a:pt x="7652" y="15797"/>
                  <a:pt x="10799" y="15797"/>
                </a:cubicBezTo>
                <a:cubicBezTo>
                  <a:pt x="13735" y="15797"/>
                  <a:pt x="16095" y="13159"/>
                  <a:pt x="15765" y="10240"/>
                </a:cubicBezTo>
                <a:cubicBezTo>
                  <a:pt x="15683" y="9515"/>
                  <a:pt x="15437" y="8812"/>
                  <a:pt x="15049" y="8195"/>
                </a:cubicBezTo>
                <a:cubicBezTo>
                  <a:pt x="14845" y="7871"/>
                  <a:pt x="13500" y="6780"/>
                  <a:pt x="13500" y="6568"/>
                </a:cubicBezTo>
                <a:cubicBezTo>
                  <a:pt x="13500" y="5774"/>
                  <a:pt x="13500" y="4977"/>
                  <a:pt x="13500" y="4182"/>
                </a:cubicBezTo>
                <a:cubicBezTo>
                  <a:pt x="20550" y="7120"/>
                  <a:pt x="18466" y="17956"/>
                  <a:pt x="10799" y="17956"/>
                </a:cubicBezTo>
                <a:cubicBezTo>
                  <a:pt x="6855" y="17956"/>
                  <a:pt x="14744" y="17956"/>
                  <a:pt x="10799" y="17956"/>
                </a:cubicBezTo>
                <a:close/>
                <a:moveTo>
                  <a:pt x="9449" y="2700"/>
                </a:moveTo>
                <a:cubicBezTo>
                  <a:pt x="10271" y="2700"/>
                  <a:pt x="11093" y="2700"/>
                  <a:pt x="11914" y="2700"/>
                </a:cubicBezTo>
                <a:cubicBezTo>
                  <a:pt x="12391" y="2700"/>
                  <a:pt x="12150" y="3739"/>
                  <a:pt x="12150" y="4127"/>
                </a:cubicBezTo>
                <a:cubicBezTo>
                  <a:pt x="12150" y="5205"/>
                  <a:pt x="12150" y="6280"/>
                  <a:pt x="12150" y="7358"/>
                </a:cubicBezTo>
                <a:cubicBezTo>
                  <a:pt x="12150" y="7665"/>
                  <a:pt x="12371" y="9222"/>
                  <a:pt x="12150" y="9450"/>
                </a:cubicBezTo>
                <a:cubicBezTo>
                  <a:pt x="11894" y="9713"/>
                  <a:pt x="10083" y="9450"/>
                  <a:pt x="9685" y="9450"/>
                </a:cubicBezTo>
                <a:cubicBezTo>
                  <a:pt x="9209" y="9450"/>
                  <a:pt x="9449" y="8412"/>
                  <a:pt x="9449" y="8024"/>
                </a:cubicBezTo>
                <a:cubicBezTo>
                  <a:pt x="9449" y="6249"/>
                  <a:pt x="9449" y="4475"/>
                  <a:pt x="9449" y="2700"/>
                </a:cubicBezTo>
                <a:cubicBezTo>
                  <a:pt x="9449" y="2700"/>
                  <a:pt x="9449" y="2700"/>
                  <a:pt x="9449" y="2700"/>
                </a:cubicBezTo>
                <a:close/>
                <a:moveTo>
                  <a:pt x="10799" y="0"/>
                </a:moveTo>
                <a:cubicBezTo>
                  <a:pt x="4915" y="0"/>
                  <a:pt x="0" y="4916"/>
                  <a:pt x="0" y="10801"/>
                </a:cubicBezTo>
                <a:cubicBezTo>
                  <a:pt x="0" y="16685"/>
                  <a:pt x="4915" y="21600"/>
                  <a:pt x="10799" y="21600"/>
                </a:cubicBezTo>
                <a:cubicBezTo>
                  <a:pt x="16684" y="21600"/>
                  <a:pt x="21600" y="16685"/>
                  <a:pt x="21600" y="10801"/>
                </a:cubicBezTo>
                <a:cubicBezTo>
                  <a:pt x="21600" y="4916"/>
                  <a:pt x="16684" y="0"/>
                  <a:pt x="10799" y="0"/>
                </a:cubicBezTo>
                <a:cubicBezTo>
                  <a:pt x="4836" y="0"/>
                  <a:pt x="16764" y="0"/>
                  <a:pt x="10799" y="0"/>
                </a:cubicBezTo>
                <a:close/>
                <a:moveTo>
                  <a:pt x="107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2" name="AutoShape 220"/>
          <p:cNvSpPr>
            <a:spLocks/>
          </p:cNvSpPr>
          <p:nvPr/>
        </p:nvSpPr>
        <p:spPr bwMode="auto">
          <a:xfrm>
            <a:off x="8337550" y="2978150"/>
            <a:ext cx="180975" cy="180975"/>
          </a:xfrm>
          <a:custGeom>
            <a:avLst/>
            <a:gdLst/>
            <a:ahLst/>
            <a:cxnLst/>
            <a:rect l="0" t="0" r="r" b="b"/>
            <a:pathLst>
              <a:path w="20440" h="21015">
                <a:moveTo>
                  <a:pt x="9940" y="13478"/>
                </a:moveTo>
                <a:cubicBezTo>
                  <a:pt x="6303" y="13478"/>
                  <a:pt x="6303" y="7686"/>
                  <a:pt x="9940" y="7686"/>
                </a:cubicBezTo>
                <a:cubicBezTo>
                  <a:pt x="13577" y="7686"/>
                  <a:pt x="13576" y="13478"/>
                  <a:pt x="9940" y="13478"/>
                </a:cubicBezTo>
                <a:cubicBezTo>
                  <a:pt x="8381" y="13478"/>
                  <a:pt x="11497" y="13478"/>
                  <a:pt x="9940" y="13478"/>
                </a:cubicBezTo>
                <a:close/>
                <a:moveTo>
                  <a:pt x="19241" y="8551"/>
                </a:moveTo>
                <a:cubicBezTo>
                  <a:pt x="18543" y="8551"/>
                  <a:pt x="17846" y="8551"/>
                  <a:pt x="17148" y="8551"/>
                </a:cubicBezTo>
                <a:cubicBezTo>
                  <a:pt x="16488" y="8551"/>
                  <a:pt x="15258" y="7452"/>
                  <a:pt x="15799" y="6895"/>
                </a:cubicBezTo>
                <a:cubicBezTo>
                  <a:pt x="17196" y="5457"/>
                  <a:pt x="18674" y="4508"/>
                  <a:pt x="16924" y="2718"/>
                </a:cubicBezTo>
                <a:cubicBezTo>
                  <a:pt x="15259" y="1015"/>
                  <a:pt x="14529" y="4205"/>
                  <a:pt x="13295" y="4548"/>
                </a:cubicBezTo>
                <a:cubicBezTo>
                  <a:pt x="11864" y="3708"/>
                  <a:pt x="11626" y="4226"/>
                  <a:pt x="11626" y="2582"/>
                </a:cubicBezTo>
                <a:cubicBezTo>
                  <a:pt x="11626" y="1692"/>
                  <a:pt x="11816" y="148"/>
                  <a:pt x="10501" y="148"/>
                </a:cubicBezTo>
                <a:cubicBezTo>
                  <a:pt x="8376" y="-585"/>
                  <a:pt x="8244" y="1568"/>
                  <a:pt x="8244" y="3048"/>
                </a:cubicBezTo>
                <a:cubicBezTo>
                  <a:pt x="8244" y="4298"/>
                  <a:pt x="7425" y="4017"/>
                  <a:pt x="6431" y="4637"/>
                </a:cubicBezTo>
                <a:cubicBezTo>
                  <a:pt x="5854" y="4542"/>
                  <a:pt x="5373" y="3275"/>
                  <a:pt x="4833" y="2998"/>
                </a:cubicBezTo>
                <a:cubicBezTo>
                  <a:pt x="3566" y="1694"/>
                  <a:pt x="1372" y="4359"/>
                  <a:pt x="2766" y="5791"/>
                </a:cubicBezTo>
                <a:cubicBezTo>
                  <a:pt x="3512" y="6558"/>
                  <a:pt x="4193" y="6756"/>
                  <a:pt x="3754" y="7763"/>
                </a:cubicBezTo>
                <a:cubicBezTo>
                  <a:pt x="3078" y="9316"/>
                  <a:pt x="3288" y="9131"/>
                  <a:pt x="1617" y="9131"/>
                </a:cubicBezTo>
                <a:cubicBezTo>
                  <a:pt x="-328" y="9131"/>
                  <a:pt x="-580" y="12606"/>
                  <a:pt x="1195" y="12606"/>
                </a:cubicBezTo>
                <a:cubicBezTo>
                  <a:pt x="1773" y="12807"/>
                  <a:pt x="2724" y="12606"/>
                  <a:pt x="3338" y="12606"/>
                </a:cubicBezTo>
                <a:cubicBezTo>
                  <a:pt x="3564" y="12606"/>
                  <a:pt x="3888" y="13709"/>
                  <a:pt x="4009" y="13931"/>
                </a:cubicBezTo>
                <a:cubicBezTo>
                  <a:pt x="4452" y="14757"/>
                  <a:pt x="4375" y="14540"/>
                  <a:pt x="3773" y="15159"/>
                </a:cubicBezTo>
                <a:cubicBezTo>
                  <a:pt x="3255" y="15688"/>
                  <a:pt x="2324" y="16348"/>
                  <a:pt x="2547" y="17230"/>
                </a:cubicBezTo>
                <a:cubicBezTo>
                  <a:pt x="2688" y="17791"/>
                  <a:pt x="3603" y="18730"/>
                  <a:pt x="4148" y="18876"/>
                </a:cubicBezTo>
                <a:cubicBezTo>
                  <a:pt x="4985" y="19099"/>
                  <a:pt x="5584" y="18215"/>
                  <a:pt x="6090" y="17693"/>
                </a:cubicBezTo>
                <a:cubicBezTo>
                  <a:pt x="7219" y="16534"/>
                  <a:pt x="7254" y="17170"/>
                  <a:pt x="8811" y="17431"/>
                </a:cubicBezTo>
                <a:cubicBezTo>
                  <a:pt x="9807" y="18714"/>
                  <a:pt x="7578" y="21015"/>
                  <a:pt x="10501" y="21015"/>
                </a:cubicBezTo>
                <a:cubicBezTo>
                  <a:pt x="13332" y="21015"/>
                  <a:pt x="11416" y="18635"/>
                  <a:pt x="12192" y="17132"/>
                </a:cubicBezTo>
                <a:cubicBezTo>
                  <a:pt x="13783" y="16552"/>
                  <a:pt x="13529" y="16031"/>
                  <a:pt x="14694" y="17233"/>
                </a:cubicBezTo>
                <a:cubicBezTo>
                  <a:pt x="15209" y="17760"/>
                  <a:pt x="15836" y="18695"/>
                  <a:pt x="16686" y="18467"/>
                </a:cubicBezTo>
                <a:cubicBezTo>
                  <a:pt x="17234" y="18321"/>
                  <a:pt x="18149" y="17382"/>
                  <a:pt x="18290" y="16821"/>
                </a:cubicBezTo>
                <a:cubicBezTo>
                  <a:pt x="18529" y="15879"/>
                  <a:pt x="17380" y="15074"/>
                  <a:pt x="16833" y="14510"/>
                </a:cubicBezTo>
                <a:cubicBezTo>
                  <a:pt x="15781" y="13427"/>
                  <a:pt x="16233" y="13582"/>
                  <a:pt x="16555" y="12029"/>
                </a:cubicBezTo>
                <a:cubicBezTo>
                  <a:pt x="16961" y="11764"/>
                  <a:pt x="18332" y="12029"/>
                  <a:pt x="18820" y="12029"/>
                </a:cubicBezTo>
                <a:cubicBezTo>
                  <a:pt x="20769" y="12029"/>
                  <a:pt x="21020" y="8551"/>
                  <a:pt x="19241" y="8551"/>
                </a:cubicBezTo>
                <a:cubicBezTo>
                  <a:pt x="19241" y="8551"/>
                  <a:pt x="19864" y="8551"/>
                  <a:pt x="19241" y="8551"/>
                </a:cubicBezTo>
                <a:close/>
                <a:moveTo>
                  <a:pt x="19241" y="855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3" name="AutoShape 221"/>
          <p:cNvSpPr>
            <a:spLocks/>
          </p:cNvSpPr>
          <p:nvPr/>
        </p:nvSpPr>
        <p:spPr bwMode="auto">
          <a:xfrm>
            <a:off x="8483600" y="2895600"/>
            <a:ext cx="115094" cy="116682"/>
          </a:xfrm>
          <a:custGeom>
            <a:avLst/>
            <a:gdLst/>
            <a:ahLst/>
            <a:cxnLst/>
            <a:rect l="0" t="0" r="r" b="b"/>
            <a:pathLst>
              <a:path w="21204" h="19927">
                <a:moveTo>
                  <a:pt x="10309" y="12798"/>
                </a:moveTo>
                <a:cubicBezTo>
                  <a:pt x="6541" y="12798"/>
                  <a:pt x="6541" y="7384"/>
                  <a:pt x="10309" y="7384"/>
                </a:cubicBezTo>
                <a:cubicBezTo>
                  <a:pt x="14079" y="7384"/>
                  <a:pt x="14079" y="12798"/>
                  <a:pt x="10309" y="12798"/>
                </a:cubicBezTo>
                <a:cubicBezTo>
                  <a:pt x="8696" y="12798"/>
                  <a:pt x="11922" y="12798"/>
                  <a:pt x="10309" y="12798"/>
                </a:cubicBezTo>
                <a:close/>
                <a:moveTo>
                  <a:pt x="19942" y="8192"/>
                </a:moveTo>
                <a:cubicBezTo>
                  <a:pt x="19414" y="8192"/>
                  <a:pt x="14722" y="8187"/>
                  <a:pt x="16502" y="6535"/>
                </a:cubicBezTo>
                <a:cubicBezTo>
                  <a:pt x="17524" y="5582"/>
                  <a:pt x="19977" y="2306"/>
                  <a:pt x="16586" y="2306"/>
                </a:cubicBezTo>
                <a:cubicBezTo>
                  <a:pt x="16069" y="2306"/>
                  <a:pt x="12059" y="6149"/>
                  <a:pt x="12059" y="3558"/>
                </a:cubicBezTo>
                <a:cubicBezTo>
                  <a:pt x="12059" y="2192"/>
                  <a:pt x="11211" y="-1489"/>
                  <a:pt x="8899" y="657"/>
                </a:cubicBezTo>
                <a:cubicBezTo>
                  <a:pt x="8541" y="990"/>
                  <a:pt x="8546" y="6261"/>
                  <a:pt x="6505" y="4376"/>
                </a:cubicBezTo>
                <a:cubicBezTo>
                  <a:pt x="5450" y="3398"/>
                  <a:pt x="2200" y="1652"/>
                  <a:pt x="2207" y="4534"/>
                </a:cubicBezTo>
                <a:cubicBezTo>
                  <a:pt x="2207" y="5244"/>
                  <a:pt x="3171" y="5879"/>
                  <a:pt x="3640" y="6313"/>
                </a:cubicBezTo>
                <a:cubicBezTo>
                  <a:pt x="4291" y="6918"/>
                  <a:pt x="4069" y="8735"/>
                  <a:pt x="3115" y="8735"/>
                </a:cubicBezTo>
                <a:cubicBezTo>
                  <a:pt x="2184" y="8735"/>
                  <a:pt x="91" y="8400"/>
                  <a:pt x="91" y="9819"/>
                </a:cubicBezTo>
                <a:cubicBezTo>
                  <a:pt x="-198" y="10589"/>
                  <a:pt x="206" y="11984"/>
                  <a:pt x="1259" y="11984"/>
                </a:cubicBezTo>
                <a:cubicBezTo>
                  <a:pt x="2074" y="12328"/>
                  <a:pt x="6253" y="12199"/>
                  <a:pt x="3992" y="14305"/>
                </a:cubicBezTo>
                <a:cubicBezTo>
                  <a:pt x="3358" y="14893"/>
                  <a:pt x="1962" y="15859"/>
                  <a:pt x="2958" y="16795"/>
                </a:cubicBezTo>
                <a:cubicBezTo>
                  <a:pt x="3343" y="17531"/>
                  <a:pt x="4699" y="18245"/>
                  <a:pt x="5442" y="17558"/>
                </a:cubicBezTo>
                <a:cubicBezTo>
                  <a:pt x="6285" y="17273"/>
                  <a:pt x="9141" y="14221"/>
                  <a:pt x="9141" y="17288"/>
                </a:cubicBezTo>
                <a:cubicBezTo>
                  <a:pt x="9141" y="18129"/>
                  <a:pt x="8852" y="19837"/>
                  <a:pt x="10309" y="19843"/>
                </a:cubicBezTo>
                <a:cubicBezTo>
                  <a:pt x="11143" y="20111"/>
                  <a:pt x="12645" y="19736"/>
                  <a:pt x="12645" y="18753"/>
                </a:cubicBezTo>
                <a:cubicBezTo>
                  <a:pt x="13051" y="17982"/>
                  <a:pt x="12529" y="13795"/>
                  <a:pt x="14957" y="16044"/>
                </a:cubicBezTo>
                <a:cubicBezTo>
                  <a:pt x="15610" y="16652"/>
                  <a:pt x="16765" y="18153"/>
                  <a:pt x="17830" y="17176"/>
                </a:cubicBezTo>
                <a:cubicBezTo>
                  <a:pt x="18621" y="16820"/>
                  <a:pt x="19391" y="15568"/>
                  <a:pt x="18651" y="14876"/>
                </a:cubicBezTo>
                <a:cubicBezTo>
                  <a:pt x="18312" y="14027"/>
                  <a:pt x="14577" y="11444"/>
                  <a:pt x="18140" y="11444"/>
                </a:cubicBezTo>
                <a:cubicBezTo>
                  <a:pt x="19070" y="11444"/>
                  <a:pt x="21100" y="11767"/>
                  <a:pt x="21113" y="10361"/>
                </a:cubicBezTo>
                <a:cubicBezTo>
                  <a:pt x="21402" y="9587"/>
                  <a:pt x="20998" y="8192"/>
                  <a:pt x="19942" y="8192"/>
                </a:cubicBezTo>
                <a:cubicBezTo>
                  <a:pt x="19942" y="8192"/>
                  <a:pt x="20586" y="8192"/>
                  <a:pt x="19942" y="8192"/>
                </a:cubicBezTo>
                <a:close/>
                <a:moveTo>
                  <a:pt x="19942" y="81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4" name="AutoShape 222"/>
          <p:cNvSpPr>
            <a:spLocks/>
          </p:cNvSpPr>
          <p:nvPr/>
        </p:nvSpPr>
        <p:spPr bwMode="auto">
          <a:xfrm>
            <a:off x="8934450" y="5060950"/>
            <a:ext cx="56357" cy="115888"/>
          </a:xfrm>
          <a:custGeom>
            <a:avLst/>
            <a:gdLst/>
            <a:ahLst/>
            <a:cxnLst/>
            <a:rect l="0" t="0" r="r" b="b"/>
            <a:pathLst>
              <a:path w="21476" h="20620">
                <a:moveTo>
                  <a:pt x="9575" y="5392"/>
                </a:moveTo>
                <a:cubicBezTo>
                  <a:pt x="9575" y="10433"/>
                  <a:pt x="9575" y="15475"/>
                  <a:pt x="9575" y="20516"/>
                </a:cubicBezTo>
                <a:cubicBezTo>
                  <a:pt x="9575" y="20499"/>
                  <a:pt x="21476" y="20821"/>
                  <a:pt x="21476" y="20407"/>
                </a:cubicBezTo>
                <a:cubicBezTo>
                  <a:pt x="21476" y="17593"/>
                  <a:pt x="21476" y="14777"/>
                  <a:pt x="21476" y="11964"/>
                </a:cubicBezTo>
                <a:cubicBezTo>
                  <a:pt x="21476" y="8637"/>
                  <a:pt x="21476" y="5304"/>
                  <a:pt x="21476" y="1973"/>
                </a:cubicBezTo>
                <a:cubicBezTo>
                  <a:pt x="21476" y="-779"/>
                  <a:pt x="18857" y="151"/>
                  <a:pt x="13067" y="151"/>
                </a:cubicBezTo>
                <a:cubicBezTo>
                  <a:pt x="11395" y="151"/>
                  <a:pt x="-124" y="1741"/>
                  <a:pt x="1" y="1980"/>
                </a:cubicBezTo>
                <a:cubicBezTo>
                  <a:pt x="718" y="3326"/>
                  <a:pt x="1432" y="4675"/>
                  <a:pt x="2153" y="6023"/>
                </a:cubicBezTo>
                <a:cubicBezTo>
                  <a:pt x="2323" y="6350"/>
                  <a:pt x="8538" y="5501"/>
                  <a:pt x="9575" y="5392"/>
                </a:cubicBezTo>
                <a:cubicBezTo>
                  <a:pt x="9575" y="5392"/>
                  <a:pt x="9575" y="5392"/>
                  <a:pt x="9575" y="5392"/>
                </a:cubicBezTo>
                <a:close/>
                <a:moveTo>
                  <a:pt x="9575" y="53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5" name="AutoShape 223"/>
          <p:cNvSpPr>
            <a:spLocks/>
          </p:cNvSpPr>
          <p:nvPr/>
        </p:nvSpPr>
        <p:spPr bwMode="auto">
          <a:xfrm>
            <a:off x="9017000" y="5067300"/>
            <a:ext cx="89694" cy="115888"/>
          </a:xfrm>
          <a:custGeom>
            <a:avLst/>
            <a:gdLst/>
            <a:ahLst/>
            <a:cxnLst/>
            <a:rect l="0" t="0" r="r" b="b"/>
            <a:pathLst>
              <a:path w="19859" h="21296">
                <a:moveTo>
                  <a:pt x="787" y="21076"/>
                </a:moveTo>
                <a:cubicBezTo>
                  <a:pt x="1822" y="21076"/>
                  <a:pt x="8176" y="21600"/>
                  <a:pt x="8557" y="21033"/>
                </a:cubicBezTo>
                <a:cubicBezTo>
                  <a:pt x="10085" y="18754"/>
                  <a:pt x="11612" y="16477"/>
                  <a:pt x="13136" y="14200"/>
                </a:cubicBezTo>
                <a:cubicBezTo>
                  <a:pt x="15111" y="11258"/>
                  <a:pt x="17083" y="8314"/>
                  <a:pt x="19055" y="5372"/>
                </a:cubicBezTo>
                <a:cubicBezTo>
                  <a:pt x="19641" y="4492"/>
                  <a:pt x="20171" y="0"/>
                  <a:pt x="19641" y="0"/>
                </a:cubicBezTo>
                <a:cubicBezTo>
                  <a:pt x="13187" y="0"/>
                  <a:pt x="6731" y="0"/>
                  <a:pt x="275" y="0"/>
                </a:cubicBezTo>
                <a:cubicBezTo>
                  <a:pt x="837" y="0"/>
                  <a:pt x="-1429" y="4907"/>
                  <a:pt x="1685" y="4907"/>
                </a:cubicBezTo>
                <a:cubicBezTo>
                  <a:pt x="5100" y="4907"/>
                  <a:pt x="8517" y="4907"/>
                  <a:pt x="11931" y="4907"/>
                </a:cubicBezTo>
                <a:cubicBezTo>
                  <a:pt x="8217" y="10296"/>
                  <a:pt x="4503" y="15686"/>
                  <a:pt x="787" y="21076"/>
                </a:cubicBezTo>
                <a:cubicBezTo>
                  <a:pt x="787" y="21076"/>
                  <a:pt x="787" y="21076"/>
                  <a:pt x="787" y="21076"/>
                </a:cubicBezTo>
                <a:close/>
                <a:moveTo>
                  <a:pt x="787" y="2107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6" name="AutoShape 224"/>
          <p:cNvSpPr>
            <a:spLocks/>
          </p:cNvSpPr>
          <p:nvPr/>
        </p:nvSpPr>
        <p:spPr bwMode="auto">
          <a:xfrm>
            <a:off x="8890000" y="4953000"/>
            <a:ext cx="246063" cy="265113"/>
          </a:xfrm>
          <a:custGeom>
            <a:avLst/>
            <a:gdLst/>
            <a:ahLst/>
            <a:cxnLst/>
            <a:rect l="0" t="0" r="r" b="b"/>
            <a:pathLst>
              <a:path w="21367" h="20986">
                <a:moveTo>
                  <a:pt x="19903" y="19579"/>
                </a:moveTo>
                <a:cubicBezTo>
                  <a:pt x="14964" y="19579"/>
                  <a:pt x="10025" y="19579"/>
                  <a:pt x="5085" y="19579"/>
                </a:cubicBezTo>
                <a:cubicBezTo>
                  <a:pt x="4445" y="19579"/>
                  <a:pt x="1421" y="19960"/>
                  <a:pt x="1421" y="19267"/>
                </a:cubicBezTo>
                <a:cubicBezTo>
                  <a:pt x="1421" y="16852"/>
                  <a:pt x="1421" y="14438"/>
                  <a:pt x="1421" y="12021"/>
                </a:cubicBezTo>
                <a:cubicBezTo>
                  <a:pt x="1421" y="11684"/>
                  <a:pt x="1409" y="6617"/>
                  <a:pt x="1433" y="6617"/>
                </a:cubicBezTo>
                <a:cubicBezTo>
                  <a:pt x="3347" y="6617"/>
                  <a:pt x="5261" y="6617"/>
                  <a:pt x="7176" y="6617"/>
                </a:cubicBezTo>
                <a:cubicBezTo>
                  <a:pt x="10304" y="6617"/>
                  <a:pt x="13431" y="6617"/>
                  <a:pt x="16557" y="6617"/>
                </a:cubicBezTo>
                <a:cubicBezTo>
                  <a:pt x="17383" y="6617"/>
                  <a:pt x="19903" y="6125"/>
                  <a:pt x="19903" y="7061"/>
                </a:cubicBezTo>
                <a:cubicBezTo>
                  <a:pt x="19903" y="11233"/>
                  <a:pt x="19903" y="15407"/>
                  <a:pt x="19903" y="19579"/>
                </a:cubicBezTo>
                <a:cubicBezTo>
                  <a:pt x="19903" y="19579"/>
                  <a:pt x="19903" y="19579"/>
                  <a:pt x="19903" y="19579"/>
                </a:cubicBezTo>
                <a:close/>
                <a:moveTo>
                  <a:pt x="4265" y="1432"/>
                </a:moveTo>
                <a:cubicBezTo>
                  <a:pt x="4684" y="1432"/>
                  <a:pt x="5686" y="1202"/>
                  <a:pt x="5686" y="1658"/>
                </a:cubicBezTo>
                <a:cubicBezTo>
                  <a:pt x="5686" y="2020"/>
                  <a:pt x="5953" y="3805"/>
                  <a:pt x="5686" y="4025"/>
                </a:cubicBezTo>
                <a:cubicBezTo>
                  <a:pt x="5452" y="4217"/>
                  <a:pt x="4265" y="4145"/>
                  <a:pt x="4265" y="3799"/>
                </a:cubicBezTo>
                <a:cubicBezTo>
                  <a:pt x="4265" y="3009"/>
                  <a:pt x="4265" y="2221"/>
                  <a:pt x="4265" y="1432"/>
                </a:cubicBezTo>
                <a:cubicBezTo>
                  <a:pt x="4265" y="1432"/>
                  <a:pt x="4265" y="1432"/>
                  <a:pt x="4265" y="1432"/>
                </a:cubicBezTo>
                <a:close/>
                <a:moveTo>
                  <a:pt x="15639" y="1432"/>
                </a:moveTo>
                <a:cubicBezTo>
                  <a:pt x="16059" y="1432"/>
                  <a:pt x="17060" y="1202"/>
                  <a:pt x="17060" y="1658"/>
                </a:cubicBezTo>
                <a:cubicBezTo>
                  <a:pt x="17060" y="2020"/>
                  <a:pt x="17327" y="3805"/>
                  <a:pt x="17060" y="4025"/>
                </a:cubicBezTo>
                <a:cubicBezTo>
                  <a:pt x="16825" y="4217"/>
                  <a:pt x="15639" y="4145"/>
                  <a:pt x="15639" y="3799"/>
                </a:cubicBezTo>
                <a:cubicBezTo>
                  <a:pt x="15639" y="3009"/>
                  <a:pt x="15639" y="2221"/>
                  <a:pt x="15639" y="1432"/>
                </a:cubicBezTo>
                <a:cubicBezTo>
                  <a:pt x="15639" y="1432"/>
                  <a:pt x="15639" y="1432"/>
                  <a:pt x="15639" y="1432"/>
                </a:cubicBezTo>
                <a:close/>
                <a:moveTo>
                  <a:pt x="18482" y="2728"/>
                </a:moveTo>
                <a:cubicBezTo>
                  <a:pt x="18482" y="2130"/>
                  <a:pt x="18868" y="136"/>
                  <a:pt x="17771" y="136"/>
                </a:cubicBezTo>
                <a:cubicBezTo>
                  <a:pt x="17228" y="-69"/>
                  <a:pt x="14669" y="-98"/>
                  <a:pt x="14313" y="457"/>
                </a:cubicBezTo>
                <a:cubicBezTo>
                  <a:pt x="14074" y="831"/>
                  <a:pt x="14411" y="2728"/>
                  <a:pt x="14106" y="2728"/>
                </a:cubicBezTo>
                <a:cubicBezTo>
                  <a:pt x="12762" y="2728"/>
                  <a:pt x="11416" y="2728"/>
                  <a:pt x="10072" y="2728"/>
                </a:cubicBezTo>
                <a:cubicBezTo>
                  <a:pt x="9627" y="2728"/>
                  <a:pt x="7434" y="3017"/>
                  <a:pt x="7107" y="2728"/>
                </a:cubicBezTo>
                <a:cubicBezTo>
                  <a:pt x="6518" y="2207"/>
                  <a:pt x="7946" y="136"/>
                  <a:pt x="6331" y="136"/>
                </a:cubicBezTo>
                <a:cubicBezTo>
                  <a:pt x="5608" y="136"/>
                  <a:pt x="3386" y="-238"/>
                  <a:pt x="2940" y="457"/>
                </a:cubicBezTo>
                <a:cubicBezTo>
                  <a:pt x="2457" y="1207"/>
                  <a:pt x="3520" y="2728"/>
                  <a:pt x="2323" y="2728"/>
                </a:cubicBezTo>
                <a:cubicBezTo>
                  <a:pt x="1953" y="2728"/>
                  <a:pt x="0" y="2525"/>
                  <a:pt x="0" y="2878"/>
                </a:cubicBezTo>
                <a:cubicBezTo>
                  <a:pt x="0" y="3619"/>
                  <a:pt x="0" y="4361"/>
                  <a:pt x="0" y="5103"/>
                </a:cubicBezTo>
                <a:cubicBezTo>
                  <a:pt x="0" y="7878"/>
                  <a:pt x="0" y="10652"/>
                  <a:pt x="0" y="13427"/>
                </a:cubicBezTo>
                <a:cubicBezTo>
                  <a:pt x="0" y="15718"/>
                  <a:pt x="0" y="18010"/>
                  <a:pt x="0" y="20300"/>
                </a:cubicBezTo>
                <a:cubicBezTo>
                  <a:pt x="0" y="21362"/>
                  <a:pt x="1419" y="20876"/>
                  <a:pt x="2424" y="20876"/>
                </a:cubicBezTo>
                <a:cubicBezTo>
                  <a:pt x="6881" y="20876"/>
                  <a:pt x="11338" y="20876"/>
                  <a:pt x="15797" y="20876"/>
                </a:cubicBezTo>
                <a:cubicBezTo>
                  <a:pt x="17445" y="20876"/>
                  <a:pt x="19094" y="20876"/>
                  <a:pt x="20742" y="20876"/>
                </a:cubicBezTo>
                <a:cubicBezTo>
                  <a:pt x="21600" y="20876"/>
                  <a:pt x="21325" y="20595"/>
                  <a:pt x="21325" y="19818"/>
                </a:cubicBezTo>
                <a:cubicBezTo>
                  <a:pt x="21325" y="15910"/>
                  <a:pt x="21325" y="12000"/>
                  <a:pt x="21325" y="8090"/>
                </a:cubicBezTo>
                <a:cubicBezTo>
                  <a:pt x="21325" y="6495"/>
                  <a:pt x="21325" y="4900"/>
                  <a:pt x="21325" y="3304"/>
                </a:cubicBezTo>
                <a:cubicBezTo>
                  <a:pt x="21325" y="2154"/>
                  <a:pt x="19518" y="2728"/>
                  <a:pt x="18482" y="2728"/>
                </a:cubicBezTo>
                <a:cubicBezTo>
                  <a:pt x="18482" y="2728"/>
                  <a:pt x="18482" y="2728"/>
                  <a:pt x="18482" y="2728"/>
                </a:cubicBezTo>
                <a:close/>
                <a:moveTo>
                  <a:pt x="18482" y="272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7" name="AutoShape 225"/>
          <p:cNvSpPr>
            <a:spLocks/>
          </p:cNvSpPr>
          <p:nvPr/>
        </p:nvSpPr>
        <p:spPr bwMode="auto">
          <a:xfrm>
            <a:off x="8864600" y="2895600"/>
            <a:ext cx="190500" cy="264319"/>
          </a:xfrm>
          <a:custGeom>
            <a:avLst/>
            <a:gdLst/>
            <a:ahLst/>
            <a:cxnLst/>
            <a:rect l="0" t="0" r="r" b="b"/>
            <a:pathLst>
              <a:path w="20603" h="21061">
                <a:moveTo>
                  <a:pt x="12622" y="12552"/>
                </a:moveTo>
                <a:cubicBezTo>
                  <a:pt x="16422" y="13253"/>
                  <a:pt x="17484" y="16365"/>
                  <a:pt x="17656" y="18888"/>
                </a:cubicBezTo>
                <a:cubicBezTo>
                  <a:pt x="15635" y="18888"/>
                  <a:pt x="15097" y="17890"/>
                  <a:pt x="13802" y="16769"/>
                </a:cubicBezTo>
                <a:cubicBezTo>
                  <a:pt x="12728" y="15841"/>
                  <a:pt x="11654" y="14913"/>
                  <a:pt x="10579" y="13985"/>
                </a:cubicBezTo>
                <a:cubicBezTo>
                  <a:pt x="9505" y="14913"/>
                  <a:pt x="8431" y="15843"/>
                  <a:pt x="7358" y="16769"/>
                </a:cubicBezTo>
                <a:cubicBezTo>
                  <a:pt x="6669" y="17363"/>
                  <a:pt x="5982" y="17956"/>
                  <a:pt x="5293" y="18549"/>
                </a:cubicBezTo>
                <a:cubicBezTo>
                  <a:pt x="4724" y="19043"/>
                  <a:pt x="4152" y="18888"/>
                  <a:pt x="3271" y="18888"/>
                </a:cubicBezTo>
                <a:cubicBezTo>
                  <a:pt x="3403" y="16956"/>
                  <a:pt x="3958" y="14702"/>
                  <a:pt x="6070" y="13385"/>
                </a:cubicBezTo>
                <a:cubicBezTo>
                  <a:pt x="6358" y="13205"/>
                  <a:pt x="8830" y="12416"/>
                  <a:pt x="8830" y="12412"/>
                </a:cubicBezTo>
                <a:cubicBezTo>
                  <a:pt x="8830" y="11798"/>
                  <a:pt x="8830" y="11183"/>
                  <a:pt x="8830" y="10568"/>
                </a:cubicBezTo>
                <a:cubicBezTo>
                  <a:pt x="8830" y="9953"/>
                  <a:pt x="8830" y="9339"/>
                  <a:pt x="8830" y="8724"/>
                </a:cubicBezTo>
                <a:cubicBezTo>
                  <a:pt x="8830" y="8714"/>
                  <a:pt x="6428" y="7967"/>
                  <a:pt x="6144" y="7797"/>
                </a:cubicBezTo>
                <a:cubicBezTo>
                  <a:pt x="3926" y="6463"/>
                  <a:pt x="3376" y="4109"/>
                  <a:pt x="3261" y="2119"/>
                </a:cubicBezTo>
                <a:cubicBezTo>
                  <a:pt x="8061" y="2119"/>
                  <a:pt x="12862" y="2119"/>
                  <a:pt x="17663" y="2119"/>
                </a:cubicBezTo>
                <a:cubicBezTo>
                  <a:pt x="17503" y="4843"/>
                  <a:pt x="16390" y="7895"/>
                  <a:pt x="12358" y="8633"/>
                </a:cubicBezTo>
                <a:cubicBezTo>
                  <a:pt x="11828" y="8730"/>
                  <a:pt x="11639" y="12504"/>
                  <a:pt x="12622" y="12552"/>
                </a:cubicBezTo>
                <a:cubicBezTo>
                  <a:pt x="16380" y="13245"/>
                  <a:pt x="12622" y="12552"/>
                  <a:pt x="12622" y="12552"/>
                </a:cubicBezTo>
                <a:close/>
                <a:moveTo>
                  <a:pt x="19063" y="2119"/>
                </a:moveTo>
                <a:cubicBezTo>
                  <a:pt x="21061" y="2119"/>
                  <a:pt x="20543" y="1733"/>
                  <a:pt x="20543" y="316"/>
                </a:cubicBezTo>
                <a:cubicBezTo>
                  <a:pt x="20543" y="-179"/>
                  <a:pt x="19404" y="55"/>
                  <a:pt x="18839" y="55"/>
                </a:cubicBezTo>
                <a:cubicBezTo>
                  <a:pt x="15180" y="55"/>
                  <a:pt x="11523" y="55"/>
                  <a:pt x="7863" y="55"/>
                </a:cubicBezTo>
                <a:cubicBezTo>
                  <a:pt x="5277" y="55"/>
                  <a:pt x="2692" y="55"/>
                  <a:pt x="106" y="55"/>
                </a:cubicBezTo>
                <a:cubicBezTo>
                  <a:pt x="374" y="55"/>
                  <a:pt x="-539" y="2119"/>
                  <a:pt x="550" y="2119"/>
                </a:cubicBezTo>
                <a:cubicBezTo>
                  <a:pt x="2062" y="2119"/>
                  <a:pt x="1800" y="2102"/>
                  <a:pt x="1978" y="3261"/>
                </a:cubicBezTo>
                <a:cubicBezTo>
                  <a:pt x="2155" y="4399"/>
                  <a:pt x="2509" y="5540"/>
                  <a:pt x="3186" y="6576"/>
                </a:cubicBezTo>
                <a:cubicBezTo>
                  <a:pt x="3666" y="7312"/>
                  <a:pt x="4316" y="7992"/>
                  <a:pt x="5160" y="8526"/>
                </a:cubicBezTo>
                <a:cubicBezTo>
                  <a:pt x="5447" y="8707"/>
                  <a:pt x="7433" y="9445"/>
                  <a:pt x="7433" y="9548"/>
                </a:cubicBezTo>
                <a:cubicBezTo>
                  <a:pt x="7433" y="10162"/>
                  <a:pt x="7433" y="10773"/>
                  <a:pt x="7433" y="11388"/>
                </a:cubicBezTo>
                <a:cubicBezTo>
                  <a:pt x="7433" y="11883"/>
                  <a:pt x="5659" y="12285"/>
                  <a:pt x="5079" y="12662"/>
                </a:cubicBezTo>
                <a:cubicBezTo>
                  <a:pt x="3141" y="13929"/>
                  <a:pt x="2321" y="15872"/>
                  <a:pt x="2008" y="17711"/>
                </a:cubicBezTo>
                <a:cubicBezTo>
                  <a:pt x="1806" y="18889"/>
                  <a:pt x="2094" y="18888"/>
                  <a:pt x="552" y="18888"/>
                </a:cubicBezTo>
                <a:cubicBezTo>
                  <a:pt x="-267" y="18888"/>
                  <a:pt x="91" y="19565"/>
                  <a:pt x="91" y="20090"/>
                </a:cubicBezTo>
                <a:cubicBezTo>
                  <a:pt x="91" y="20981"/>
                  <a:pt x="-88" y="20951"/>
                  <a:pt x="1023" y="20951"/>
                </a:cubicBezTo>
                <a:cubicBezTo>
                  <a:pt x="2529" y="20951"/>
                  <a:pt x="4035" y="20951"/>
                  <a:pt x="5541" y="20951"/>
                </a:cubicBezTo>
                <a:cubicBezTo>
                  <a:pt x="9412" y="20951"/>
                  <a:pt x="13286" y="20951"/>
                  <a:pt x="17159" y="20951"/>
                </a:cubicBezTo>
                <a:cubicBezTo>
                  <a:pt x="18311" y="20951"/>
                  <a:pt x="20543" y="21421"/>
                  <a:pt x="20543" y="20415"/>
                </a:cubicBezTo>
                <a:cubicBezTo>
                  <a:pt x="20543" y="19154"/>
                  <a:pt x="20973" y="18888"/>
                  <a:pt x="19210" y="18888"/>
                </a:cubicBezTo>
                <a:cubicBezTo>
                  <a:pt x="19346" y="18888"/>
                  <a:pt x="17954" y="14854"/>
                  <a:pt x="17581" y="14331"/>
                </a:cubicBezTo>
                <a:cubicBezTo>
                  <a:pt x="16793" y="13224"/>
                  <a:pt x="15586" y="12300"/>
                  <a:pt x="14012" y="11808"/>
                </a:cubicBezTo>
                <a:cubicBezTo>
                  <a:pt x="13335" y="11596"/>
                  <a:pt x="13083" y="10003"/>
                  <a:pt x="13494" y="9473"/>
                </a:cubicBezTo>
                <a:cubicBezTo>
                  <a:pt x="17634" y="8455"/>
                  <a:pt x="18900" y="5004"/>
                  <a:pt x="19063" y="2119"/>
                </a:cubicBezTo>
                <a:cubicBezTo>
                  <a:pt x="19063" y="2119"/>
                  <a:pt x="18841" y="6059"/>
                  <a:pt x="19063" y="2119"/>
                </a:cubicBezTo>
                <a:close/>
                <a:moveTo>
                  <a:pt x="19063" y="211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8" name="AutoShape 226"/>
          <p:cNvSpPr>
            <a:spLocks/>
          </p:cNvSpPr>
          <p:nvPr/>
        </p:nvSpPr>
        <p:spPr bwMode="auto">
          <a:xfrm>
            <a:off x="8934450" y="2978150"/>
            <a:ext cx="53182" cy="30957"/>
          </a:xfrm>
          <a:custGeom>
            <a:avLst/>
            <a:gdLst/>
            <a:ahLst/>
            <a:cxnLst/>
            <a:rect l="0" t="0" r="r" b="b"/>
            <a:pathLst>
              <a:path w="21600" h="21600">
                <a:moveTo>
                  <a:pt x="21600" y="0"/>
                </a:moveTo>
                <a:cubicBezTo>
                  <a:pt x="14398" y="0"/>
                  <a:pt x="7202" y="0"/>
                  <a:pt x="0" y="0"/>
                </a:cubicBezTo>
                <a:cubicBezTo>
                  <a:pt x="3598" y="7203"/>
                  <a:pt x="7195" y="14406"/>
                  <a:pt x="10800" y="21600"/>
                </a:cubicBezTo>
                <a:cubicBezTo>
                  <a:pt x="14405" y="14406"/>
                  <a:pt x="18002" y="7203"/>
                  <a:pt x="21600" y="0"/>
                </a:cubicBezTo>
                <a:cubicBezTo>
                  <a:pt x="21600" y="0"/>
                  <a:pt x="21600" y="0"/>
                  <a:pt x="21600" y="0"/>
                </a:cubicBezTo>
                <a:close/>
                <a:moveTo>
                  <a:pt x="216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499" name="AutoShape 227"/>
          <p:cNvSpPr>
            <a:spLocks/>
          </p:cNvSpPr>
          <p:nvPr/>
        </p:nvSpPr>
        <p:spPr bwMode="auto">
          <a:xfrm>
            <a:off x="9366250" y="5035550"/>
            <a:ext cx="263525" cy="130969"/>
          </a:xfrm>
          <a:custGeom>
            <a:avLst/>
            <a:gdLst/>
            <a:ahLst/>
            <a:cxnLst/>
            <a:rect l="0" t="0" r="r" b="b"/>
            <a:pathLst>
              <a:path w="21450" h="21600">
                <a:moveTo>
                  <a:pt x="21330" y="8099"/>
                </a:moveTo>
                <a:cubicBezTo>
                  <a:pt x="17858" y="8099"/>
                  <a:pt x="14386" y="8099"/>
                  <a:pt x="10916" y="8099"/>
                </a:cubicBezTo>
                <a:cubicBezTo>
                  <a:pt x="9515" y="8099"/>
                  <a:pt x="8115" y="8099"/>
                  <a:pt x="6715" y="8099"/>
                </a:cubicBezTo>
                <a:cubicBezTo>
                  <a:pt x="6614" y="8099"/>
                  <a:pt x="6666" y="870"/>
                  <a:pt x="6666" y="0"/>
                </a:cubicBezTo>
                <a:cubicBezTo>
                  <a:pt x="4444" y="3599"/>
                  <a:pt x="2223" y="7202"/>
                  <a:pt x="0" y="10799"/>
                </a:cubicBezTo>
                <a:cubicBezTo>
                  <a:pt x="2223" y="14400"/>
                  <a:pt x="4444" y="18001"/>
                  <a:pt x="6666" y="21600"/>
                </a:cubicBezTo>
                <a:cubicBezTo>
                  <a:pt x="6666" y="20413"/>
                  <a:pt x="6434" y="13499"/>
                  <a:pt x="6858" y="13499"/>
                </a:cubicBezTo>
                <a:cubicBezTo>
                  <a:pt x="8806" y="13499"/>
                  <a:pt x="10752" y="13499"/>
                  <a:pt x="12699" y="13499"/>
                </a:cubicBezTo>
                <a:cubicBezTo>
                  <a:pt x="15129" y="13499"/>
                  <a:pt x="17560" y="13499"/>
                  <a:pt x="19990" y="13499"/>
                </a:cubicBezTo>
                <a:cubicBezTo>
                  <a:pt x="20205" y="13499"/>
                  <a:pt x="21157" y="13802"/>
                  <a:pt x="21330" y="13499"/>
                </a:cubicBezTo>
                <a:cubicBezTo>
                  <a:pt x="21600" y="13031"/>
                  <a:pt x="21330" y="8944"/>
                  <a:pt x="21330" y="8099"/>
                </a:cubicBezTo>
                <a:cubicBezTo>
                  <a:pt x="21330" y="8099"/>
                  <a:pt x="21330" y="8099"/>
                  <a:pt x="21330" y="8099"/>
                </a:cubicBezTo>
                <a:close/>
                <a:moveTo>
                  <a:pt x="21330" y="809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0" name="AutoShape 228"/>
          <p:cNvSpPr>
            <a:spLocks/>
          </p:cNvSpPr>
          <p:nvPr/>
        </p:nvSpPr>
        <p:spPr bwMode="auto">
          <a:xfrm>
            <a:off x="10534650" y="4984750"/>
            <a:ext cx="130969" cy="262732"/>
          </a:xfrm>
          <a:custGeom>
            <a:avLst/>
            <a:gdLst/>
            <a:ahLst/>
            <a:cxnLst/>
            <a:rect l="0" t="0" r="r" b="b"/>
            <a:pathLst>
              <a:path w="21600" h="21385">
                <a:moveTo>
                  <a:pt x="21600" y="6661"/>
                </a:moveTo>
                <a:cubicBezTo>
                  <a:pt x="18002" y="4441"/>
                  <a:pt x="14399" y="2221"/>
                  <a:pt x="10801" y="0"/>
                </a:cubicBezTo>
                <a:cubicBezTo>
                  <a:pt x="7201" y="2221"/>
                  <a:pt x="3600" y="4441"/>
                  <a:pt x="0" y="6661"/>
                </a:cubicBezTo>
                <a:cubicBezTo>
                  <a:pt x="1002" y="6661"/>
                  <a:pt x="8100" y="6537"/>
                  <a:pt x="8100" y="6770"/>
                </a:cubicBezTo>
                <a:cubicBezTo>
                  <a:pt x="8100" y="8382"/>
                  <a:pt x="8100" y="9994"/>
                  <a:pt x="8100" y="11605"/>
                </a:cubicBezTo>
                <a:cubicBezTo>
                  <a:pt x="8100" y="13960"/>
                  <a:pt x="8100" y="16313"/>
                  <a:pt x="8100" y="18666"/>
                </a:cubicBezTo>
                <a:cubicBezTo>
                  <a:pt x="8100" y="19408"/>
                  <a:pt x="8100" y="20149"/>
                  <a:pt x="8100" y="20890"/>
                </a:cubicBezTo>
                <a:cubicBezTo>
                  <a:pt x="8100" y="21600"/>
                  <a:pt x="9049" y="21315"/>
                  <a:pt x="10434" y="21315"/>
                </a:cubicBezTo>
                <a:cubicBezTo>
                  <a:pt x="11126" y="21315"/>
                  <a:pt x="13501" y="21564"/>
                  <a:pt x="13501" y="21122"/>
                </a:cubicBezTo>
                <a:cubicBezTo>
                  <a:pt x="13501" y="20491"/>
                  <a:pt x="13501" y="19861"/>
                  <a:pt x="13501" y="19231"/>
                </a:cubicBezTo>
                <a:cubicBezTo>
                  <a:pt x="13501" y="16809"/>
                  <a:pt x="13501" y="14386"/>
                  <a:pt x="13501" y="11963"/>
                </a:cubicBezTo>
                <a:cubicBezTo>
                  <a:pt x="13501" y="10259"/>
                  <a:pt x="13501" y="8557"/>
                  <a:pt x="13501" y="6853"/>
                </a:cubicBezTo>
                <a:cubicBezTo>
                  <a:pt x="13501" y="6430"/>
                  <a:pt x="20414" y="6661"/>
                  <a:pt x="21600" y="6661"/>
                </a:cubicBezTo>
                <a:cubicBezTo>
                  <a:pt x="21600" y="6661"/>
                  <a:pt x="21600" y="6661"/>
                  <a:pt x="21600" y="6661"/>
                </a:cubicBezTo>
                <a:close/>
                <a:moveTo>
                  <a:pt x="21600" y="666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1" name="AutoShape 229"/>
          <p:cNvSpPr>
            <a:spLocks/>
          </p:cNvSpPr>
          <p:nvPr/>
        </p:nvSpPr>
        <p:spPr bwMode="auto">
          <a:xfrm>
            <a:off x="9912350" y="5010150"/>
            <a:ext cx="262732" cy="130969"/>
          </a:xfrm>
          <a:custGeom>
            <a:avLst/>
            <a:gdLst/>
            <a:ahLst/>
            <a:cxnLst/>
            <a:rect l="0" t="0" r="r" b="b"/>
            <a:pathLst>
              <a:path w="21385" h="21600">
                <a:moveTo>
                  <a:pt x="21385" y="10799"/>
                </a:moveTo>
                <a:cubicBezTo>
                  <a:pt x="19165" y="7202"/>
                  <a:pt x="16944" y="3599"/>
                  <a:pt x="14724" y="0"/>
                </a:cubicBezTo>
                <a:cubicBezTo>
                  <a:pt x="14724" y="1003"/>
                  <a:pt x="14847" y="8099"/>
                  <a:pt x="14615" y="8099"/>
                </a:cubicBezTo>
                <a:cubicBezTo>
                  <a:pt x="13003" y="8099"/>
                  <a:pt x="11390" y="8099"/>
                  <a:pt x="9779" y="8099"/>
                </a:cubicBezTo>
                <a:cubicBezTo>
                  <a:pt x="7426" y="8099"/>
                  <a:pt x="5072" y="8099"/>
                  <a:pt x="2718" y="8099"/>
                </a:cubicBezTo>
                <a:cubicBezTo>
                  <a:pt x="1977" y="8099"/>
                  <a:pt x="1235" y="8099"/>
                  <a:pt x="494" y="8099"/>
                </a:cubicBezTo>
                <a:cubicBezTo>
                  <a:pt x="-215" y="8099"/>
                  <a:pt x="69" y="9051"/>
                  <a:pt x="69" y="10433"/>
                </a:cubicBezTo>
                <a:cubicBezTo>
                  <a:pt x="69" y="11128"/>
                  <a:pt x="-179" y="13499"/>
                  <a:pt x="262" y="13499"/>
                </a:cubicBezTo>
                <a:cubicBezTo>
                  <a:pt x="893" y="13499"/>
                  <a:pt x="1523" y="13499"/>
                  <a:pt x="2154" y="13499"/>
                </a:cubicBezTo>
                <a:cubicBezTo>
                  <a:pt x="4576" y="13499"/>
                  <a:pt x="6999" y="13499"/>
                  <a:pt x="9422" y="13499"/>
                </a:cubicBezTo>
                <a:cubicBezTo>
                  <a:pt x="11125" y="13499"/>
                  <a:pt x="12829" y="13499"/>
                  <a:pt x="14531" y="13499"/>
                </a:cubicBezTo>
                <a:cubicBezTo>
                  <a:pt x="14956" y="13499"/>
                  <a:pt x="14724" y="20413"/>
                  <a:pt x="14724" y="21600"/>
                </a:cubicBezTo>
                <a:cubicBezTo>
                  <a:pt x="16944" y="18001"/>
                  <a:pt x="19165" y="14400"/>
                  <a:pt x="21385" y="10799"/>
                </a:cubicBezTo>
                <a:cubicBezTo>
                  <a:pt x="21385" y="10799"/>
                  <a:pt x="21385" y="10799"/>
                  <a:pt x="21385" y="10799"/>
                </a:cubicBezTo>
                <a:close/>
                <a:moveTo>
                  <a:pt x="21385" y="1079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2" name="AutoShape 230"/>
          <p:cNvSpPr>
            <a:spLocks/>
          </p:cNvSpPr>
          <p:nvPr/>
        </p:nvSpPr>
        <p:spPr bwMode="auto">
          <a:xfrm>
            <a:off x="11055350" y="4953000"/>
            <a:ext cx="130969" cy="263525"/>
          </a:xfrm>
          <a:custGeom>
            <a:avLst/>
            <a:gdLst/>
            <a:ahLst/>
            <a:cxnLst/>
            <a:rect l="0" t="0" r="r" b="b"/>
            <a:pathLst>
              <a:path w="21600" h="21250">
                <a:moveTo>
                  <a:pt x="13501" y="14641"/>
                </a:moveTo>
                <a:cubicBezTo>
                  <a:pt x="13501" y="11429"/>
                  <a:pt x="13501" y="8218"/>
                  <a:pt x="13501" y="5007"/>
                </a:cubicBezTo>
                <a:cubicBezTo>
                  <a:pt x="13501" y="3470"/>
                  <a:pt x="13501" y="1934"/>
                  <a:pt x="13501" y="396"/>
                </a:cubicBezTo>
                <a:cubicBezTo>
                  <a:pt x="13501" y="-350"/>
                  <a:pt x="8099" y="183"/>
                  <a:pt x="8099" y="210"/>
                </a:cubicBezTo>
                <a:cubicBezTo>
                  <a:pt x="8099" y="3727"/>
                  <a:pt x="8099" y="7245"/>
                  <a:pt x="8099" y="10761"/>
                </a:cubicBezTo>
                <a:cubicBezTo>
                  <a:pt x="8099" y="12039"/>
                  <a:pt x="8099" y="13315"/>
                  <a:pt x="8099" y="14592"/>
                </a:cubicBezTo>
                <a:cubicBezTo>
                  <a:pt x="8099" y="14693"/>
                  <a:pt x="869" y="14641"/>
                  <a:pt x="0" y="14641"/>
                </a:cubicBezTo>
                <a:cubicBezTo>
                  <a:pt x="3598" y="16845"/>
                  <a:pt x="7200" y="19046"/>
                  <a:pt x="10800" y="21250"/>
                </a:cubicBezTo>
                <a:cubicBezTo>
                  <a:pt x="14398" y="19046"/>
                  <a:pt x="18001" y="16845"/>
                  <a:pt x="21600" y="14641"/>
                </a:cubicBezTo>
                <a:cubicBezTo>
                  <a:pt x="18899" y="14641"/>
                  <a:pt x="16199" y="14641"/>
                  <a:pt x="13501" y="14641"/>
                </a:cubicBezTo>
                <a:cubicBezTo>
                  <a:pt x="13501" y="14641"/>
                  <a:pt x="13501" y="14641"/>
                  <a:pt x="13501" y="14641"/>
                </a:cubicBezTo>
                <a:close/>
                <a:moveTo>
                  <a:pt x="13501" y="1464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3" name="AutoShape 231"/>
          <p:cNvSpPr>
            <a:spLocks/>
          </p:cNvSpPr>
          <p:nvPr/>
        </p:nvSpPr>
        <p:spPr bwMode="auto">
          <a:xfrm>
            <a:off x="11487150" y="1327150"/>
            <a:ext cx="261938" cy="261938"/>
          </a:xfrm>
          <a:custGeom>
            <a:avLst/>
            <a:gdLst/>
            <a:ahLst/>
            <a:cxnLst/>
            <a:rect l="0" t="0" r="r" b="b"/>
            <a:pathLst>
              <a:path w="21216" h="19034">
                <a:moveTo>
                  <a:pt x="19708" y="11226"/>
                </a:moveTo>
                <a:cubicBezTo>
                  <a:pt x="17166" y="14416"/>
                  <a:pt x="11715" y="14113"/>
                  <a:pt x="11304" y="9714"/>
                </a:cubicBezTo>
                <a:cubicBezTo>
                  <a:pt x="11129" y="7844"/>
                  <a:pt x="10958" y="6110"/>
                  <a:pt x="9253" y="4803"/>
                </a:cubicBezTo>
                <a:cubicBezTo>
                  <a:pt x="7675" y="3594"/>
                  <a:pt x="5475" y="3375"/>
                  <a:pt x="3582" y="4095"/>
                </a:cubicBezTo>
                <a:cubicBezTo>
                  <a:pt x="9729" y="-2303"/>
                  <a:pt x="21600" y="3021"/>
                  <a:pt x="19708" y="11226"/>
                </a:cubicBezTo>
                <a:cubicBezTo>
                  <a:pt x="18489" y="12755"/>
                  <a:pt x="19835" y="10675"/>
                  <a:pt x="19708" y="11226"/>
                </a:cubicBezTo>
                <a:close/>
                <a:moveTo>
                  <a:pt x="5971" y="10708"/>
                </a:moveTo>
                <a:cubicBezTo>
                  <a:pt x="3404" y="10708"/>
                  <a:pt x="3404" y="7139"/>
                  <a:pt x="5971" y="7139"/>
                </a:cubicBezTo>
                <a:cubicBezTo>
                  <a:pt x="8538" y="7139"/>
                  <a:pt x="8538" y="10708"/>
                  <a:pt x="5971" y="10708"/>
                </a:cubicBezTo>
                <a:cubicBezTo>
                  <a:pt x="4872" y="10708"/>
                  <a:pt x="7071" y="10708"/>
                  <a:pt x="5971" y="10708"/>
                </a:cubicBezTo>
                <a:close/>
                <a:moveTo>
                  <a:pt x="21206" y="9025"/>
                </a:moveTo>
                <a:cubicBezTo>
                  <a:pt x="20931" y="4213"/>
                  <a:pt x="16503" y="242"/>
                  <a:pt x="11129" y="11"/>
                </a:cubicBezTo>
                <a:cubicBezTo>
                  <a:pt x="5168" y="-243"/>
                  <a:pt x="0" y="4157"/>
                  <a:pt x="0" y="9519"/>
                </a:cubicBezTo>
                <a:cubicBezTo>
                  <a:pt x="0" y="14520"/>
                  <a:pt x="4519" y="18780"/>
                  <a:pt x="10090" y="19023"/>
                </a:cubicBezTo>
                <a:cubicBezTo>
                  <a:pt x="16323" y="19297"/>
                  <a:pt x="21468" y="14575"/>
                  <a:pt x="21206" y="9025"/>
                </a:cubicBezTo>
                <a:cubicBezTo>
                  <a:pt x="20919" y="4000"/>
                  <a:pt x="21214" y="9190"/>
                  <a:pt x="21206" y="9025"/>
                </a:cubicBezTo>
                <a:close/>
                <a:moveTo>
                  <a:pt x="21206" y="902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4" name="AutoShape 232"/>
          <p:cNvSpPr>
            <a:spLocks/>
          </p:cNvSpPr>
          <p:nvPr/>
        </p:nvSpPr>
        <p:spPr bwMode="auto">
          <a:xfrm>
            <a:off x="11652250" y="1441450"/>
            <a:ext cx="46832" cy="48419"/>
          </a:xfrm>
          <a:custGeom>
            <a:avLst/>
            <a:gdLst/>
            <a:ahLst/>
            <a:cxnLst/>
            <a:rect l="0" t="0" r="r" b="b"/>
            <a:pathLst>
              <a:path w="16200" h="21600">
                <a:moveTo>
                  <a:pt x="8101" y="0"/>
                </a:moveTo>
                <a:cubicBezTo>
                  <a:pt x="-2701" y="0"/>
                  <a:pt x="-2701" y="21600"/>
                  <a:pt x="8101" y="21600"/>
                </a:cubicBezTo>
                <a:cubicBezTo>
                  <a:pt x="18899" y="21600"/>
                  <a:pt x="18899" y="0"/>
                  <a:pt x="8101" y="0"/>
                </a:cubicBezTo>
                <a:cubicBezTo>
                  <a:pt x="3477" y="0"/>
                  <a:pt x="12721" y="0"/>
                  <a:pt x="8101" y="0"/>
                </a:cubicBezTo>
                <a:close/>
                <a:moveTo>
                  <a:pt x="8101"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5" name="AutoShape 233"/>
          <p:cNvSpPr>
            <a:spLocks/>
          </p:cNvSpPr>
          <p:nvPr/>
        </p:nvSpPr>
        <p:spPr bwMode="auto">
          <a:xfrm>
            <a:off x="8420100" y="2381250"/>
            <a:ext cx="184150" cy="184150"/>
          </a:xfrm>
          <a:custGeom>
            <a:avLst/>
            <a:gdLst/>
            <a:ahLst/>
            <a:cxnLst/>
            <a:rect l="0" t="0" r="r" b="b"/>
            <a:pathLst>
              <a:path w="20468" h="21000">
                <a:moveTo>
                  <a:pt x="14035" y="10570"/>
                </a:moveTo>
                <a:cubicBezTo>
                  <a:pt x="11546" y="13127"/>
                  <a:pt x="7687" y="9164"/>
                  <a:pt x="10175" y="6607"/>
                </a:cubicBezTo>
                <a:cubicBezTo>
                  <a:pt x="12664" y="4052"/>
                  <a:pt x="16524" y="8014"/>
                  <a:pt x="14035" y="10570"/>
                </a:cubicBezTo>
                <a:cubicBezTo>
                  <a:pt x="12969" y="11664"/>
                  <a:pt x="15102" y="9476"/>
                  <a:pt x="14035" y="10570"/>
                </a:cubicBezTo>
                <a:close/>
                <a:moveTo>
                  <a:pt x="8890" y="15853"/>
                </a:moveTo>
                <a:cubicBezTo>
                  <a:pt x="6401" y="18410"/>
                  <a:pt x="2536" y="14443"/>
                  <a:pt x="5030" y="11890"/>
                </a:cubicBezTo>
                <a:cubicBezTo>
                  <a:pt x="7518" y="9335"/>
                  <a:pt x="11378" y="13297"/>
                  <a:pt x="8890" y="15853"/>
                </a:cubicBezTo>
                <a:cubicBezTo>
                  <a:pt x="7823" y="16947"/>
                  <a:pt x="9955" y="14759"/>
                  <a:pt x="8890" y="15853"/>
                </a:cubicBezTo>
                <a:close/>
                <a:moveTo>
                  <a:pt x="14270" y="2123"/>
                </a:moveTo>
                <a:cubicBezTo>
                  <a:pt x="9453" y="3772"/>
                  <a:pt x="6001" y="8254"/>
                  <a:pt x="2528" y="11817"/>
                </a:cubicBezTo>
                <a:cubicBezTo>
                  <a:pt x="1433" y="12942"/>
                  <a:pt x="-1132" y="14812"/>
                  <a:pt x="565" y="16554"/>
                </a:cubicBezTo>
                <a:cubicBezTo>
                  <a:pt x="1808" y="17832"/>
                  <a:pt x="3324" y="20197"/>
                  <a:pt x="4987" y="20885"/>
                </a:cubicBezTo>
                <a:cubicBezTo>
                  <a:pt x="6713" y="21600"/>
                  <a:pt x="8592" y="18799"/>
                  <a:pt x="9609" y="17756"/>
                </a:cubicBezTo>
                <a:cubicBezTo>
                  <a:pt x="11239" y="16084"/>
                  <a:pt x="12869" y="14409"/>
                  <a:pt x="14499" y="12736"/>
                </a:cubicBezTo>
                <a:cubicBezTo>
                  <a:pt x="17887" y="9259"/>
                  <a:pt x="19003" y="4511"/>
                  <a:pt x="20468" y="0"/>
                </a:cubicBezTo>
                <a:cubicBezTo>
                  <a:pt x="18402" y="708"/>
                  <a:pt x="16335" y="1416"/>
                  <a:pt x="14270" y="2123"/>
                </a:cubicBezTo>
                <a:cubicBezTo>
                  <a:pt x="12372" y="2773"/>
                  <a:pt x="14270" y="2123"/>
                  <a:pt x="14270" y="2123"/>
                </a:cubicBezTo>
                <a:close/>
                <a:moveTo>
                  <a:pt x="14270" y="212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6" name="AutoShape 234"/>
          <p:cNvSpPr>
            <a:spLocks/>
          </p:cNvSpPr>
          <p:nvPr/>
        </p:nvSpPr>
        <p:spPr bwMode="auto">
          <a:xfrm>
            <a:off x="8350250" y="2457450"/>
            <a:ext cx="85725" cy="72232"/>
          </a:xfrm>
          <a:custGeom>
            <a:avLst/>
            <a:gdLst/>
            <a:ahLst/>
            <a:cxnLst/>
            <a:rect l="0" t="0" r="r" b="b"/>
            <a:pathLst>
              <a:path w="19311" h="16343">
                <a:moveTo>
                  <a:pt x="6260" y="15244"/>
                </a:moveTo>
                <a:cubicBezTo>
                  <a:pt x="10611" y="10898"/>
                  <a:pt x="14960" y="6558"/>
                  <a:pt x="19311" y="2212"/>
                </a:cubicBezTo>
                <a:cubicBezTo>
                  <a:pt x="14135" y="-2948"/>
                  <a:pt x="9044" y="2045"/>
                  <a:pt x="5305" y="5774"/>
                </a:cubicBezTo>
                <a:cubicBezTo>
                  <a:pt x="3913" y="7169"/>
                  <a:pt x="2514" y="8560"/>
                  <a:pt x="1122" y="9952"/>
                </a:cubicBezTo>
                <a:cubicBezTo>
                  <a:pt x="-2289" y="13358"/>
                  <a:pt x="2849" y="18652"/>
                  <a:pt x="6260" y="15244"/>
                </a:cubicBezTo>
                <a:cubicBezTo>
                  <a:pt x="6260" y="15244"/>
                  <a:pt x="4828" y="16677"/>
                  <a:pt x="6260" y="15244"/>
                </a:cubicBezTo>
                <a:close/>
                <a:moveTo>
                  <a:pt x="6260" y="1524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7" name="AutoShape 235"/>
          <p:cNvSpPr>
            <a:spLocks/>
          </p:cNvSpPr>
          <p:nvPr/>
        </p:nvSpPr>
        <p:spPr bwMode="auto">
          <a:xfrm>
            <a:off x="8451850" y="2546350"/>
            <a:ext cx="72232" cy="85725"/>
          </a:xfrm>
          <a:custGeom>
            <a:avLst/>
            <a:gdLst/>
            <a:ahLst/>
            <a:cxnLst/>
            <a:rect l="0" t="0" r="r" b="b"/>
            <a:pathLst>
              <a:path w="16138" h="19326">
                <a:moveTo>
                  <a:pt x="1071" y="13031"/>
                </a:moveTo>
                <a:cubicBezTo>
                  <a:pt x="-2245" y="16388"/>
                  <a:pt x="2901" y="21600"/>
                  <a:pt x="6216" y="18243"/>
                </a:cubicBezTo>
                <a:cubicBezTo>
                  <a:pt x="7511" y="17378"/>
                  <a:pt x="8642" y="15783"/>
                  <a:pt x="9737" y="14676"/>
                </a:cubicBezTo>
                <a:cubicBezTo>
                  <a:pt x="13536" y="10828"/>
                  <a:pt x="19355" y="5491"/>
                  <a:pt x="13935" y="0"/>
                </a:cubicBezTo>
                <a:cubicBezTo>
                  <a:pt x="9646" y="4345"/>
                  <a:pt x="5357" y="8684"/>
                  <a:pt x="1071" y="13031"/>
                </a:cubicBezTo>
                <a:cubicBezTo>
                  <a:pt x="-344" y="14461"/>
                  <a:pt x="1071" y="13031"/>
                  <a:pt x="1071" y="13031"/>
                </a:cubicBezTo>
                <a:close/>
                <a:moveTo>
                  <a:pt x="1071" y="1303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8" name="AutoShape 236"/>
          <p:cNvSpPr>
            <a:spLocks/>
          </p:cNvSpPr>
          <p:nvPr/>
        </p:nvSpPr>
        <p:spPr bwMode="auto">
          <a:xfrm>
            <a:off x="8401050" y="2540000"/>
            <a:ext cx="41275" cy="37307"/>
          </a:xfrm>
          <a:custGeom>
            <a:avLst/>
            <a:gdLst/>
            <a:ahLst/>
            <a:cxnLst/>
            <a:rect l="0" t="0" r="r" b="b"/>
            <a:pathLst>
              <a:path w="18478" h="12903">
                <a:moveTo>
                  <a:pt x="621" y="1097"/>
                </a:moveTo>
                <a:cubicBezTo>
                  <a:pt x="-3122" y="4028"/>
                  <a:pt x="11246" y="17925"/>
                  <a:pt x="18478" y="10983"/>
                </a:cubicBezTo>
                <a:cubicBezTo>
                  <a:pt x="15297" y="8517"/>
                  <a:pt x="3812" y="-3675"/>
                  <a:pt x="621" y="1097"/>
                </a:cubicBezTo>
                <a:cubicBezTo>
                  <a:pt x="-776" y="2192"/>
                  <a:pt x="621" y="1097"/>
                  <a:pt x="621" y="1097"/>
                </a:cubicBezTo>
                <a:close/>
                <a:moveTo>
                  <a:pt x="621" y="109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09" name="AutoShape 237"/>
          <p:cNvSpPr>
            <a:spLocks/>
          </p:cNvSpPr>
          <p:nvPr/>
        </p:nvSpPr>
        <p:spPr bwMode="auto">
          <a:xfrm>
            <a:off x="8337550" y="2571750"/>
            <a:ext cx="68263" cy="68263"/>
          </a:xfrm>
          <a:custGeom>
            <a:avLst/>
            <a:gdLst/>
            <a:ahLst/>
            <a:cxnLst/>
            <a:rect l="0" t="0" r="r" b="b"/>
            <a:pathLst>
              <a:path w="18138" h="18138">
                <a:moveTo>
                  <a:pt x="0" y="18138"/>
                </a:moveTo>
                <a:cubicBezTo>
                  <a:pt x="8638" y="13817"/>
                  <a:pt x="21600" y="5179"/>
                  <a:pt x="17279" y="859"/>
                </a:cubicBezTo>
                <a:cubicBezTo>
                  <a:pt x="12959" y="-3462"/>
                  <a:pt x="4321" y="9497"/>
                  <a:pt x="0" y="18138"/>
                </a:cubicBezTo>
                <a:close/>
                <a:moveTo>
                  <a:pt x="0" y="1813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0" name="AutoShape 238"/>
          <p:cNvSpPr>
            <a:spLocks/>
          </p:cNvSpPr>
          <p:nvPr/>
        </p:nvSpPr>
        <p:spPr bwMode="auto">
          <a:xfrm>
            <a:off x="8369300" y="1384300"/>
            <a:ext cx="229394" cy="204788"/>
          </a:xfrm>
          <a:custGeom>
            <a:avLst/>
            <a:gdLst/>
            <a:ahLst/>
            <a:cxnLst/>
            <a:rect l="0" t="0" r="r" b="b"/>
            <a:pathLst>
              <a:path w="20867" h="20191">
                <a:moveTo>
                  <a:pt x="4478" y="15354"/>
                </a:moveTo>
                <a:cubicBezTo>
                  <a:pt x="2404" y="12355"/>
                  <a:pt x="1782" y="8520"/>
                  <a:pt x="3650" y="5233"/>
                </a:cubicBezTo>
                <a:cubicBezTo>
                  <a:pt x="4614" y="3537"/>
                  <a:pt x="5692" y="4041"/>
                  <a:pt x="7458" y="4041"/>
                </a:cubicBezTo>
                <a:cubicBezTo>
                  <a:pt x="5026" y="6952"/>
                  <a:pt x="4478" y="11620"/>
                  <a:pt x="4478" y="15354"/>
                </a:cubicBezTo>
                <a:cubicBezTo>
                  <a:pt x="8" y="8890"/>
                  <a:pt x="4478" y="7274"/>
                  <a:pt x="4478" y="15354"/>
                </a:cubicBezTo>
                <a:close/>
                <a:moveTo>
                  <a:pt x="10437" y="2424"/>
                </a:moveTo>
                <a:cubicBezTo>
                  <a:pt x="7747" y="1311"/>
                  <a:pt x="4141" y="553"/>
                  <a:pt x="1870" y="3037"/>
                </a:cubicBezTo>
                <a:cubicBezTo>
                  <a:pt x="67" y="5007"/>
                  <a:pt x="-366" y="8374"/>
                  <a:pt x="288" y="10967"/>
                </a:cubicBezTo>
                <a:cubicBezTo>
                  <a:pt x="1103" y="14200"/>
                  <a:pt x="3240" y="17530"/>
                  <a:pt x="5786" y="19444"/>
                </a:cubicBezTo>
                <a:cubicBezTo>
                  <a:pt x="6972" y="20336"/>
                  <a:pt x="10196" y="20792"/>
                  <a:pt x="10437" y="18587"/>
                </a:cubicBezTo>
                <a:cubicBezTo>
                  <a:pt x="10658" y="20561"/>
                  <a:pt x="13609" y="20443"/>
                  <a:pt x="14776" y="19668"/>
                </a:cubicBezTo>
                <a:cubicBezTo>
                  <a:pt x="17377" y="17940"/>
                  <a:pt x="19497" y="14600"/>
                  <a:pt x="20438" y="11500"/>
                </a:cubicBezTo>
                <a:cubicBezTo>
                  <a:pt x="21234" y="8882"/>
                  <a:pt x="20966" y="5496"/>
                  <a:pt x="19259" y="3335"/>
                </a:cubicBezTo>
                <a:cubicBezTo>
                  <a:pt x="17041" y="526"/>
                  <a:pt x="13246" y="1262"/>
                  <a:pt x="10437" y="2424"/>
                </a:cubicBezTo>
                <a:cubicBezTo>
                  <a:pt x="2616" y="-808"/>
                  <a:pt x="18259" y="-808"/>
                  <a:pt x="10437" y="2424"/>
                </a:cubicBezTo>
                <a:close/>
                <a:moveTo>
                  <a:pt x="10437" y="242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1" name="AutoShape 239"/>
          <p:cNvSpPr>
            <a:spLocks/>
          </p:cNvSpPr>
          <p:nvPr/>
        </p:nvSpPr>
        <p:spPr bwMode="auto">
          <a:xfrm>
            <a:off x="8420100" y="1327150"/>
            <a:ext cx="65088" cy="66675"/>
          </a:xfrm>
          <a:custGeom>
            <a:avLst/>
            <a:gdLst/>
            <a:ahLst/>
            <a:cxnLst/>
            <a:rect l="0" t="0" r="r" b="b"/>
            <a:pathLst>
              <a:path w="21600" h="20521">
                <a:moveTo>
                  <a:pt x="21600" y="20324"/>
                </a:moveTo>
                <a:cubicBezTo>
                  <a:pt x="18035" y="13723"/>
                  <a:pt x="14475" y="7122"/>
                  <a:pt x="10910" y="529"/>
                </a:cubicBezTo>
                <a:cubicBezTo>
                  <a:pt x="10344" y="-523"/>
                  <a:pt x="1573" y="321"/>
                  <a:pt x="0" y="321"/>
                </a:cubicBezTo>
                <a:cubicBezTo>
                  <a:pt x="3440" y="4569"/>
                  <a:pt x="6880" y="8817"/>
                  <a:pt x="10326" y="13065"/>
                </a:cubicBezTo>
                <a:cubicBezTo>
                  <a:pt x="12097" y="15259"/>
                  <a:pt x="13872" y="17445"/>
                  <a:pt x="15643" y="19640"/>
                </a:cubicBezTo>
                <a:cubicBezTo>
                  <a:pt x="16814" y="21077"/>
                  <a:pt x="19778" y="20324"/>
                  <a:pt x="21600" y="20324"/>
                </a:cubicBezTo>
                <a:cubicBezTo>
                  <a:pt x="16201" y="10322"/>
                  <a:pt x="21600" y="20324"/>
                  <a:pt x="21600" y="20324"/>
                </a:cubicBezTo>
                <a:close/>
                <a:moveTo>
                  <a:pt x="21600" y="2032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2" name="AutoShape 240"/>
          <p:cNvSpPr>
            <a:spLocks/>
          </p:cNvSpPr>
          <p:nvPr/>
        </p:nvSpPr>
        <p:spPr bwMode="auto">
          <a:xfrm>
            <a:off x="8489950" y="1327150"/>
            <a:ext cx="81757" cy="65088"/>
          </a:xfrm>
          <a:custGeom>
            <a:avLst/>
            <a:gdLst/>
            <a:ahLst/>
            <a:cxnLst/>
            <a:rect l="0" t="0" r="r" b="b"/>
            <a:pathLst>
              <a:path w="21600" h="21596">
                <a:moveTo>
                  <a:pt x="21600" y="0"/>
                </a:moveTo>
                <a:cubicBezTo>
                  <a:pt x="21600" y="0"/>
                  <a:pt x="0" y="-4"/>
                  <a:pt x="0" y="21596"/>
                </a:cubicBezTo>
                <a:cubicBezTo>
                  <a:pt x="0" y="21596"/>
                  <a:pt x="21600" y="21596"/>
                  <a:pt x="21600" y="0"/>
                </a:cubicBezTo>
                <a:close/>
                <a:moveTo>
                  <a:pt x="216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3" name="AutoShape 241"/>
          <p:cNvSpPr>
            <a:spLocks/>
          </p:cNvSpPr>
          <p:nvPr/>
        </p:nvSpPr>
        <p:spPr bwMode="auto">
          <a:xfrm>
            <a:off x="10960100" y="1333500"/>
            <a:ext cx="229394" cy="259557"/>
          </a:xfrm>
          <a:custGeom>
            <a:avLst/>
            <a:gdLst/>
            <a:ahLst/>
            <a:cxnLst/>
            <a:rect l="0" t="0" r="r" b="b"/>
            <a:pathLst>
              <a:path w="19429" h="20627">
                <a:moveTo>
                  <a:pt x="11797" y="1553"/>
                </a:moveTo>
                <a:cubicBezTo>
                  <a:pt x="10751" y="2008"/>
                  <a:pt x="9980" y="4402"/>
                  <a:pt x="9488" y="5271"/>
                </a:cubicBezTo>
                <a:cubicBezTo>
                  <a:pt x="9108" y="5943"/>
                  <a:pt x="8727" y="6616"/>
                  <a:pt x="8346" y="7290"/>
                </a:cubicBezTo>
                <a:cubicBezTo>
                  <a:pt x="8018" y="7870"/>
                  <a:pt x="7597" y="7371"/>
                  <a:pt x="7030" y="7112"/>
                </a:cubicBezTo>
                <a:cubicBezTo>
                  <a:pt x="6740" y="6981"/>
                  <a:pt x="8800" y="3711"/>
                  <a:pt x="8988" y="3385"/>
                </a:cubicBezTo>
                <a:cubicBezTo>
                  <a:pt x="9327" y="2796"/>
                  <a:pt x="9667" y="2208"/>
                  <a:pt x="10006" y="1618"/>
                </a:cubicBezTo>
                <a:cubicBezTo>
                  <a:pt x="10686" y="439"/>
                  <a:pt x="11264" y="1802"/>
                  <a:pt x="11797" y="1553"/>
                </a:cubicBezTo>
                <a:cubicBezTo>
                  <a:pt x="11609" y="1634"/>
                  <a:pt x="11801" y="1550"/>
                  <a:pt x="11797" y="1553"/>
                </a:cubicBezTo>
                <a:close/>
                <a:moveTo>
                  <a:pt x="16653" y="19328"/>
                </a:moveTo>
                <a:cubicBezTo>
                  <a:pt x="16336" y="19328"/>
                  <a:pt x="16018" y="19328"/>
                  <a:pt x="15702" y="19328"/>
                </a:cubicBezTo>
                <a:cubicBezTo>
                  <a:pt x="21600" y="15656"/>
                  <a:pt x="20010" y="6894"/>
                  <a:pt x="13145" y="5271"/>
                </a:cubicBezTo>
                <a:cubicBezTo>
                  <a:pt x="13812" y="4084"/>
                  <a:pt x="15672" y="2156"/>
                  <a:pt x="13883" y="1346"/>
                </a:cubicBezTo>
                <a:cubicBezTo>
                  <a:pt x="12435" y="689"/>
                  <a:pt x="10388" y="-973"/>
                  <a:pt x="9402" y="777"/>
                </a:cubicBezTo>
                <a:cubicBezTo>
                  <a:pt x="8293" y="2744"/>
                  <a:pt x="7183" y="4714"/>
                  <a:pt x="6074" y="6684"/>
                </a:cubicBezTo>
                <a:cubicBezTo>
                  <a:pt x="5831" y="7119"/>
                  <a:pt x="5417" y="7624"/>
                  <a:pt x="5277" y="8100"/>
                </a:cubicBezTo>
                <a:cubicBezTo>
                  <a:pt x="4945" y="8745"/>
                  <a:pt x="5173" y="9584"/>
                  <a:pt x="5884" y="9908"/>
                </a:cubicBezTo>
                <a:cubicBezTo>
                  <a:pt x="5898" y="10217"/>
                  <a:pt x="5427" y="10790"/>
                  <a:pt x="5280" y="11076"/>
                </a:cubicBezTo>
                <a:cubicBezTo>
                  <a:pt x="5684" y="11258"/>
                  <a:pt x="7418" y="12347"/>
                  <a:pt x="7779" y="12209"/>
                </a:cubicBezTo>
                <a:cubicBezTo>
                  <a:pt x="8097" y="12087"/>
                  <a:pt x="8097" y="11239"/>
                  <a:pt x="8383" y="11043"/>
                </a:cubicBezTo>
                <a:cubicBezTo>
                  <a:pt x="8486" y="10974"/>
                  <a:pt x="9357" y="11150"/>
                  <a:pt x="9656" y="10992"/>
                </a:cubicBezTo>
                <a:cubicBezTo>
                  <a:pt x="9961" y="10828"/>
                  <a:pt x="10139" y="10607"/>
                  <a:pt x="10301" y="10321"/>
                </a:cubicBezTo>
                <a:cubicBezTo>
                  <a:pt x="10786" y="9457"/>
                  <a:pt x="11272" y="8596"/>
                  <a:pt x="11758" y="7733"/>
                </a:cubicBezTo>
                <a:cubicBezTo>
                  <a:pt x="11950" y="7391"/>
                  <a:pt x="13864" y="8330"/>
                  <a:pt x="14125" y="8487"/>
                </a:cubicBezTo>
                <a:cubicBezTo>
                  <a:pt x="14953" y="8990"/>
                  <a:pt x="15633" y="9697"/>
                  <a:pt x="16075" y="10524"/>
                </a:cubicBezTo>
                <a:cubicBezTo>
                  <a:pt x="18005" y="14134"/>
                  <a:pt x="14792" y="18352"/>
                  <a:pt x="10562" y="18003"/>
                </a:cubicBezTo>
                <a:cubicBezTo>
                  <a:pt x="9565" y="17921"/>
                  <a:pt x="6049" y="17323"/>
                  <a:pt x="7033" y="15748"/>
                </a:cubicBezTo>
                <a:cubicBezTo>
                  <a:pt x="7471" y="15047"/>
                  <a:pt x="9724" y="15426"/>
                  <a:pt x="10414" y="15426"/>
                </a:cubicBezTo>
                <a:cubicBezTo>
                  <a:pt x="10580" y="15426"/>
                  <a:pt x="11102" y="15529"/>
                  <a:pt x="11102" y="15330"/>
                </a:cubicBezTo>
                <a:cubicBezTo>
                  <a:pt x="11102" y="15190"/>
                  <a:pt x="11143" y="14127"/>
                  <a:pt x="11067" y="14127"/>
                </a:cubicBezTo>
                <a:cubicBezTo>
                  <a:pt x="9874" y="14127"/>
                  <a:pt x="8681" y="14127"/>
                  <a:pt x="7488" y="14127"/>
                </a:cubicBezTo>
                <a:cubicBezTo>
                  <a:pt x="5707" y="14127"/>
                  <a:pt x="3929" y="14127"/>
                  <a:pt x="2148" y="14127"/>
                </a:cubicBezTo>
                <a:cubicBezTo>
                  <a:pt x="1109" y="14127"/>
                  <a:pt x="0" y="13677"/>
                  <a:pt x="0" y="14776"/>
                </a:cubicBezTo>
                <a:cubicBezTo>
                  <a:pt x="0" y="15926"/>
                  <a:pt x="1464" y="15426"/>
                  <a:pt x="2527" y="15426"/>
                </a:cubicBezTo>
                <a:cubicBezTo>
                  <a:pt x="3516" y="15426"/>
                  <a:pt x="4163" y="15421"/>
                  <a:pt x="4163" y="16557"/>
                </a:cubicBezTo>
                <a:cubicBezTo>
                  <a:pt x="4163" y="17481"/>
                  <a:pt x="4163" y="18404"/>
                  <a:pt x="4163" y="19328"/>
                </a:cubicBezTo>
                <a:cubicBezTo>
                  <a:pt x="3029" y="19328"/>
                  <a:pt x="1388" y="19149"/>
                  <a:pt x="1388" y="20627"/>
                </a:cubicBezTo>
                <a:cubicBezTo>
                  <a:pt x="7402" y="20627"/>
                  <a:pt x="13414" y="20627"/>
                  <a:pt x="19429" y="20627"/>
                </a:cubicBezTo>
                <a:cubicBezTo>
                  <a:pt x="19429" y="19149"/>
                  <a:pt x="17787" y="19328"/>
                  <a:pt x="16653" y="19328"/>
                </a:cubicBezTo>
                <a:cubicBezTo>
                  <a:pt x="16653" y="19328"/>
                  <a:pt x="18186" y="19328"/>
                  <a:pt x="16653" y="19328"/>
                </a:cubicBezTo>
                <a:close/>
                <a:moveTo>
                  <a:pt x="16653" y="1932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4" name="AutoShape 242"/>
          <p:cNvSpPr>
            <a:spLocks/>
          </p:cNvSpPr>
          <p:nvPr/>
        </p:nvSpPr>
        <p:spPr bwMode="auto">
          <a:xfrm>
            <a:off x="10979150" y="1917700"/>
            <a:ext cx="232569" cy="196850"/>
          </a:xfrm>
          <a:custGeom>
            <a:avLst/>
            <a:gdLst/>
            <a:ahLst/>
            <a:cxnLst/>
            <a:rect l="0" t="0" r="r" b="b"/>
            <a:pathLst>
              <a:path w="21106" h="21414">
                <a:moveTo>
                  <a:pt x="16447" y="14214"/>
                </a:moveTo>
                <a:cubicBezTo>
                  <a:pt x="14532" y="14214"/>
                  <a:pt x="14532" y="10662"/>
                  <a:pt x="16447" y="10662"/>
                </a:cubicBezTo>
                <a:cubicBezTo>
                  <a:pt x="18362" y="10662"/>
                  <a:pt x="18362" y="14214"/>
                  <a:pt x="16447" y="14214"/>
                </a:cubicBezTo>
                <a:cubicBezTo>
                  <a:pt x="15627" y="14214"/>
                  <a:pt x="17268" y="14214"/>
                  <a:pt x="16447" y="14214"/>
                </a:cubicBezTo>
                <a:close/>
                <a:moveTo>
                  <a:pt x="13479" y="14214"/>
                </a:moveTo>
                <a:cubicBezTo>
                  <a:pt x="12096" y="14214"/>
                  <a:pt x="10712" y="14214"/>
                  <a:pt x="9327" y="14214"/>
                </a:cubicBezTo>
                <a:cubicBezTo>
                  <a:pt x="8745" y="14214"/>
                  <a:pt x="8161" y="14214"/>
                  <a:pt x="7579" y="14214"/>
                </a:cubicBezTo>
                <a:cubicBezTo>
                  <a:pt x="7580" y="14214"/>
                  <a:pt x="7435" y="12568"/>
                  <a:pt x="7544" y="12439"/>
                </a:cubicBezTo>
                <a:cubicBezTo>
                  <a:pt x="7989" y="11909"/>
                  <a:pt x="11052" y="12439"/>
                  <a:pt x="11695" y="12439"/>
                </a:cubicBezTo>
                <a:cubicBezTo>
                  <a:pt x="13426" y="12439"/>
                  <a:pt x="13479" y="12088"/>
                  <a:pt x="13479" y="14214"/>
                </a:cubicBezTo>
                <a:cubicBezTo>
                  <a:pt x="13479" y="14214"/>
                  <a:pt x="13479" y="14214"/>
                  <a:pt x="13479" y="14214"/>
                </a:cubicBezTo>
                <a:close/>
                <a:moveTo>
                  <a:pt x="4575" y="14214"/>
                </a:moveTo>
                <a:cubicBezTo>
                  <a:pt x="2661" y="14214"/>
                  <a:pt x="2661" y="10662"/>
                  <a:pt x="4575" y="10662"/>
                </a:cubicBezTo>
                <a:cubicBezTo>
                  <a:pt x="6490" y="10662"/>
                  <a:pt x="6490" y="14214"/>
                  <a:pt x="4575" y="14214"/>
                </a:cubicBezTo>
                <a:cubicBezTo>
                  <a:pt x="3756" y="14214"/>
                  <a:pt x="5396" y="14214"/>
                  <a:pt x="4575" y="14214"/>
                </a:cubicBezTo>
                <a:close/>
                <a:moveTo>
                  <a:pt x="5515" y="2249"/>
                </a:moveTo>
                <a:cubicBezTo>
                  <a:pt x="5735" y="1444"/>
                  <a:pt x="7278" y="1777"/>
                  <a:pt x="7745" y="1777"/>
                </a:cubicBezTo>
                <a:cubicBezTo>
                  <a:pt x="8150" y="1777"/>
                  <a:pt x="8555" y="1777"/>
                  <a:pt x="8958" y="1777"/>
                </a:cubicBezTo>
                <a:cubicBezTo>
                  <a:pt x="9161" y="1777"/>
                  <a:pt x="8937" y="2495"/>
                  <a:pt x="9028" y="2666"/>
                </a:cubicBezTo>
                <a:cubicBezTo>
                  <a:pt x="9028" y="3877"/>
                  <a:pt x="10520" y="3554"/>
                  <a:pt x="11143" y="3554"/>
                </a:cubicBezTo>
                <a:cubicBezTo>
                  <a:pt x="12362" y="3554"/>
                  <a:pt x="11624" y="1777"/>
                  <a:pt x="12254" y="1777"/>
                </a:cubicBezTo>
                <a:cubicBezTo>
                  <a:pt x="13750" y="1777"/>
                  <a:pt x="15215" y="1195"/>
                  <a:pt x="15752" y="3123"/>
                </a:cubicBezTo>
                <a:cubicBezTo>
                  <a:pt x="16287" y="5042"/>
                  <a:pt x="16821" y="6965"/>
                  <a:pt x="17356" y="8884"/>
                </a:cubicBezTo>
                <a:cubicBezTo>
                  <a:pt x="12792" y="8884"/>
                  <a:pt x="8229" y="8884"/>
                  <a:pt x="3666" y="8884"/>
                </a:cubicBezTo>
                <a:cubicBezTo>
                  <a:pt x="4282" y="6673"/>
                  <a:pt x="4899" y="4462"/>
                  <a:pt x="5515" y="2249"/>
                </a:cubicBezTo>
                <a:cubicBezTo>
                  <a:pt x="5570" y="2047"/>
                  <a:pt x="5515" y="2249"/>
                  <a:pt x="5515" y="2249"/>
                </a:cubicBezTo>
                <a:close/>
                <a:moveTo>
                  <a:pt x="20157" y="8884"/>
                </a:moveTo>
                <a:cubicBezTo>
                  <a:pt x="18731" y="8884"/>
                  <a:pt x="18876" y="8727"/>
                  <a:pt x="18427" y="7107"/>
                </a:cubicBezTo>
                <a:cubicBezTo>
                  <a:pt x="18972" y="7107"/>
                  <a:pt x="19517" y="7107"/>
                  <a:pt x="20062" y="7107"/>
                </a:cubicBezTo>
                <a:cubicBezTo>
                  <a:pt x="21069" y="7107"/>
                  <a:pt x="21180" y="5330"/>
                  <a:pt x="20157" y="5330"/>
                </a:cubicBezTo>
                <a:cubicBezTo>
                  <a:pt x="18566" y="4536"/>
                  <a:pt x="18196" y="6281"/>
                  <a:pt x="17550" y="3960"/>
                </a:cubicBezTo>
                <a:cubicBezTo>
                  <a:pt x="17084" y="2289"/>
                  <a:pt x="16745" y="0"/>
                  <a:pt x="14870" y="0"/>
                </a:cubicBezTo>
                <a:cubicBezTo>
                  <a:pt x="13484" y="0"/>
                  <a:pt x="12100" y="0"/>
                  <a:pt x="10714" y="0"/>
                </a:cubicBezTo>
                <a:cubicBezTo>
                  <a:pt x="9232" y="0"/>
                  <a:pt x="7750" y="0"/>
                  <a:pt x="6267" y="0"/>
                </a:cubicBezTo>
                <a:cubicBezTo>
                  <a:pt x="4454" y="0"/>
                  <a:pt x="4066" y="1834"/>
                  <a:pt x="3599" y="3509"/>
                </a:cubicBezTo>
                <a:cubicBezTo>
                  <a:pt x="2993" y="5685"/>
                  <a:pt x="2862" y="5330"/>
                  <a:pt x="942" y="5330"/>
                </a:cubicBezTo>
                <a:cubicBezTo>
                  <a:pt x="-56" y="5330"/>
                  <a:pt x="-143" y="7107"/>
                  <a:pt x="865" y="7107"/>
                </a:cubicBezTo>
                <a:cubicBezTo>
                  <a:pt x="1315" y="7308"/>
                  <a:pt x="2110" y="7107"/>
                  <a:pt x="2596" y="7107"/>
                </a:cubicBezTo>
                <a:cubicBezTo>
                  <a:pt x="2175" y="8628"/>
                  <a:pt x="2337" y="8884"/>
                  <a:pt x="995" y="8884"/>
                </a:cubicBezTo>
                <a:cubicBezTo>
                  <a:pt x="-203" y="8884"/>
                  <a:pt x="124" y="10804"/>
                  <a:pt x="124" y="11741"/>
                </a:cubicBezTo>
                <a:cubicBezTo>
                  <a:pt x="124" y="12714"/>
                  <a:pt x="-213" y="14658"/>
                  <a:pt x="225" y="15552"/>
                </a:cubicBezTo>
                <a:cubicBezTo>
                  <a:pt x="599" y="16316"/>
                  <a:pt x="1288" y="15598"/>
                  <a:pt x="1608" y="15992"/>
                </a:cubicBezTo>
                <a:cubicBezTo>
                  <a:pt x="1785" y="16211"/>
                  <a:pt x="1608" y="17708"/>
                  <a:pt x="1608" y="18011"/>
                </a:cubicBezTo>
                <a:cubicBezTo>
                  <a:pt x="1608" y="19335"/>
                  <a:pt x="1497" y="21323"/>
                  <a:pt x="3091" y="21323"/>
                </a:cubicBezTo>
                <a:cubicBezTo>
                  <a:pt x="4217" y="21600"/>
                  <a:pt x="6059" y="21308"/>
                  <a:pt x="6059" y="19546"/>
                </a:cubicBezTo>
                <a:cubicBezTo>
                  <a:pt x="6184" y="18887"/>
                  <a:pt x="5676" y="16388"/>
                  <a:pt x="6059" y="15992"/>
                </a:cubicBezTo>
                <a:cubicBezTo>
                  <a:pt x="6356" y="15686"/>
                  <a:pt x="7993" y="15992"/>
                  <a:pt x="8368" y="15992"/>
                </a:cubicBezTo>
                <a:cubicBezTo>
                  <a:pt x="10559" y="15992"/>
                  <a:pt x="12750" y="15992"/>
                  <a:pt x="14939" y="15992"/>
                </a:cubicBezTo>
                <a:cubicBezTo>
                  <a:pt x="14988" y="15992"/>
                  <a:pt x="14964" y="19117"/>
                  <a:pt x="14964" y="19463"/>
                </a:cubicBezTo>
                <a:cubicBezTo>
                  <a:pt x="14964" y="21475"/>
                  <a:pt x="16636" y="21323"/>
                  <a:pt x="17821" y="21323"/>
                </a:cubicBezTo>
                <a:cubicBezTo>
                  <a:pt x="19293" y="21323"/>
                  <a:pt x="19416" y="19828"/>
                  <a:pt x="19416" y="18477"/>
                </a:cubicBezTo>
                <a:cubicBezTo>
                  <a:pt x="19416" y="17753"/>
                  <a:pt x="19416" y="17027"/>
                  <a:pt x="19416" y="16301"/>
                </a:cubicBezTo>
                <a:cubicBezTo>
                  <a:pt x="19416" y="15650"/>
                  <a:pt x="20123" y="16157"/>
                  <a:pt x="20531" y="15871"/>
                </a:cubicBezTo>
                <a:cubicBezTo>
                  <a:pt x="21387" y="15268"/>
                  <a:pt x="21308" y="8884"/>
                  <a:pt x="20157" y="8884"/>
                </a:cubicBezTo>
                <a:cubicBezTo>
                  <a:pt x="20157" y="8884"/>
                  <a:pt x="20566" y="8884"/>
                  <a:pt x="20157" y="8884"/>
                </a:cubicBezTo>
                <a:close/>
                <a:moveTo>
                  <a:pt x="20157" y="888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5" name="AutoShape 243"/>
          <p:cNvSpPr>
            <a:spLocks/>
          </p:cNvSpPr>
          <p:nvPr/>
        </p:nvSpPr>
        <p:spPr bwMode="auto">
          <a:xfrm>
            <a:off x="11734800" y="1936750"/>
            <a:ext cx="19050" cy="51594"/>
          </a:xfrm>
          <a:custGeom>
            <a:avLst/>
            <a:gdLst/>
            <a:ahLst/>
            <a:cxnLst/>
            <a:rect l="0" t="0" r="r" b="b"/>
            <a:pathLst>
              <a:path w="13495" h="16676">
                <a:moveTo>
                  <a:pt x="6506" y="219"/>
                </a:moveTo>
                <a:cubicBezTo>
                  <a:pt x="-2005" y="-1052"/>
                  <a:pt x="922" y="3518"/>
                  <a:pt x="922" y="6052"/>
                </a:cubicBezTo>
                <a:cubicBezTo>
                  <a:pt x="922" y="7379"/>
                  <a:pt x="-1152" y="15197"/>
                  <a:pt x="922" y="16018"/>
                </a:cubicBezTo>
                <a:cubicBezTo>
                  <a:pt x="12313" y="20548"/>
                  <a:pt x="19595" y="219"/>
                  <a:pt x="6506" y="219"/>
                </a:cubicBezTo>
                <a:cubicBezTo>
                  <a:pt x="6506" y="219"/>
                  <a:pt x="9593" y="219"/>
                  <a:pt x="6506" y="219"/>
                </a:cubicBezTo>
                <a:close/>
                <a:moveTo>
                  <a:pt x="6506" y="21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6" name="AutoShape 244"/>
          <p:cNvSpPr>
            <a:spLocks/>
          </p:cNvSpPr>
          <p:nvPr/>
        </p:nvSpPr>
        <p:spPr bwMode="auto">
          <a:xfrm>
            <a:off x="11518900" y="1866900"/>
            <a:ext cx="197644" cy="247650"/>
          </a:xfrm>
          <a:custGeom>
            <a:avLst/>
            <a:gdLst/>
            <a:ahLst/>
            <a:cxnLst/>
            <a:rect l="0" t="0" r="r" b="b"/>
            <a:pathLst>
              <a:path w="20812" h="20229">
                <a:moveTo>
                  <a:pt x="19092" y="12214"/>
                </a:moveTo>
                <a:cubicBezTo>
                  <a:pt x="13974" y="12214"/>
                  <a:pt x="8856" y="12214"/>
                  <a:pt x="3737" y="12214"/>
                </a:cubicBezTo>
                <a:cubicBezTo>
                  <a:pt x="3488" y="12214"/>
                  <a:pt x="2070" y="12364"/>
                  <a:pt x="1886" y="12214"/>
                </a:cubicBezTo>
                <a:cubicBezTo>
                  <a:pt x="1599" y="11983"/>
                  <a:pt x="1886" y="10446"/>
                  <a:pt x="1886" y="10136"/>
                </a:cubicBezTo>
                <a:cubicBezTo>
                  <a:pt x="1886" y="8850"/>
                  <a:pt x="1886" y="7563"/>
                  <a:pt x="1886" y="6277"/>
                </a:cubicBezTo>
                <a:cubicBezTo>
                  <a:pt x="1886" y="5969"/>
                  <a:pt x="1599" y="4432"/>
                  <a:pt x="1886" y="4199"/>
                </a:cubicBezTo>
                <a:cubicBezTo>
                  <a:pt x="2460" y="3733"/>
                  <a:pt x="6859" y="4199"/>
                  <a:pt x="7669" y="4199"/>
                </a:cubicBezTo>
                <a:cubicBezTo>
                  <a:pt x="10859" y="4199"/>
                  <a:pt x="14050" y="4199"/>
                  <a:pt x="17241" y="4199"/>
                </a:cubicBezTo>
                <a:cubicBezTo>
                  <a:pt x="17491" y="4199"/>
                  <a:pt x="18908" y="4051"/>
                  <a:pt x="19092" y="4199"/>
                </a:cubicBezTo>
                <a:cubicBezTo>
                  <a:pt x="19378" y="4432"/>
                  <a:pt x="19092" y="5969"/>
                  <a:pt x="19092" y="6277"/>
                </a:cubicBezTo>
                <a:cubicBezTo>
                  <a:pt x="19092" y="8257"/>
                  <a:pt x="19092" y="10235"/>
                  <a:pt x="19092" y="12214"/>
                </a:cubicBezTo>
                <a:cubicBezTo>
                  <a:pt x="19092" y="12214"/>
                  <a:pt x="19092" y="12214"/>
                  <a:pt x="19092" y="12214"/>
                </a:cubicBezTo>
                <a:close/>
                <a:moveTo>
                  <a:pt x="17372" y="16221"/>
                </a:moveTo>
                <a:cubicBezTo>
                  <a:pt x="15152" y="16221"/>
                  <a:pt x="15152" y="13550"/>
                  <a:pt x="17372" y="13550"/>
                </a:cubicBezTo>
                <a:cubicBezTo>
                  <a:pt x="19591" y="13550"/>
                  <a:pt x="19591" y="16221"/>
                  <a:pt x="17372" y="16221"/>
                </a:cubicBezTo>
                <a:cubicBezTo>
                  <a:pt x="16419" y="16221"/>
                  <a:pt x="18322" y="16221"/>
                  <a:pt x="17372" y="16221"/>
                </a:cubicBezTo>
                <a:close/>
                <a:moveTo>
                  <a:pt x="3606" y="16221"/>
                </a:moveTo>
                <a:cubicBezTo>
                  <a:pt x="1387" y="16221"/>
                  <a:pt x="1387" y="13550"/>
                  <a:pt x="3606" y="13550"/>
                </a:cubicBezTo>
                <a:cubicBezTo>
                  <a:pt x="5826" y="13550"/>
                  <a:pt x="5826" y="16221"/>
                  <a:pt x="3606" y="16221"/>
                </a:cubicBezTo>
                <a:cubicBezTo>
                  <a:pt x="2655" y="16221"/>
                  <a:pt x="4558" y="16221"/>
                  <a:pt x="3606" y="16221"/>
                </a:cubicBezTo>
                <a:close/>
                <a:moveTo>
                  <a:pt x="7047" y="1528"/>
                </a:moveTo>
                <a:cubicBezTo>
                  <a:pt x="8653" y="1528"/>
                  <a:pt x="10257" y="1528"/>
                  <a:pt x="11862" y="1528"/>
                </a:cubicBezTo>
                <a:cubicBezTo>
                  <a:pt x="12537" y="1528"/>
                  <a:pt x="13213" y="1528"/>
                  <a:pt x="13889" y="1528"/>
                </a:cubicBezTo>
                <a:cubicBezTo>
                  <a:pt x="13888" y="1528"/>
                  <a:pt x="14056" y="2767"/>
                  <a:pt x="13931" y="2864"/>
                </a:cubicBezTo>
                <a:cubicBezTo>
                  <a:pt x="13413" y="3261"/>
                  <a:pt x="9863" y="2864"/>
                  <a:pt x="9116" y="2864"/>
                </a:cubicBezTo>
                <a:cubicBezTo>
                  <a:pt x="7109" y="2864"/>
                  <a:pt x="7047" y="3127"/>
                  <a:pt x="7047" y="1528"/>
                </a:cubicBezTo>
                <a:cubicBezTo>
                  <a:pt x="7047" y="1528"/>
                  <a:pt x="7047" y="1528"/>
                  <a:pt x="7047" y="1528"/>
                </a:cubicBezTo>
                <a:close/>
                <a:moveTo>
                  <a:pt x="15651" y="192"/>
                </a:moveTo>
                <a:cubicBezTo>
                  <a:pt x="10801" y="192"/>
                  <a:pt x="165" y="-1371"/>
                  <a:pt x="165" y="4427"/>
                </a:cubicBezTo>
                <a:cubicBezTo>
                  <a:pt x="165" y="6902"/>
                  <a:pt x="165" y="9374"/>
                  <a:pt x="165" y="11847"/>
                </a:cubicBezTo>
                <a:cubicBezTo>
                  <a:pt x="165" y="13055"/>
                  <a:pt x="-788" y="17557"/>
                  <a:pt x="1886" y="17557"/>
                </a:cubicBezTo>
                <a:cubicBezTo>
                  <a:pt x="2574" y="18523"/>
                  <a:pt x="1109" y="20229"/>
                  <a:pt x="3734" y="20229"/>
                </a:cubicBezTo>
                <a:cubicBezTo>
                  <a:pt x="5779" y="20229"/>
                  <a:pt x="7047" y="20046"/>
                  <a:pt x="7047" y="18225"/>
                </a:cubicBezTo>
                <a:cubicBezTo>
                  <a:pt x="7047" y="17115"/>
                  <a:pt x="8272" y="17557"/>
                  <a:pt x="9561" y="17557"/>
                </a:cubicBezTo>
                <a:cubicBezTo>
                  <a:pt x="10229" y="17557"/>
                  <a:pt x="13463" y="17197"/>
                  <a:pt x="13931" y="17557"/>
                </a:cubicBezTo>
                <a:cubicBezTo>
                  <a:pt x="14160" y="17735"/>
                  <a:pt x="13859" y="18625"/>
                  <a:pt x="13931" y="18893"/>
                </a:cubicBezTo>
                <a:cubicBezTo>
                  <a:pt x="13931" y="19699"/>
                  <a:pt x="14794" y="20229"/>
                  <a:pt x="15778" y="20229"/>
                </a:cubicBezTo>
                <a:cubicBezTo>
                  <a:pt x="17822" y="20229"/>
                  <a:pt x="19092" y="20046"/>
                  <a:pt x="19092" y="18225"/>
                </a:cubicBezTo>
                <a:cubicBezTo>
                  <a:pt x="19092" y="17135"/>
                  <a:pt x="20812" y="17356"/>
                  <a:pt x="20812" y="15994"/>
                </a:cubicBezTo>
                <a:cubicBezTo>
                  <a:pt x="20812" y="14958"/>
                  <a:pt x="20812" y="13920"/>
                  <a:pt x="20812" y="12885"/>
                </a:cubicBezTo>
                <a:cubicBezTo>
                  <a:pt x="20812" y="10422"/>
                  <a:pt x="20812" y="7960"/>
                  <a:pt x="20812" y="5497"/>
                </a:cubicBezTo>
                <a:cubicBezTo>
                  <a:pt x="20812" y="2937"/>
                  <a:pt x="19680" y="192"/>
                  <a:pt x="15651" y="192"/>
                </a:cubicBezTo>
                <a:cubicBezTo>
                  <a:pt x="15651" y="192"/>
                  <a:pt x="18500" y="192"/>
                  <a:pt x="15651" y="192"/>
                </a:cubicBezTo>
                <a:close/>
                <a:moveTo>
                  <a:pt x="15651" y="1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7" name="AutoShape 245"/>
          <p:cNvSpPr>
            <a:spLocks/>
          </p:cNvSpPr>
          <p:nvPr/>
        </p:nvSpPr>
        <p:spPr bwMode="auto">
          <a:xfrm>
            <a:off x="11487150" y="1936750"/>
            <a:ext cx="15875" cy="50007"/>
          </a:xfrm>
          <a:custGeom>
            <a:avLst/>
            <a:gdLst/>
            <a:ahLst/>
            <a:cxnLst/>
            <a:rect l="0" t="0" r="r" b="b"/>
            <a:pathLst>
              <a:path w="21600" h="18260">
                <a:moveTo>
                  <a:pt x="0" y="3193"/>
                </a:moveTo>
                <a:cubicBezTo>
                  <a:pt x="0" y="7050"/>
                  <a:pt x="0" y="10907"/>
                  <a:pt x="0" y="14759"/>
                </a:cubicBezTo>
                <a:cubicBezTo>
                  <a:pt x="0" y="17814"/>
                  <a:pt x="21600" y="19906"/>
                  <a:pt x="21600" y="16528"/>
                </a:cubicBezTo>
                <a:cubicBezTo>
                  <a:pt x="21600" y="11928"/>
                  <a:pt x="21600" y="7319"/>
                  <a:pt x="21600" y="2718"/>
                </a:cubicBezTo>
                <a:cubicBezTo>
                  <a:pt x="21600" y="-1694"/>
                  <a:pt x="0" y="-149"/>
                  <a:pt x="0" y="3193"/>
                </a:cubicBezTo>
                <a:cubicBezTo>
                  <a:pt x="0" y="3193"/>
                  <a:pt x="0" y="1563"/>
                  <a:pt x="0" y="3193"/>
                </a:cubicBezTo>
                <a:close/>
                <a:moveTo>
                  <a:pt x="0" y="319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8" name="AutoShape 246"/>
          <p:cNvSpPr>
            <a:spLocks/>
          </p:cNvSpPr>
          <p:nvPr/>
        </p:nvSpPr>
        <p:spPr bwMode="auto">
          <a:xfrm>
            <a:off x="8369300" y="3949700"/>
            <a:ext cx="190500" cy="198438"/>
          </a:xfrm>
          <a:custGeom>
            <a:avLst/>
            <a:gdLst/>
            <a:ahLst/>
            <a:cxnLst/>
            <a:rect l="0" t="0" r="r" b="b"/>
            <a:pathLst>
              <a:path w="20488" h="20192">
                <a:moveTo>
                  <a:pt x="13736" y="18476"/>
                </a:moveTo>
                <a:cubicBezTo>
                  <a:pt x="11467" y="18476"/>
                  <a:pt x="11467" y="15146"/>
                  <a:pt x="13736" y="15146"/>
                </a:cubicBezTo>
                <a:cubicBezTo>
                  <a:pt x="16005" y="15146"/>
                  <a:pt x="16005" y="18476"/>
                  <a:pt x="13736" y="18476"/>
                </a:cubicBezTo>
                <a:cubicBezTo>
                  <a:pt x="12764" y="18476"/>
                  <a:pt x="14708" y="18476"/>
                  <a:pt x="13736" y="18476"/>
                </a:cubicBezTo>
                <a:close/>
                <a:moveTo>
                  <a:pt x="6700" y="18476"/>
                </a:moveTo>
                <a:cubicBezTo>
                  <a:pt x="4432" y="18476"/>
                  <a:pt x="4432" y="15146"/>
                  <a:pt x="6700" y="15146"/>
                </a:cubicBezTo>
                <a:cubicBezTo>
                  <a:pt x="8970" y="15146"/>
                  <a:pt x="8970" y="18476"/>
                  <a:pt x="6700" y="18476"/>
                </a:cubicBezTo>
                <a:cubicBezTo>
                  <a:pt x="5728" y="18476"/>
                  <a:pt x="7674" y="18476"/>
                  <a:pt x="6700" y="18476"/>
                </a:cubicBezTo>
                <a:close/>
                <a:moveTo>
                  <a:pt x="3183" y="10153"/>
                </a:moveTo>
                <a:cubicBezTo>
                  <a:pt x="3338" y="9422"/>
                  <a:pt x="3853" y="5160"/>
                  <a:pt x="4461" y="5160"/>
                </a:cubicBezTo>
                <a:cubicBezTo>
                  <a:pt x="7243" y="5160"/>
                  <a:pt x="10025" y="5160"/>
                  <a:pt x="12807" y="5160"/>
                </a:cubicBezTo>
                <a:cubicBezTo>
                  <a:pt x="13863" y="5160"/>
                  <a:pt x="14919" y="5160"/>
                  <a:pt x="15976" y="5160"/>
                </a:cubicBezTo>
                <a:cubicBezTo>
                  <a:pt x="16489" y="5160"/>
                  <a:pt x="16505" y="6607"/>
                  <a:pt x="16589" y="7003"/>
                </a:cubicBezTo>
                <a:cubicBezTo>
                  <a:pt x="17044" y="9161"/>
                  <a:pt x="17501" y="11322"/>
                  <a:pt x="17958" y="13482"/>
                </a:cubicBezTo>
                <a:cubicBezTo>
                  <a:pt x="12798" y="13482"/>
                  <a:pt x="7638" y="13482"/>
                  <a:pt x="2479" y="13482"/>
                </a:cubicBezTo>
                <a:cubicBezTo>
                  <a:pt x="2713" y="12372"/>
                  <a:pt x="2949" y="11264"/>
                  <a:pt x="3183" y="10153"/>
                </a:cubicBezTo>
                <a:cubicBezTo>
                  <a:pt x="3183" y="10153"/>
                  <a:pt x="3183" y="10153"/>
                  <a:pt x="3183" y="10153"/>
                </a:cubicBezTo>
                <a:close/>
                <a:moveTo>
                  <a:pt x="8459" y="1831"/>
                </a:moveTo>
                <a:cubicBezTo>
                  <a:pt x="9418" y="1831"/>
                  <a:pt x="10376" y="1831"/>
                  <a:pt x="11334" y="1831"/>
                </a:cubicBezTo>
                <a:cubicBezTo>
                  <a:pt x="12060" y="1831"/>
                  <a:pt x="12547" y="2899"/>
                  <a:pt x="11978" y="3496"/>
                </a:cubicBezTo>
                <a:cubicBezTo>
                  <a:pt x="11713" y="3773"/>
                  <a:pt x="9525" y="3496"/>
                  <a:pt x="9102" y="3496"/>
                </a:cubicBezTo>
                <a:cubicBezTo>
                  <a:pt x="8046" y="3496"/>
                  <a:pt x="8459" y="2728"/>
                  <a:pt x="8459" y="1831"/>
                </a:cubicBezTo>
                <a:cubicBezTo>
                  <a:pt x="8459" y="1831"/>
                  <a:pt x="8459" y="1831"/>
                  <a:pt x="8459" y="1831"/>
                </a:cubicBezTo>
                <a:close/>
                <a:moveTo>
                  <a:pt x="20392" y="16518"/>
                </a:moveTo>
                <a:cubicBezTo>
                  <a:pt x="19888" y="14136"/>
                  <a:pt x="19386" y="11754"/>
                  <a:pt x="18882" y="9373"/>
                </a:cubicBezTo>
                <a:cubicBezTo>
                  <a:pt x="18412" y="7145"/>
                  <a:pt x="18360" y="3274"/>
                  <a:pt x="16672" y="1465"/>
                </a:cubicBezTo>
                <a:cubicBezTo>
                  <a:pt x="14665" y="-685"/>
                  <a:pt x="10009" y="166"/>
                  <a:pt x="7314" y="166"/>
                </a:cubicBezTo>
                <a:cubicBezTo>
                  <a:pt x="3597" y="166"/>
                  <a:pt x="2946" y="2792"/>
                  <a:pt x="2355" y="5581"/>
                </a:cubicBezTo>
                <a:cubicBezTo>
                  <a:pt x="1688" y="8742"/>
                  <a:pt x="1020" y="11906"/>
                  <a:pt x="351" y="15068"/>
                </a:cubicBezTo>
                <a:cubicBezTo>
                  <a:pt x="112" y="16203"/>
                  <a:pt x="-277" y="17379"/>
                  <a:pt x="302" y="18492"/>
                </a:cubicBezTo>
                <a:cubicBezTo>
                  <a:pt x="1275" y="20366"/>
                  <a:pt x="3445" y="20139"/>
                  <a:pt x="5284" y="20139"/>
                </a:cubicBezTo>
                <a:cubicBezTo>
                  <a:pt x="7654" y="20139"/>
                  <a:pt x="10027" y="20139"/>
                  <a:pt x="12398" y="20139"/>
                </a:cubicBezTo>
                <a:cubicBezTo>
                  <a:pt x="15192" y="20139"/>
                  <a:pt x="21323" y="20915"/>
                  <a:pt x="20392" y="16518"/>
                </a:cubicBezTo>
                <a:cubicBezTo>
                  <a:pt x="20392" y="16518"/>
                  <a:pt x="20586" y="17434"/>
                  <a:pt x="20392" y="16518"/>
                </a:cubicBezTo>
                <a:close/>
                <a:moveTo>
                  <a:pt x="20392" y="1651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19" name="AutoShape 247"/>
          <p:cNvSpPr>
            <a:spLocks/>
          </p:cNvSpPr>
          <p:nvPr/>
        </p:nvSpPr>
        <p:spPr bwMode="auto">
          <a:xfrm>
            <a:off x="8394700" y="4159250"/>
            <a:ext cx="149225" cy="50007"/>
          </a:xfrm>
          <a:custGeom>
            <a:avLst/>
            <a:gdLst/>
            <a:ahLst/>
            <a:cxnLst/>
            <a:rect l="0" t="0" r="r" b="b"/>
            <a:pathLst>
              <a:path w="21600" h="20141">
                <a:moveTo>
                  <a:pt x="14773" y="389"/>
                </a:moveTo>
                <a:cubicBezTo>
                  <a:pt x="15119" y="2585"/>
                  <a:pt x="15466" y="4781"/>
                  <a:pt x="15812" y="6973"/>
                </a:cubicBezTo>
                <a:cubicBezTo>
                  <a:pt x="12471" y="6973"/>
                  <a:pt x="9130" y="6973"/>
                  <a:pt x="5788" y="6973"/>
                </a:cubicBezTo>
                <a:cubicBezTo>
                  <a:pt x="6135" y="4781"/>
                  <a:pt x="6481" y="2585"/>
                  <a:pt x="6829" y="389"/>
                </a:cubicBezTo>
                <a:cubicBezTo>
                  <a:pt x="5241" y="389"/>
                  <a:pt x="3415" y="-1454"/>
                  <a:pt x="2729" y="2884"/>
                </a:cubicBezTo>
                <a:cubicBezTo>
                  <a:pt x="1821" y="8631"/>
                  <a:pt x="911" y="14384"/>
                  <a:pt x="0" y="20141"/>
                </a:cubicBezTo>
                <a:cubicBezTo>
                  <a:pt x="1081" y="20141"/>
                  <a:pt x="2160" y="20141"/>
                  <a:pt x="3239" y="20141"/>
                </a:cubicBezTo>
                <a:cubicBezTo>
                  <a:pt x="4144" y="20141"/>
                  <a:pt x="4337" y="16147"/>
                  <a:pt x="4670" y="14045"/>
                </a:cubicBezTo>
                <a:cubicBezTo>
                  <a:pt x="4970" y="12157"/>
                  <a:pt x="10038" y="13557"/>
                  <a:pt x="10801" y="13557"/>
                </a:cubicBezTo>
                <a:cubicBezTo>
                  <a:pt x="12039" y="13557"/>
                  <a:pt x="15797" y="11649"/>
                  <a:pt x="16854" y="13557"/>
                </a:cubicBezTo>
                <a:cubicBezTo>
                  <a:pt x="17336" y="14424"/>
                  <a:pt x="17415" y="20141"/>
                  <a:pt x="18023" y="20141"/>
                </a:cubicBezTo>
                <a:cubicBezTo>
                  <a:pt x="19215" y="20141"/>
                  <a:pt x="20408" y="20141"/>
                  <a:pt x="21600" y="20141"/>
                </a:cubicBezTo>
                <a:cubicBezTo>
                  <a:pt x="20755" y="14802"/>
                  <a:pt x="19912" y="9458"/>
                  <a:pt x="19066" y="4114"/>
                </a:cubicBezTo>
                <a:cubicBezTo>
                  <a:pt x="18184" y="-1459"/>
                  <a:pt x="16918" y="389"/>
                  <a:pt x="14773" y="389"/>
                </a:cubicBezTo>
                <a:cubicBezTo>
                  <a:pt x="14773" y="389"/>
                  <a:pt x="14773" y="389"/>
                  <a:pt x="14773" y="389"/>
                </a:cubicBezTo>
                <a:close/>
                <a:moveTo>
                  <a:pt x="14773" y="38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0" name="AutoShape 248"/>
          <p:cNvSpPr>
            <a:spLocks/>
          </p:cNvSpPr>
          <p:nvPr/>
        </p:nvSpPr>
        <p:spPr bwMode="auto">
          <a:xfrm>
            <a:off x="8864600" y="4013200"/>
            <a:ext cx="261938" cy="130969"/>
          </a:xfrm>
          <a:custGeom>
            <a:avLst/>
            <a:gdLst/>
            <a:ahLst/>
            <a:cxnLst/>
            <a:rect l="0" t="0" r="r" b="b"/>
            <a:pathLst>
              <a:path w="20456" h="20371">
                <a:moveTo>
                  <a:pt x="18932" y="17836"/>
                </a:moveTo>
                <a:cubicBezTo>
                  <a:pt x="17627" y="17836"/>
                  <a:pt x="16323" y="17836"/>
                  <a:pt x="15019" y="17836"/>
                </a:cubicBezTo>
                <a:cubicBezTo>
                  <a:pt x="14934" y="17836"/>
                  <a:pt x="14050" y="17910"/>
                  <a:pt x="14050" y="17776"/>
                </a:cubicBezTo>
                <a:cubicBezTo>
                  <a:pt x="14050" y="16573"/>
                  <a:pt x="14050" y="15371"/>
                  <a:pt x="14050" y="14170"/>
                </a:cubicBezTo>
                <a:cubicBezTo>
                  <a:pt x="14050" y="12653"/>
                  <a:pt x="14050" y="11139"/>
                  <a:pt x="14050" y="9625"/>
                </a:cubicBezTo>
                <a:cubicBezTo>
                  <a:pt x="14050" y="7719"/>
                  <a:pt x="13919" y="7771"/>
                  <a:pt x="14986" y="7702"/>
                </a:cubicBezTo>
                <a:cubicBezTo>
                  <a:pt x="17664" y="7529"/>
                  <a:pt x="19946" y="12494"/>
                  <a:pt x="18932" y="17836"/>
                </a:cubicBezTo>
                <a:cubicBezTo>
                  <a:pt x="18932" y="17836"/>
                  <a:pt x="19088" y="17014"/>
                  <a:pt x="18932" y="17836"/>
                </a:cubicBezTo>
                <a:close/>
                <a:moveTo>
                  <a:pt x="12771" y="15298"/>
                </a:moveTo>
                <a:cubicBezTo>
                  <a:pt x="12395" y="15298"/>
                  <a:pt x="11493" y="15749"/>
                  <a:pt x="11493" y="14859"/>
                </a:cubicBezTo>
                <a:cubicBezTo>
                  <a:pt x="11493" y="14147"/>
                  <a:pt x="11254" y="10653"/>
                  <a:pt x="11493" y="10224"/>
                </a:cubicBezTo>
                <a:cubicBezTo>
                  <a:pt x="11704" y="9847"/>
                  <a:pt x="12771" y="9989"/>
                  <a:pt x="12771" y="10665"/>
                </a:cubicBezTo>
                <a:cubicBezTo>
                  <a:pt x="12771" y="12210"/>
                  <a:pt x="12771" y="13755"/>
                  <a:pt x="12771" y="15298"/>
                </a:cubicBezTo>
                <a:cubicBezTo>
                  <a:pt x="12771" y="15298"/>
                  <a:pt x="12771" y="15298"/>
                  <a:pt x="12771" y="15298"/>
                </a:cubicBezTo>
                <a:close/>
                <a:moveTo>
                  <a:pt x="1902" y="12761"/>
                </a:moveTo>
                <a:cubicBezTo>
                  <a:pt x="1077" y="12761"/>
                  <a:pt x="1078" y="10224"/>
                  <a:pt x="1902" y="10224"/>
                </a:cubicBezTo>
                <a:cubicBezTo>
                  <a:pt x="2726" y="10224"/>
                  <a:pt x="2728" y="12761"/>
                  <a:pt x="1902" y="12761"/>
                </a:cubicBezTo>
                <a:cubicBezTo>
                  <a:pt x="1549" y="12761"/>
                  <a:pt x="2256" y="12761"/>
                  <a:pt x="1902" y="12761"/>
                </a:cubicBezTo>
                <a:close/>
                <a:moveTo>
                  <a:pt x="15329" y="5151"/>
                </a:moveTo>
                <a:cubicBezTo>
                  <a:pt x="14648" y="5151"/>
                  <a:pt x="13959" y="5231"/>
                  <a:pt x="13283" y="5366"/>
                </a:cubicBezTo>
                <a:cubicBezTo>
                  <a:pt x="12562" y="5508"/>
                  <a:pt x="12771" y="6141"/>
                  <a:pt x="12771" y="7462"/>
                </a:cubicBezTo>
                <a:cubicBezTo>
                  <a:pt x="12771" y="7940"/>
                  <a:pt x="11819" y="7686"/>
                  <a:pt x="11588" y="7686"/>
                </a:cubicBezTo>
                <a:cubicBezTo>
                  <a:pt x="11381" y="7686"/>
                  <a:pt x="11493" y="5565"/>
                  <a:pt x="11493" y="5189"/>
                </a:cubicBezTo>
                <a:cubicBezTo>
                  <a:pt x="11493" y="4283"/>
                  <a:pt x="11802" y="-1229"/>
                  <a:pt x="10532" y="251"/>
                </a:cubicBezTo>
                <a:cubicBezTo>
                  <a:pt x="9811" y="1088"/>
                  <a:pt x="10214" y="5594"/>
                  <a:pt x="10214" y="6940"/>
                </a:cubicBezTo>
                <a:cubicBezTo>
                  <a:pt x="10214" y="8306"/>
                  <a:pt x="9081" y="7400"/>
                  <a:pt x="8531" y="8490"/>
                </a:cubicBezTo>
                <a:cubicBezTo>
                  <a:pt x="7538" y="10463"/>
                  <a:pt x="7281" y="10224"/>
                  <a:pt x="5854" y="10224"/>
                </a:cubicBezTo>
                <a:cubicBezTo>
                  <a:pt x="5246" y="10224"/>
                  <a:pt x="4637" y="10224"/>
                  <a:pt x="4029" y="10224"/>
                </a:cubicBezTo>
                <a:cubicBezTo>
                  <a:pt x="3419" y="10224"/>
                  <a:pt x="3384" y="8776"/>
                  <a:pt x="2820" y="8156"/>
                </a:cubicBezTo>
                <a:cubicBezTo>
                  <a:pt x="821" y="5961"/>
                  <a:pt x="-1063" y="11648"/>
                  <a:pt x="703" y="14461"/>
                </a:cubicBezTo>
                <a:cubicBezTo>
                  <a:pt x="1470" y="15682"/>
                  <a:pt x="2610" y="15532"/>
                  <a:pt x="3286" y="14106"/>
                </a:cubicBezTo>
                <a:cubicBezTo>
                  <a:pt x="3741" y="13151"/>
                  <a:pt x="3541" y="13237"/>
                  <a:pt x="4065" y="13932"/>
                </a:cubicBezTo>
                <a:cubicBezTo>
                  <a:pt x="5227" y="15467"/>
                  <a:pt x="6387" y="16999"/>
                  <a:pt x="7548" y="18536"/>
                </a:cubicBezTo>
                <a:cubicBezTo>
                  <a:pt x="8061" y="19216"/>
                  <a:pt x="8616" y="20371"/>
                  <a:pt x="9252" y="20371"/>
                </a:cubicBezTo>
                <a:cubicBezTo>
                  <a:pt x="10413" y="20371"/>
                  <a:pt x="11573" y="20371"/>
                  <a:pt x="12734" y="20371"/>
                </a:cubicBezTo>
                <a:cubicBezTo>
                  <a:pt x="14826" y="20371"/>
                  <a:pt x="16919" y="20371"/>
                  <a:pt x="19011" y="20371"/>
                </a:cubicBezTo>
                <a:cubicBezTo>
                  <a:pt x="20434" y="20371"/>
                  <a:pt x="20537" y="16728"/>
                  <a:pt x="20421" y="14323"/>
                </a:cubicBezTo>
                <a:cubicBezTo>
                  <a:pt x="20225" y="10239"/>
                  <a:pt x="18749" y="6705"/>
                  <a:pt x="16765" y="5558"/>
                </a:cubicBezTo>
                <a:cubicBezTo>
                  <a:pt x="16300" y="5287"/>
                  <a:pt x="15815" y="5151"/>
                  <a:pt x="15329" y="5151"/>
                </a:cubicBezTo>
                <a:cubicBezTo>
                  <a:pt x="14885" y="5151"/>
                  <a:pt x="18154" y="5151"/>
                  <a:pt x="15329" y="5151"/>
                </a:cubicBezTo>
                <a:close/>
                <a:moveTo>
                  <a:pt x="15329" y="515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1" name="AutoShape 249"/>
          <p:cNvSpPr>
            <a:spLocks/>
          </p:cNvSpPr>
          <p:nvPr/>
        </p:nvSpPr>
        <p:spPr bwMode="auto">
          <a:xfrm>
            <a:off x="8864600" y="3981450"/>
            <a:ext cx="114300" cy="34132"/>
          </a:xfrm>
          <a:custGeom>
            <a:avLst/>
            <a:gdLst/>
            <a:ahLst/>
            <a:cxnLst/>
            <a:rect l="0" t="0" r="r" b="b"/>
            <a:pathLst>
              <a:path w="18835" h="18820">
                <a:moveTo>
                  <a:pt x="2613" y="18820"/>
                </a:moveTo>
                <a:cubicBezTo>
                  <a:pt x="6053" y="18820"/>
                  <a:pt x="9493" y="18820"/>
                  <a:pt x="12936" y="18820"/>
                </a:cubicBezTo>
                <a:cubicBezTo>
                  <a:pt x="14428" y="18820"/>
                  <a:pt x="15922" y="18820"/>
                  <a:pt x="17414" y="18820"/>
                </a:cubicBezTo>
                <a:cubicBezTo>
                  <a:pt x="20729" y="18820"/>
                  <a:pt x="17299" y="7417"/>
                  <a:pt x="16611" y="5122"/>
                </a:cubicBezTo>
                <a:cubicBezTo>
                  <a:pt x="14243" y="-2780"/>
                  <a:pt x="10035" y="817"/>
                  <a:pt x="6806" y="817"/>
                </a:cubicBezTo>
                <a:cubicBezTo>
                  <a:pt x="5519" y="817"/>
                  <a:pt x="3875" y="-130"/>
                  <a:pt x="2613" y="817"/>
                </a:cubicBezTo>
                <a:cubicBezTo>
                  <a:pt x="-871" y="817"/>
                  <a:pt x="-871" y="18820"/>
                  <a:pt x="2613" y="18820"/>
                </a:cubicBezTo>
                <a:cubicBezTo>
                  <a:pt x="2613" y="18820"/>
                  <a:pt x="1119" y="18820"/>
                  <a:pt x="2613" y="18820"/>
                </a:cubicBezTo>
                <a:close/>
                <a:moveTo>
                  <a:pt x="2613" y="1882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2" name="AutoShape 250"/>
          <p:cNvSpPr>
            <a:spLocks/>
          </p:cNvSpPr>
          <p:nvPr/>
        </p:nvSpPr>
        <p:spPr bwMode="auto">
          <a:xfrm>
            <a:off x="9010650" y="3981450"/>
            <a:ext cx="114300" cy="32544"/>
          </a:xfrm>
          <a:custGeom>
            <a:avLst/>
            <a:gdLst/>
            <a:ahLst/>
            <a:cxnLst/>
            <a:rect l="0" t="0" r="r" b="b"/>
            <a:pathLst>
              <a:path w="20175" h="19414">
                <a:moveTo>
                  <a:pt x="3731" y="19314"/>
                </a:moveTo>
                <a:cubicBezTo>
                  <a:pt x="7437" y="19314"/>
                  <a:pt x="11143" y="19314"/>
                  <a:pt x="14849" y="19314"/>
                </a:cubicBezTo>
                <a:cubicBezTo>
                  <a:pt x="16465" y="19314"/>
                  <a:pt x="18484" y="20405"/>
                  <a:pt x="19585" y="15380"/>
                </a:cubicBezTo>
                <a:cubicBezTo>
                  <a:pt x="21224" y="7896"/>
                  <a:pt x="19171" y="92"/>
                  <a:pt x="16820" y="92"/>
                </a:cubicBezTo>
                <a:cubicBezTo>
                  <a:pt x="12422" y="92"/>
                  <a:pt x="8030" y="92"/>
                  <a:pt x="3633" y="92"/>
                </a:cubicBezTo>
                <a:cubicBezTo>
                  <a:pt x="2457" y="92"/>
                  <a:pt x="-376" y="-1195"/>
                  <a:pt x="42" y="5838"/>
                </a:cubicBezTo>
                <a:cubicBezTo>
                  <a:pt x="336" y="10754"/>
                  <a:pt x="2730" y="15961"/>
                  <a:pt x="3731" y="19314"/>
                </a:cubicBezTo>
                <a:cubicBezTo>
                  <a:pt x="3731" y="19314"/>
                  <a:pt x="3731" y="19314"/>
                  <a:pt x="3731" y="19314"/>
                </a:cubicBezTo>
                <a:close/>
                <a:moveTo>
                  <a:pt x="3731" y="1931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3" name="AutoShape 251"/>
          <p:cNvSpPr>
            <a:spLocks/>
          </p:cNvSpPr>
          <p:nvPr/>
        </p:nvSpPr>
        <p:spPr bwMode="auto">
          <a:xfrm>
            <a:off x="8959850" y="4159250"/>
            <a:ext cx="161925" cy="34925"/>
          </a:xfrm>
          <a:custGeom>
            <a:avLst/>
            <a:gdLst/>
            <a:ahLst/>
            <a:cxnLst/>
            <a:rect l="0" t="0" r="r" b="b"/>
            <a:pathLst>
              <a:path w="19705" h="19898">
                <a:moveTo>
                  <a:pt x="17800" y="0"/>
                </a:moveTo>
                <a:cubicBezTo>
                  <a:pt x="14331" y="0"/>
                  <a:pt x="10864" y="0"/>
                  <a:pt x="7394" y="0"/>
                </a:cubicBezTo>
                <a:cubicBezTo>
                  <a:pt x="5693" y="0"/>
                  <a:pt x="3993" y="0"/>
                  <a:pt x="2294" y="0"/>
                </a:cubicBezTo>
                <a:cubicBezTo>
                  <a:pt x="-413" y="0"/>
                  <a:pt x="-947" y="18536"/>
                  <a:pt x="1905" y="18536"/>
                </a:cubicBezTo>
                <a:cubicBezTo>
                  <a:pt x="5082" y="21600"/>
                  <a:pt x="9075" y="18536"/>
                  <a:pt x="12311" y="18536"/>
                </a:cubicBezTo>
                <a:cubicBezTo>
                  <a:pt x="14013" y="18536"/>
                  <a:pt x="15713" y="18536"/>
                  <a:pt x="17412" y="18536"/>
                </a:cubicBezTo>
                <a:cubicBezTo>
                  <a:pt x="20119" y="18536"/>
                  <a:pt x="20653" y="0"/>
                  <a:pt x="17800" y="0"/>
                </a:cubicBezTo>
                <a:cubicBezTo>
                  <a:pt x="17800" y="0"/>
                  <a:pt x="18893" y="0"/>
                  <a:pt x="17800" y="0"/>
                </a:cubicBezTo>
                <a:close/>
                <a:moveTo>
                  <a:pt x="17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4" name="AutoShape 252"/>
          <p:cNvSpPr>
            <a:spLocks/>
          </p:cNvSpPr>
          <p:nvPr/>
        </p:nvSpPr>
        <p:spPr bwMode="auto">
          <a:xfrm>
            <a:off x="9423400" y="3644900"/>
            <a:ext cx="261938" cy="40482"/>
          </a:xfrm>
          <a:custGeom>
            <a:avLst/>
            <a:gdLst/>
            <a:ahLst/>
            <a:cxnLst/>
            <a:rect l="0" t="0" r="r" b="b"/>
            <a:pathLst>
              <a:path w="21410" h="16918">
                <a:moveTo>
                  <a:pt x="16326" y="6089"/>
                </a:moveTo>
                <a:cubicBezTo>
                  <a:pt x="14459" y="15539"/>
                  <a:pt x="13536" y="4406"/>
                  <a:pt x="11803" y="1054"/>
                </a:cubicBezTo>
                <a:cubicBezTo>
                  <a:pt x="9422" y="-3561"/>
                  <a:pt x="8557" y="11484"/>
                  <a:pt x="6558" y="9965"/>
                </a:cubicBezTo>
                <a:cubicBezTo>
                  <a:pt x="4701" y="8558"/>
                  <a:pt x="4009" y="-3428"/>
                  <a:pt x="1773" y="961"/>
                </a:cubicBezTo>
                <a:cubicBezTo>
                  <a:pt x="121" y="4200"/>
                  <a:pt x="0" y="7665"/>
                  <a:pt x="0" y="15354"/>
                </a:cubicBezTo>
                <a:cubicBezTo>
                  <a:pt x="814" y="13424"/>
                  <a:pt x="1325" y="9436"/>
                  <a:pt x="2130" y="7537"/>
                </a:cubicBezTo>
                <a:cubicBezTo>
                  <a:pt x="3246" y="4898"/>
                  <a:pt x="3994" y="9985"/>
                  <a:pt x="4785" y="13045"/>
                </a:cubicBezTo>
                <a:cubicBezTo>
                  <a:pt x="5650" y="16402"/>
                  <a:pt x="6730" y="17854"/>
                  <a:pt x="7776" y="15878"/>
                </a:cubicBezTo>
                <a:cubicBezTo>
                  <a:pt x="8820" y="13902"/>
                  <a:pt x="9469" y="7783"/>
                  <a:pt x="10581" y="6905"/>
                </a:cubicBezTo>
                <a:cubicBezTo>
                  <a:pt x="11539" y="6141"/>
                  <a:pt x="12138" y="10437"/>
                  <a:pt x="12801" y="13075"/>
                </a:cubicBezTo>
                <a:cubicBezTo>
                  <a:pt x="13662" y="16520"/>
                  <a:pt x="14745" y="18039"/>
                  <a:pt x="15797" y="15996"/>
                </a:cubicBezTo>
                <a:cubicBezTo>
                  <a:pt x="16832" y="13984"/>
                  <a:pt x="17472" y="7757"/>
                  <a:pt x="18580" y="6900"/>
                </a:cubicBezTo>
                <a:cubicBezTo>
                  <a:pt x="19730" y="6002"/>
                  <a:pt x="20477" y="12387"/>
                  <a:pt x="21385" y="14744"/>
                </a:cubicBezTo>
                <a:cubicBezTo>
                  <a:pt x="21385" y="9708"/>
                  <a:pt x="21600" y="7095"/>
                  <a:pt x="20779" y="3877"/>
                </a:cubicBezTo>
                <a:cubicBezTo>
                  <a:pt x="19289" y="-1965"/>
                  <a:pt x="17617" y="-461"/>
                  <a:pt x="16326" y="6089"/>
                </a:cubicBezTo>
                <a:cubicBezTo>
                  <a:pt x="15250" y="11535"/>
                  <a:pt x="17923" y="-2021"/>
                  <a:pt x="16326" y="6089"/>
                </a:cubicBezTo>
                <a:close/>
                <a:moveTo>
                  <a:pt x="16326" y="608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5" name="AutoShape 253"/>
          <p:cNvSpPr>
            <a:spLocks/>
          </p:cNvSpPr>
          <p:nvPr/>
        </p:nvSpPr>
        <p:spPr bwMode="auto">
          <a:xfrm>
            <a:off x="9423400" y="3422650"/>
            <a:ext cx="262732" cy="212725"/>
          </a:xfrm>
          <a:custGeom>
            <a:avLst/>
            <a:gdLst/>
            <a:ahLst/>
            <a:cxnLst/>
            <a:rect l="0" t="0" r="r" b="b"/>
            <a:pathLst>
              <a:path w="21400" h="20700">
                <a:moveTo>
                  <a:pt x="14670" y="9570"/>
                </a:moveTo>
                <a:cubicBezTo>
                  <a:pt x="13514" y="9108"/>
                  <a:pt x="11875" y="7975"/>
                  <a:pt x="10669" y="7975"/>
                </a:cubicBezTo>
                <a:cubicBezTo>
                  <a:pt x="9463" y="7975"/>
                  <a:pt x="7823" y="9108"/>
                  <a:pt x="6668" y="9570"/>
                </a:cubicBezTo>
                <a:cubicBezTo>
                  <a:pt x="6668" y="8701"/>
                  <a:pt x="6668" y="7831"/>
                  <a:pt x="6668" y="6961"/>
                </a:cubicBezTo>
                <a:cubicBezTo>
                  <a:pt x="6668" y="5635"/>
                  <a:pt x="7468" y="7018"/>
                  <a:pt x="8002" y="6379"/>
                </a:cubicBezTo>
                <a:cubicBezTo>
                  <a:pt x="8216" y="6124"/>
                  <a:pt x="7717" y="4784"/>
                  <a:pt x="8126" y="4784"/>
                </a:cubicBezTo>
                <a:cubicBezTo>
                  <a:pt x="8973" y="4784"/>
                  <a:pt x="9821" y="4784"/>
                  <a:pt x="10669" y="4784"/>
                </a:cubicBezTo>
                <a:cubicBezTo>
                  <a:pt x="11467" y="4784"/>
                  <a:pt x="12266" y="4784"/>
                  <a:pt x="13065" y="4784"/>
                </a:cubicBezTo>
                <a:cubicBezTo>
                  <a:pt x="13791" y="4784"/>
                  <a:pt x="12988" y="5963"/>
                  <a:pt x="13336" y="6379"/>
                </a:cubicBezTo>
                <a:cubicBezTo>
                  <a:pt x="13647" y="6751"/>
                  <a:pt x="14670" y="5884"/>
                  <a:pt x="14670" y="6657"/>
                </a:cubicBezTo>
                <a:cubicBezTo>
                  <a:pt x="14670" y="7628"/>
                  <a:pt x="14670" y="8600"/>
                  <a:pt x="14670" y="9570"/>
                </a:cubicBezTo>
                <a:cubicBezTo>
                  <a:pt x="14670" y="9570"/>
                  <a:pt x="14670" y="9570"/>
                  <a:pt x="14670" y="9570"/>
                </a:cubicBezTo>
                <a:close/>
                <a:moveTo>
                  <a:pt x="21225" y="18171"/>
                </a:moveTo>
                <a:cubicBezTo>
                  <a:pt x="19411" y="16060"/>
                  <a:pt x="17728" y="16707"/>
                  <a:pt x="16003" y="18481"/>
                </a:cubicBezTo>
                <a:cubicBezTo>
                  <a:pt x="16003" y="17268"/>
                  <a:pt x="16003" y="16056"/>
                  <a:pt x="16003" y="14842"/>
                </a:cubicBezTo>
                <a:cubicBezTo>
                  <a:pt x="16003" y="13808"/>
                  <a:pt x="17157" y="12975"/>
                  <a:pt x="17742" y="12275"/>
                </a:cubicBezTo>
                <a:cubicBezTo>
                  <a:pt x="18886" y="10908"/>
                  <a:pt x="16866" y="10445"/>
                  <a:pt x="16095" y="10138"/>
                </a:cubicBezTo>
                <a:cubicBezTo>
                  <a:pt x="15792" y="10017"/>
                  <a:pt x="16003" y="7055"/>
                  <a:pt x="16003" y="6657"/>
                </a:cubicBezTo>
                <a:cubicBezTo>
                  <a:pt x="16003" y="5572"/>
                  <a:pt x="16365" y="4784"/>
                  <a:pt x="15336" y="4784"/>
                </a:cubicBezTo>
                <a:cubicBezTo>
                  <a:pt x="13898" y="4784"/>
                  <a:pt x="15441" y="3190"/>
                  <a:pt x="14003" y="3190"/>
                </a:cubicBezTo>
                <a:cubicBezTo>
                  <a:pt x="13224" y="3190"/>
                  <a:pt x="12003" y="3667"/>
                  <a:pt x="12003" y="2569"/>
                </a:cubicBezTo>
                <a:cubicBezTo>
                  <a:pt x="12003" y="1050"/>
                  <a:pt x="12190" y="0"/>
                  <a:pt x="10669" y="0"/>
                </a:cubicBezTo>
                <a:cubicBezTo>
                  <a:pt x="9299" y="0"/>
                  <a:pt x="9335" y="763"/>
                  <a:pt x="9335" y="2194"/>
                </a:cubicBezTo>
                <a:cubicBezTo>
                  <a:pt x="9335" y="3648"/>
                  <a:pt x="8749" y="3190"/>
                  <a:pt x="7656" y="3190"/>
                </a:cubicBezTo>
                <a:cubicBezTo>
                  <a:pt x="7137" y="3190"/>
                  <a:pt x="6668" y="2914"/>
                  <a:pt x="6668" y="3604"/>
                </a:cubicBezTo>
                <a:cubicBezTo>
                  <a:pt x="6668" y="4223"/>
                  <a:pt x="6898" y="4784"/>
                  <a:pt x="6322" y="4784"/>
                </a:cubicBezTo>
                <a:cubicBezTo>
                  <a:pt x="5011" y="4784"/>
                  <a:pt x="5334" y="5204"/>
                  <a:pt x="5334" y="6657"/>
                </a:cubicBezTo>
                <a:cubicBezTo>
                  <a:pt x="5334" y="7353"/>
                  <a:pt x="5673" y="9507"/>
                  <a:pt x="5334" y="10102"/>
                </a:cubicBezTo>
                <a:cubicBezTo>
                  <a:pt x="5045" y="10609"/>
                  <a:pt x="2229" y="10640"/>
                  <a:pt x="3475" y="12130"/>
                </a:cubicBezTo>
                <a:cubicBezTo>
                  <a:pt x="3923" y="12666"/>
                  <a:pt x="5334" y="13809"/>
                  <a:pt x="5334" y="14573"/>
                </a:cubicBezTo>
                <a:cubicBezTo>
                  <a:pt x="5334" y="15811"/>
                  <a:pt x="5334" y="17047"/>
                  <a:pt x="5334" y="18285"/>
                </a:cubicBezTo>
                <a:cubicBezTo>
                  <a:pt x="4173" y="16995"/>
                  <a:pt x="2772" y="16217"/>
                  <a:pt x="1277" y="17256"/>
                </a:cubicBezTo>
                <a:cubicBezTo>
                  <a:pt x="-64" y="18189"/>
                  <a:pt x="1" y="18709"/>
                  <a:pt x="1" y="20354"/>
                </a:cubicBezTo>
                <a:cubicBezTo>
                  <a:pt x="813" y="19901"/>
                  <a:pt x="1322" y="18962"/>
                  <a:pt x="2126" y="18516"/>
                </a:cubicBezTo>
                <a:cubicBezTo>
                  <a:pt x="3240" y="17896"/>
                  <a:pt x="3986" y="19093"/>
                  <a:pt x="4775" y="19812"/>
                </a:cubicBezTo>
                <a:cubicBezTo>
                  <a:pt x="5638" y="20601"/>
                  <a:pt x="6715" y="20942"/>
                  <a:pt x="7759" y="20478"/>
                </a:cubicBezTo>
                <a:cubicBezTo>
                  <a:pt x="8749" y="20036"/>
                  <a:pt x="9333" y="18827"/>
                  <a:pt x="10324" y="18447"/>
                </a:cubicBezTo>
                <a:cubicBezTo>
                  <a:pt x="12294" y="17694"/>
                  <a:pt x="13376" y="21600"/>
                  <a:pt x="15762" y="20504"/>
                </a:cubicBezTo>
                <a:cubicBezTo>
                  <a:pt x="16795" y="20031"/>
                  <a:pt x="17433" y="18569"/>
                  <a:pt x="18539" y="18367"/>
                </a:cubicBezTo>
                <a:cubicBezTo>
                  <a:pt x="19686" y="18156"/>
                  <a:pt x="20431" y="19656"/>
                  <a:pt x="21337" y="20211"/>
                </a:cubicBezTo>
                <a:cubicBezTo>
                  <a:pt x="21337" y="19704"/>
                  <a:pt x="21536" y="18517"/>
                  <a:pt x="21225" y="18171"/>
                </a:cubicBezTo>
                <a:cubicBezTo>
                  <a:pt x="19590" y="16267"/>
                  <a:pt x="21265" y="18214"/>
                  <a:pt x="21225" y="18171"/>
                </a:cubicBezTo>
                <a:close/>
                <a:moveTo>
                  <a:pt x="21225" y="1817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6" name="AutoShape 254"/>
          <p:cNvSpPr>
            <a:spLocks/>
          </p:cNvSpPr>
          <p:nvPr/>
        </p:nvSpPr>
        <p:spPr bwMode="auto">
          <a:xfrm>
            <a:off x="10471150" y="3486150"/>
            <a:ext cx="261144" cy="198438"/>
          </a:xfrm>
          <a:custGeom>
            <a:avLst/>
            <a:gdLst/>
            <a:ahLst/>
            <a:cxnLst/>
            <a:rect l="0" t="0" r="r" b="b"/>
            <a:pathLst>
              <a:path w="19780" h="19248">
                <a:moveTo>
                  <a:pt x="15508" y="17657"/>
                </a:moveTo>
                <a:cubicBezTo>
                  <a:pt x="12558" y="17657"/>
                  <a:pt x="11310" y="12676"/>
                  <a:pt x="13704" y="10468"/>
                </a:cubicBezTo>
                <a:cubicBezTo>
                  <a:pt x="14070" y="11321"/>
                  <a:pt x="14915" y="14514"/>
                  <a:pt x="15797" y="14577"/>
                </a:cubicBezTo>
                <a:cubicBezTo>
                  <a:pt x="17334" y="14686"/>
                  <a:pt x="15100" y="10393"/>
                  <a:pt x="14850" y="9806"/>
                </a:cubicBezTo>
                <a:cubicBezTo>
                  <a:pt x="19191" y="8600"/>
                  <a:pt x="19934" y="17657"/>
                  <a:pt x="15508" y="17657"/>
                </a:cubicBezTo>
                <a:cubicBezTo>
                  <a:pt x="13796" y="17657"/>
                  <a:pt x="17220" y="17657"/>
                  <a:pt x="15508" y="17657"/>
                </a:cubicBezTo>
                <a:close/>
                <a:moveTo>
                  <a:pt x="7438" y="13684"/>
                </a:moveTo>
                <a:cubicBezTo>
                  <a:pt x="7438" y="17279"/>
                  <a:pt x="3836" y="18999"/>
                  <a:pt x="1993" y="16290"/>
                </a:cubicBezTo>
                <a:cubicBezTo>
                  <a:pt x="235" y="13706"/>
                  <a:pt x="1826" y="9473"/>
                  <a:pt x="4521" y="9737"/>
                </a:cubicBezTo>
                <a:cubicBezTo>
                  <a:pt x="4341" y="10439"/>
                  <a:pt x="3564" y="12232"/>
                  <a:pt x="4029" y="12913"/>
                </a:cubicBezTo>
                <a:cubicBezTo>
                  <a:pt x="4975" y="14290"/>
                  <a:pt x="5570" y="10732"/>
                  <a:pt x="5720" y="10151"/>
                </a:cubicBezTo>
                <a:cubicBezTo>
                  <a:pt x="6756" y="10818"/>
                  <a:pt x="7438" y="12195"/>
                  <a:pt x="7438" y="13684"/>
                </a:cubicBezTo>
                <a:cubicBezTo>
                  <a:pt x="7438" y="15875"/>
                  <a:pt x="7438" y="12136"/>
                  <a:pt x="7438" y="13684"/>
                </a:cubicBezTo>
                <a:close/>
                <a:moveTo>
                  <a:pt x="15508" y="8124"/>
                </a:moveTo>
                <a:cubicBezTo>
                  <a:pt x="14970" y="8124"/>
                  <a:pt x="14385" y="8712"/>
                  <a:pt x="14103" y="8047"/>
                </a:cubicBezTo>
                <a:cubicBezTo>
                  <a:pt x="13919" y="7613"/>
                  <a:pt x="13736" y="7182"/>
                  <a:pt x="13554" y="6750"/>
                </a:cubicBezTo>
                <a:cubicBezTo>
                  <a:pt x="13421" y="6441"/>
                  <a:pt x="13951" y="5444"/>
                  <a:pt x="14056" y="5153"/>
                </a:cubicBezTo>
                <a:cubicBezTo>
                  <a:pt x="14333" y="4393"/>
                  <a:pt x="15858" y="1443"/>
                  <a:pt x="15413" y="547"/>
                </a:cubicBezTo>
                <a:cubicBezTo>
                  <a:pt x="15063" y="-150"/>
                  <a:pt x="12267" y="-69"/>
                  <a:pt x="11783" y="181"/>
                </a:cubicBezTo>
                <a:cubicBezTo>
                  <a:pt x="10813" y="181"/>
                  <a:pt x="11134" y="1769"/>
                  <a:pt x="12005" y="1769"/>
                </a:cubicBezTo>
                <a:cubicBezTo>
                  <a:pt x="12642" y="1769"/>
                  <a:pt x="13278" y="1769"/>
                  <a:pt x="13914" y="1769"/>
                </a:cubicBezTo>
                <a:cubicBezTo>
                  <a:pt x="13660" y="2469"/>
                  <a:pt x="13250" y="4560"/>
                  <a:pt x="12760" y="4947"/>
                </a:cubicBezTo>
                <a:cubicBezTo>
                  <a:pt x="12254" y="5348"/>
                  <a:pt x="10570" y="4947"/>
                  <a:pt x="9986" y="4947"/>
                </a:cubicBezTo>
                <a:cubicBezTo>
                  <a:pt x="8837" y="4947"/>
                  <a:pt x="7688" y="4947"/>
                  <a:pt x="6538" y="4947"/>
                </a:cubicBezTo>
                <a:cubicBezTo>
                  <a:pt x="5426" y="4947"/>
                  <a:pt x="5355" y="6486"/>
                  <a:pt x="5067" y="7613"/>
                </a:cubicBezTo>
                <a:cubicBezTo>
                  <a:pt x="4810" y="8610"/>
                  <a:pt x="4151" y="8042"/>
                  <a:pt x="3402" y="8253"/>
                </a:cubicBezTo>
                <a:cubicBezTo>
                  <a:pt x="2521" y="8498"/>
                  <a:pt x="1712" y="9104"/>
                  <a:pt x="1109" y="9958"/>
                </a:cubicBezTo>
                <a:cubicBezTo>
                  <a:pt x="-255" y="11890"/>
                  <a:pt x="-375" y="14869"/>
                  <a:pt x="828" y="16969"/>
                </a:cubicBezTo>
                <a:cubicBezTo>
                  <a:pt x="3394" y="21450"/>
                  <a:pt x="9126" y="18604"/>
                  <a:pt x="8654" y="13076"/>
                </a:cubicBezTo>
                <a:cubicBezTo>
                  <a:pt x="8554" y="11919"/>
                  <a:pt x="8163" y="10819"/>
                  <a:pt x="7550" y="9958"/>
                </a:cubicBezTo>
                <a:cubicBezTo>
                  <a:pt x="7071" y="9286"/>
                  <a:pt x="6018" y="8985"/>
                  <a:pt x="6243" y="8104"/>
                </a:cubicBezTo>
                <a:cubicBezTo>
                  <a:pt x="6681" y="6393"/>
                  <a:pt x="7594" y="6535"/>
                  <a:pt x="8780" y="6535"/>
                </a:cubicBezTo>
                <a:cubicBezTo>
                  <a:pt x="9849" y="6535"/>
                  <a:pt x="10919" y="6535"/>
                  <a:pt x="11988" y="6535"/>
                </a:cubicBezTo>
                <a:cubicBezTo>
                  <a:pt x="12078" y="6535"/>
                  <a:pt x="13150" y="8776"/>
                  <a:pt x="13100" y="9058"/>
                </a:cubicBezTo>
                <a:cubicBezTo>
                  <a:pt x="9408" y="12222"/>
                  <a:pt x="11567" y="19824"/>
                  <a:pt x="15980" y="19213"/>
                </a:cubicBezTo>
                <a:cubicBezTo>
                  <a:pt x="20272" y="18618"/>
                  <a:pt x="21225" y="10898"/>
                  <a:pt x="17302" y="8619"/>
                </a:cubicBezTo>
                <a:cubicBezTo>
                  <a:pt x="16739" y="8291"/>
                  <a:pt x="16124" y="8124"/>
                  <a:pt x="15508" y="8124"/>
                </a:cubicBezTo>
                <a:cubicBezTo>
                  <a:pt x="15066" y="8124"/>
                  <a:pt x="17907" y="8124"/>
                  <a:pt x="15508" y="8124"/>
                </a:cubicBezTo>
                <a:close/>
                <a:moveTo>
                  <a:pt x="15508" y="812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7" name="AutoShape 255"/>
          <p:cNvSpPr>
            <a:spLocks/>
          </p:cNvSpPr>
          <p:nvPr/>
        </p:nvSpPr>
        <p:spPr bwMode="auto">
          <a:xfrm>
            <a:off x="10521950" y="3505200"/>
            <a:ext cx="58738" cy="16669"/>
          </a:xfrm>
          <a:custGeom>
            <a:avLst/>
            <a:gdLst/>
            <a:ahLst/>
            <a:cxnLst/>
            <a:rect l="0" t="0" r="r" b="b"/>
            <a:pathLst>
              <a:path w="17038" h="20521">
                <a:moveTo>
                  <a:pt x="2324" y="20184"/>
                </a:moveTo>
                <a:cubicBezTo>
                  <a:pt x="4665" y="20184"/>
                  <a:pt x="7066" y="20942"/>
                  <a:pt x="9397" y="20184"/>
                </a:cubicBezTo>
                <a:cubicBezTo>
                  <a:pt x="11930" y="20184"/>
                  <a:pt x="20710" y="145"/>
                  <a:pt x="15319" y="145"/>
                </a:cubicBezTo>
                <a:cubicBezTo>
                  <a:pt x="11652" y="145"/>
                  <a:pt x="7981" y="145"/>
                  <a:pt x="4310" y="145"/>
                </a:cubicBezTo>
                <a:cubicBezTo>
                  <a:pt x="3357" y="145"/>
                  <a:pt x="2007" y="-658"/>
                  <a:pt x="1136" y="1510"/>
                </a:cubicBezTo>
                <a:cubicBezTo>
                  <a:pt x="-890" y="6557"/>
                  <a:pt x="-28" y="20184"/>
                  <a:pt x="2324" y="20184"/>
                </a:cubicBezTo>
                <a:cubicBezTo>
                  <a:pt x="2324" y="20184"/>
                  <a:pt x="1022" y="20184"/>
                  <a:pt x="2324" y="20184"/>
                </a:cubicBezTo>
                <a:close/>
                <a:moveTo>
                  <a:pt x="2324" y="2018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8" name="AutoShape 256"/>
          <p:cNvSpPr>
            <a:spLocks/>
          </p:cNvSpPr>
          <p:nvPr/>
        </p:nvSpPr>
        <p:spPr bwMode="auto">
          <a:xfrm>
            <a:off x="10991850" y="3422650"/>
            <a:ext cx="261938" cy="261938"/>
          </a:xfrm>
          <a:custGeom>
            <a:avLst/>
            <a:gdLst/>
            <a:ahLst/>
            <a:cxnLst/>
            <a:rect l="0" t="0" r="r" b="b"/>
            <a:pathLst>
              <a:path w="21600" h="21600">
                <a:moveTo>
                  <a:pt x="12150" y="6750"/>
                </a:moveTo>
                <a:cubicBezTo>
                  <a:pt x="11521" y="6750"/>
                  <a:pt x="9450" y="7124"/>
                  <a:pt x="9450" y="6416"/>
                </a:cubicBezTo>
                <a:cubicBezTo>
                  <a:pt x="9450" y="5803"/>
                  <a:pt x="9050" y="3102"/>
                  <a:pt x="9450" y="2700"/>
                </a:cubicBezTo>
                <a:cubicBezTo>
                  <a:pt x="9761" y="2387"/>
                  <a:pt x="12150" y="2513"/>
                  <a:pt x="12150" y="3033"/>
                </a:cubicBezTo>
                <a:cubicBezTo>
                  <a:pt x="12150" y="4272"/>
                  <a:pt x="12150" y="5511"/>
                  <a:pt x="12150" y="6750"/>
                </a:cubicBezTo>
                <a:cubicBezTo>
                  <a:pt x="12150" y="6750"/>
                  <a:pt x="12150" y="6750"/>
                  <a:pt x="12150" y="6750"/>
                </a:cubicBezTo>
                <a:close/>
                <a:moveTo>
                  <a:pt x="12150" y="13500"/>
                </a:moveTo>
                <a:cubicBezTo>
                  <a:pt x="11521" y="13500"/>
                  <a:pt x="9450" y="13875"/>
                  <a:pt x="9450" y="13166"/>
                </a:cubicBezTo>
                <a:cubicBezTo>
                  <a:pt x="9450" y="12553"/>
                  <a:pt x="9050" y="9852"/>
                  <a:pt x="9450" y="9450"/>
                </a:cubicBezTo>
                <a:cubicBezTo>
                  <a:pt x="9761" y="9137"/>
                  <a:pt x="12150" y="9263"/>
                  <a:pt x="12150" y="9783"/>
                </a:cubicBezTo>
                <a:cubicBezTo>
                  <a:pt x="12150" y="11023"/>
                  <a:pt x="12150" y="12260"/>
                  <a:pt x="12150" y="13500"/>
                </a:cubicBezTo>
                <a:cubicBezTo>
                  <a:pt x="12150" y="13500"/>
                  <a:pt x="12150" y="13500"/>
                  <a:pt x="12150" y="13500"/>
                </a:cubicBezTo>
                <a:close/>
                <a:moveTo>
                  <a:pt x="12150" y="20250"/>
                </a:moveTo>
                <a:cubicBezTo>
                  <a:pt x="11521" y="20250"/>
                  <a:pt x="9450" y="20625"/>
                  <a:pt x="9450" y="19916"/>
                </a:cubicBezTo>
                <a:cubicBezTo>
                  <a:pt x="9450" y="19303"/>
                  <a:pt x="9050" y="16602"/>
                  <a:pt x="9450" y="16199"/>
                </a:cubicBezTo>
                <a:cubicBezTo>
                  <a:pt x="9761" y="15887"/>
                  <a:pt x="12150" y="16013"/>
                  <a:pt x="12150" y="16533"/>
                </a:cubicBezTo>
                <a:cubicBezTo>
                  <a:pt x="12150" y="17773"/>
                  <a:pt x="12150" y="19010"/>
                  <a:pt x="12150" y="20250"/>
                </a:cubicBezTo>
                <a:cubicBezTo>
                  <a:pt x="12150" y="20250"/>
                  <a:pt x="12150" y="20250"/>
                  <a:pt x="12150" y="20250"/>
                </a:cubicBezTo>
                <a:close/>
                <a:moveTo>
                  <a:pt x="14850" y="0"/>
                </a:moveTo>
                <a:cubicBezTo>
                  <a:pt x="12214" y="0"/>
                  <a:pt x="9575" y="0"/>
                  <a:pt x="6938" y="0"/>
                </a:cubicBezTo>
                <a:cubicBezTo>
                  <a:pt x="6332" y="0"/>
                  <a:pt x="5376" y="4395"/>
                  <a:pt x="5197" y="4971"/>
                </a:cubicBezTo>
                <a:cubicBezTo>
                  <a:pt x="3465" y="10514"/>
                  <a:pt x="1732" y="16057"/>
                  <a:pt x="0" y="21600"/>
                </a:cubicBezTo>
                <a:cubicBezTo>
                  <a:pt x="7199" y="21600"/>
                  <a:pt x="14401" y="21600"/>
                  <a:pt x="21600" y="21600"/>
                </a:cubicBezTo>
                <a:cubicBezTo>
                  <a:pt x="19350" y="14400"/>
                  <a:pt x="17101" y="7199"/>
                  <a:pt x="14850" y="0"/>
                </a:cubicBezTo>
                <a:cubicBezTo>
                  <a:pt x="14850" y="0"/>
                  <a:pt x="14850" y="0"/>
                  <a:pt x="14850" y="0"/>
                </a:cubicBezTo>
                <a:close/>
                <a:moveTo>
                  <a:pt x="1485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29" name="AutoShape 257"/>
          <p:cNvSpPr>
            <a:spLocks/>
          </p:cNvSpPr>
          <p:nvPr/>
        </p:nvSpPr>
        <p:spPr bwMode="auto">
          <a:xfrm>
            <a:off x="11664950" y="3473450"/>
            <a:ext cx="97632" cy="131763"/>
          </a:xfrm>
          <a:custGeom>
            <a:avLst/>
            <a:gdLst/>
            <a:ahLst/>
            <a:cxnLst/>
            <a:rect l="0" t="0" r="r" b="b"/>
            <a:pathLst>
              <a:path w="19565" h="21051">
                <a:moveTo>
                  <a:pt x="1574" y="2618"/>
                </a:moveTo>
                <a:cubicBezTo>
                  <a:pt x="5267" y="2618"/>
                  <a:pt x="6466" y="2742"/>
                  <a:pt x="6466" y="5831"/>
                </a:cubicBezTo>
                <a:cubicBezTo>
                  <a:pt x="6466" y="8134"/>
                  <a:pt x="6466" y="10431"/>
                  <a:pt x="6466" y="12730"/>
                </a:cubicBezTo>
                <a:cubicBezTo>
                  <a:pt x="6466" y="16107"/>
                  <a:pt x="6559" y="20089"/>
                  <a:pt x="11816" y="20854"/>
                </a:cubicBezTo>
                <a:cubicBezTo>
                  <a:pt x="13312" y="21069"/>
                  <a:pt x="20955" y="21600"/>
                  <a:pt x="19342" y="19048"/>
                </a:cubicBezTo>
                <a:cubicBezTo>
                  <a:pt x="19012" y="17127"/>
                  <a:pt x="15866" y="14353"/>
                  <a:pt x="14637" y="12694"/>
                </a:cubicBezTo>
                <a:cubicBezTo>
                  <a:pt x="12960" y="10431"/>
                  <a:pt x="12991" y="9524"/>
                  <a:pt x="12991" y="6809"/>
                </a:cubicBezTo>
                <a:cubicBezTo>
                  <a:pt x="12991" y="3374"/>
                  <a:pt x="11359" y="0"/>
                  <a:pt x="6296" y="0"/>
                </a:cubicBezTo>
                <a:cubicBezTo>
                  <a:pt x="4778" y="0"/>
                  <a:pt x="3262" y="0"/>
                  <a:pt x="1741" y="0"/>
                </a:cubicBezTo>
                <a:cubicBezTo>
                  <a:pt x="-454" y="0"/>
                  <a:pt x="-645" y="2618"/>
                  <a:pt x="1574" y="2618"/>
                </a:cubicBezTo>
                <a:cubicBezTo>
                  <a:pt x="1574" y="2618"/>
                  <a:pt x="672" y="2618"/>
                  <a:pt x="1574" y="2618"/>
                </a:cubicBezTo>
                <a:close/>
                <a:moveTo>
                  <a:pt x="1574" y="261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0" name="AutoShape 258"/>
          <p:cNvSpPr>
            <a:spLocks/>
          </p:cNvSpPr>
          <p:nvPr/>
        </p:nvSpPr>
        <p:spPr bwMode="auto">
          <a:xfrm>
            <a:off x="11747500" y="3486150"/>
            <a:ext cx="34132" cy="50007"/>
          </a:xfrm>
          <a:custGeom>
            <a:avLst/>
            <a:gdLst/>
            <a:ahLst/>
            <a:cxnLst/>
            <a:rect l="0" t="0" r="r" b="b"/>
            <a:pathLst>
              <a:path w="16460" h="18274">
                <a:moveTo>
                  <a:pt x="11781" y="132"/>
                </a:moveTo>
                <a:cubicBezTo>
                  <a:pt x="3214" y="132"/>
                  <a:pt x="-2603" y="7101"/>
                  <a:pt x="1175" y="12890"/>
                </a:cubicBezTo>
                <a:cubicBezTo>
                  <a:pt x="2449" y="14834"/>
                  <a:pt x="15717" y="20015"/>
                  <a:pt x="15717" y="17682"/>
                </a:cubicBezTo>
                <a:cubicBezTo>
                  <a:pt x="15717" y="14029"/>
                  <a:pt x="18997" y="-1585"/>
                  <a:pt x="11781" y="132"/>
                </a:cubicBezTo>
                <a:cubicBezTo>
                  <a:pt x="5268" y="132"/>
                  <a:pt x="11781" y="132"/>
                  <a:pt x="11781" y="132"/>
                </a:cubicBezTo>
                <a:close/>
                <a:moveTo>
                  <a:pt x="11781" y="13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1" name="AutoShape 259"/>
          <p:cNvSpPr>
            <a:spLocks/>
          </p:cNvSpPr>
          <p:nvPr/>
        </p:nvSpPr>
        <p:spPr bwMode="auto">
          <a:xfrm>
            <a:off x="11715750" y="3619500"/>
            <a:ext cx="62707" cy="65088"/>
          </a:xfrm>
          <a:custGeom>
            <a:avLst/>
            <a:gdLst/>
            <a:ahLst/>
            <a:cxnLst/>
            <a:rect l="0" t="0" r="r" b="b"/>
            <a:pathLst>
              <a:path w="16196" h="21600">
                <a:moveTo>
                  <a:pt x="8097" y="0"/>
                </a:moveTo>
                <a:cubicBezTo>
                  <a:pt x="-2697" y="0"/>
                  <a:pt x="-2702" y="21600"/>
                  <a:pt x="8097" y="21600"/>
                </a:cubicBezTo>
                <a:cubicBezTo>
                  <a:pt x="18898" y="21600"/>
                  <a:pt x="18893" y="0"/>
                  <a:pt x="8097" y="0"/>
                </a:cubicBezTo>
                <a:cubicBezTo>
                  <a:pt x="3474" y="0"/>
                  <a:pt x="12721" y="0"/>
                  <a:pt x="8097" y="0"/>
                </a:cubicBezTo>
                <a:close/>
                <a:moveTo>
                  <a:pt x="8097"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2" name="AutoShape 260"/>
          <p:cNvSpPr>
            <a:spLocks/>
          </p:cNvSpPr>
          <p:nvPr/>
        </p:nvSpPr>
        <p:spPr bwMode="auto">
          <a:xfrm>
            <a:off x="11531600" y="3651250"/>
            <a:ext cx="65088" cy="32544"/>
          </a:xfrm>
          <a:custGeom>
            <a:avLst/>
            <a:gdLst/>
            <a:ahLst/>
            <a:cxnLst/>
            <a:rect l="0" t="0" r="r" b="b"/>
            <a:pathLst>
              <a:path w="21600" h="21600">
                <a:moveTo>
                  <a:pt x="10800" y="21600"/>
                </a:moveTo>
                <a:cubicBezTo>
                  <a:pt x="16688" y="21600"/>
                  <a:pt x="21600" y="11764"/>
                  <a:pt x="21600" y="0"/>
                </a:cubicBezTo>
                <a:cubicBezTo>
                  <a:pt x="14402" y="0"/>
                  <a:pt x="7198" y="0"/>
                  <a:pt x="0" y="0"/>
                </a:cubicBezTo>
                <a:cubicBezTo>
                  <a:pt x="0" y="11764"/>
                  <a:pt x="4916" y="21600"/>
                  <a:pt x="10800" y="21600"/>
                </a:cubicBezTo>
                <a:cubicBezTo>
                  <a:pt x="16766" y="21600"/>
                  <a:pt x="4834" y="21600"/>
                  <a:pt x="10800" y="21600"/>
                </a:cubicBezTo>
                <a:close/>
                <a:moveTo>
                  <a:pt x="108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3" name="AutoShape 261"/>
          <p:cNvSpPr>
            <a:spLocks/>
          </p:cNvSpPr>
          <p:nvPr/>
        </p:nvSpPr>
        <p:spPr bwMode="auto">
          <a:xfrm>
            <a:off x="11518900" y="3536950"/>
            <a:ext cx="184944" cy="98425"/>
          </a:xfrm>
          <a:custGeom>
            <a:avLst/>
            <a:gdLst/>
            <a:ahLst/>
            <a:cxnLst/>
            <a:rect l="0" t="0" r="r" b="b"/>
            <a:pathLst>
              <a:path w="19937" h="21173">
                <a:moveTo>
                  <a:pt x="12606" y="17602"/>
                </a:moveTo>
                <a:cubicBezTo>
                  <a:pt x="11503" y="17602"/>
                  <a:pt x="15058" y="8822"/>
                  <a:pt x="15476" y="7719"/>
                </a:cubicBezTo>
                <a:cubicBezTo>
                  <a:pt x="17294" y="2925"/>
                  <a:pt x="12772" y="0"/>
                  <a:pt x="11084" y="0"/>
                </a:cubicBezTo>
                <a:cubicBezTo>
                  <a:pt x="8685" y="0"/>
                  <a:pt x="6286" y="0"/>
                  <a:pt x="3888" y="0"/>
                </a:cubicBezTo>
                <a:cubicBezTo>
                  <a:pt x="2774" y="0"/>
                  <a:pt x="1596" y="831"/>
                  <a:pt x="1596" y="3519"/>
                </a:cubicBezTo>
                <a:cubicBezTo>
                  <a:pt x="1596" y="8279"/>
                  <a:pt x="4918" y="7040"/>
                  <a:pt x="6421" y="7040"/>
                </a:cubicBezTo>
                <a:cubicBezTo>
                  <a:pt x="3993" y="8654"/>
                  <a:pt x="1985" y="12061"/>
                  <a:pt x="593" y="16294"/>
                </a:cubicBezTo>
                <a:cubicBezTo>
                  <a:pt x="-606" y="19949"/>
                  <a:pt x="87" y="21123"/>
                  <a:pt x="2017" y="21123"/>
                </a:cubicBezTo>
                <a:cubicBezTo>
                  <a:pt x="4745" y="21123"/>
                  <a:pt x="7472" y="21123"/>
                  <a:pt x="10200" y="21123"/>
                </a:cubicBezTo>
                <a:cubicBezTo>
                  <a:pt x="12074" y="21123"/>
                  <a:pt x="13950" y="21123"/>
                  <a:pt x="15826" y="21123"/>
                </a:cubicBezTo>
                <a:cubicBezTo>
                  <a:pt x="17110" y="21123"/>
                  <a:pt x="18550" y="21600"/>
                  <a:pt x="19550" y="19610"/>
                </a:cubicBezTo>
                <a:cubicBezTo>
                  <a:pt x="20994" y="16733"/>
                  <a:pt x="18003" y="17602"/>
                  <a:pt x="17092" y="17602"/>
                </a:cubicBezTo>
                <a:cubicBezTo>
                  <a:pt x="15598" y="17602"/>
                  <a:pt x="14102" y="17602"/>
                  <a:pt x="12606" y="17602"/>
                </a:cubicBezTo>
                <a:cubicBezTo>
                  <a:pt x="12119" y="17602"/>
                  <a:pt x="12606" y="17602"/>
                  <a:pt x="12606" y="17602"/>
                </a:cubicBezTo>
                <a:close/>
                <a:moveTo>
                  <a:pt x="12606" y="1760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4" name="AutoShape 262"/>
          <p:cNvSpPr>
            <a:spLocks/>
          </p:cNvSpPr>
          <p:nvPr/>
        </p:nvSpPr>
        <p:spPr bwMode="auto">
          <a:xfrm>
            <a:off x="11042650" y="5454650"/>
            <a:ext cx="246063" cy="261144"/>
          </a:xfrm>
          <a:custGeom>
            <a:avLst/>
            <a:gdLst/>
            <a:ahLst/>
            <a:cxnLst/>
            <a:rect l="0" t="0" r="r" b="b"/>
            <a:pathLst>
              <a:path w="21097" h="19696">
                <a:moveTo>
                  <a:pt x="20765" y="12304"/>
                </a:moveTo>
                <a:cubicBezTo>
                  <a:pt x="19254" y="11327"/>
                  <a:pt x="17744" y="10350"/>
                  <a:pt x="16233" y="9373"/>
                </a:cubicBezTo>
                <a:cubicBezTo>
                  <a:pt x="15418" y="8846"/>
                  <a:pt x="12636" y="7662"/>
                  <a:pt x="12636" y="6697"/>
                </a:cubicBezTo>
                <a:cubicBezTo>
                  <a:pt x="12636" y="4586"/>
                  <a:pt x="12868" y="2481"/>
                  <a:pt x="11472" y="617"/>
                </a:cubicBezTo>
                <a:cubicBezTo>
                  <a:pt x="9697" y="-1749"/>
                  <a:pt x="8425" y="3371"/>
                  <a:pt x="8425" y="4545"/>
                </a:cubicBezTo>
                <a:cubicBezTo>
                  <a:pt x="8425" y="5160"/>
                  <a:pt x="8731" y="6493"/>
                  <a:pt x="8425" y="7048"/>
                </a:cubicBezTo>
                <a:cubicBezTo>
                  <a:pt x="8225" y="7412"/>
                  <a:pt x="7208" y="7834"/>
                  <a:pt x="6850" y="8065"/>
                </a:cubicBezTo>
                <a:cubicBezTo>
                  <a:pt x="4837" y="9368"/>
                  <a:pt x="2826" y="10668"/>
                  <a:pt x="814" y="11969"/>
                </a:cubicBezTo>
                <a:cubicBezTo>
                  <a:pt x="428" y="12219"/>
                  <a:pt x="-44" y="12435"/>
                  <a:pt x="3" y="12930"/>
                </a:cubicBezTo>
                <a:cubicBezTo>
                  <a:pt x="3" y="13953"/>
                  <a:pt x="1640" y="13351"/>
                  <a:pt x="2199" y="13218"/>
                </a:cubicBezTo>
                <a:cubicBezTo>
                  <a:pt x="4274" y="12728"/>
                  <a:pt x="6350" y="12235"/>
                  <a:pt x="8425" y="11745"/>
                </a:cubicBezTo>
                <a:cubicBezTo>
                  <a:pt x="8425" y="12803"/>
                  <a:pt x="8425" y="13864"/>
                  <a:pt x="8425" y="14922"/>
                </a:cubicBezTo>
                <a:cubicBezTo>
                  <a:pt x="8425" y="16558"/>
                  <a:pt x="8659" y="16764"/>
                  <a:pt x="7177" y="17710"/>
                </a:cubicBezTo>
                <a:cubicBezTo>
                  <a:pt x="6759" y="17977"/>
                  <a:pt x="5961" y="18303"/>
                  <a:pt x="5701" y="18729"/>
                </a:cubicBezTo>
                <a:cubicBezTo>
                  <a:pt x="5339" y="19323"/>
                  <a:pt x="6008" y="19851"/>
                  <a:pt x="6665" y="19654"/>
                </a:cubicBezTo>
                <a:cubicBezTo>
                  <a:pt x="7770" y="19320"/>
                  <a:pt x="9372" y="18491"/>
                  <a:pt x="10531" y="18489"/>
                </a:cubicBezTo>
                <a:cubicBezTo>
                  <a:pt x="11688" y="18487"/>
                  <a:pt x="13292" y="19309"/>
                  <a:pt x="14397" y="19637"/>
                </a:cubicBezTo>
                <a:cubicBezTo>
                  <a:pt x="14947" y="19801"/>
                  <a:pt x="15451" y="19547"/>
                  <a:pt x="15444" y="19002"/>
                </a:cubicBezTo>
                <a:cubicBezTo>
                  <a:pt x="15444" y="18438"/>
                  <a:pt x="14310" y="17969"/>
                  <a:pt x="13884" y="17698"/>
                </a:cubicBezTo>
                <a:cubicBezTo>
                  <a:pt x="12400" y="16759"/>
                  <a:pt x="12636" y="16553"/>
                  <a:pt x="12636" y="14921"/>
                </a:cubicBezTo>
                <a:cubicBezTo>
                  <a:pt x="12636" y="13861"/>
                  <a:pt x="12636" y="12803"/>
                  <a:pt x="12636" y="11745"/>
                </a:cubicBezTo>
                <a:cubicBezTo>
                  <a:pt x="14268" y="12131"/>
                  <a:pt x="15897" y="12516"/>
                  <a:pt x="17529" y="12902"/>
                </a:cubicBezTo>
                <a:cubicBezTo>
                  <a:pt x="18345" y="13095"/>
                  <a:pt x="19160" y="13288"/>
                  <a:pt x="19976" y="13482"/>
                </a:cubicBezTo>
                <a:cubicBezTo>
                  <a:pt x="20784" y="13672"/>
                  <a:pt x="21556" y="12802"/>
                  <a:pt x="20765" y="12304"/>
                </a:cubicBezTo>
                <a:cubicBezTo>
                  <a:pt x="20765" y="12304"/>
                  <a:pt x="20949" y="12419"/>
                  <a:pt x="20765" y="12304"/>
                </a:cubicBezTo>
                <a:close/>
                <a:moveTo>
                  <a:pt x="20765" y="1230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5" name="AutoShape 263"/>
          <p:cNvSpPr>
            <a:spLocks/>
          </p:cNvSpPr>
          <p:nvPr/>
        </p:nvSpPr>
        <p:spPr bwMode="auto">
          <a:xfrm>
            <a:off x="9963150" y="3422650"/>
            <a:ext cx="229394" cy="261938"/>
          </a:xfrm>
          <a:custGeom>
            <a:avLst/>
            <a:gdLst/>
            <a:ahLst/>
            <a:cxnLst/>
            <a:rect l="0" t="0" r="r" b="b"/>
            <a:pathLst>
              <a:path w="20882" h="21600">
                <a:moveTo>
                  <a:pt x="16392" y="16199"/>
                </a:moveTo>
                <a:cubicBezTo>
                  <a:pt x="15663" y="16199"/>
                  <a:pt x="14656" y="16357"/>
                  <a:pt x="14027" y="15939"/>
                </a:cubicBezTo>
                <a:cubicBezTo>
                  <a:pt x="12897" y="15186"/>
                  <a:pt x="13497" y="13500"/>
                  <a:pt x="14904" y="13500"/>
                </a:cubicBezTo>
                <a:cubicBezTo>
                  <a:pt x="15526" y="13383"/>
                  <a:pt x="16747" y="13412"/>
                  <a:pt x="17270" y="13762"/>
                </a:cubicBezTo>
                <a:cubicBezTo>
                  <a:pt x="18400" y="14516"/>
                  <a:pt x="17802" y="16199"/>
                  <a:pt x="16392" y="16199"/>
                </a:cubicBezTo>
                <a:cubicBezTo>
                  <a:pt x="16392" y="16199"/>
                  <a:pt x="17210" y="16199"/>
                  <a:pt x="16392" y="16199"/>
                </a:cubicBezTo>
                <a:close/>
                <a:moveTo>
                  <a:pt x="5980" y="16199"/>
                </a:moveTo>
                <a:cubicBezTo>
                  <a:pt x="5250" y="16199"/>
                  <a:pt x="4244" y="16357"/>
                  <a:pt x="3615" y="15939"/>
                </a:cubicBezTo>
                <a:cubicBezTo>
                  <a:pt x="2485" y="15186"/>
                  <a:pt x="3084" y="13500"/>
                  <a:pt x="4493" y="13500"/>
                </a:cubicBezTo>
                <a:cubicBezTo>
                  <a:pt x="5114" y="13383"/>
                  <a:pt x="6335" y="13412"/>
                  <a:pt x="6857" y="13762"/>
                </a:cubicBezTo>
                <a:cubicBezTo>
                  <a:pt x="7988" y="14516"/>
                  <a:pt x="7389" y="16199"/>
                  <a:pt x="5980" y="16199"/>
                </a:cubicBezTo>
                <a:cubicBezTo>
                  <a:pt x="5980" y="16199"/>
                  <a:pt x="6798" y="16199"/>
                  <a:pt x="5980" y="16199"/>
                </a:cubicBezTo>
                <a:close/>
                <a:moveTo>
                  <a:pt x="14904" y="5400"/>
                </a:moveTo>
                <a:cubicBezTo>
                  <a:pt x="16860" y="5400"/>
                  <a:pt x="16392" y="7830"/>
                  <a:pt x="16392" y="8957"/>
                </a:cubicBezTo>
                <a:cubicBezTo>
                  <a:pt x="16392" y="9828"/>
                  <a:pt x="15296" y="9450"/>
                  <a:pt x="14455" y="9450"/>
                </a:cubicBezTo>
                <a:cubicBezTo>
                  <a:pt x="11282" y="9450"/>
                  <a:pt x="8109" y="9450"/>
                  <a:pt x="4937" y="9450"/>
                </a:cubicBezTo>
                <a:cubicBezTo>
                  <a:pt x="4013" y="9450"/>
                  <a:pt x="4493" y="7919"/>
                  <a:pt x="4493" y="7242"/>
                </a:cubicBezTo>
                <a:cubicBezTo>
                  <a:pt x="4493" y="5823"/>
                  <a:pt x="5348" y="5400"/>
                  <a:pt x="6757" y="5400"/>
                </a:cubicBezTo>
                <a:cubicBezTo>
                  <a:pt x="9474" y="5400"/>
                  <a:pt x="12188" y="5400"/>
                  <a:pt x="14904" y="5400"/>
                </a:cubicBezTo>
                <a:cubicBezTo>
                  <a:pt x="15727" y="5400"/>
                  <a:pt x="14904" y="5400"/>
                  <a:pt x="14904" y="5400"/>
                </a:cubicBezTo>
                <a:close/>
                <a:moveTo>
                  <a:pt x="17880" y="0"/>
                </a:moveTo>
                <a:cubicBezTo>
                  <a:pt x="12999" y="0"/>
                  <a:pt x="8118" y="0"/>
                  <a:pt x="3238" y="0"/>
                </a:cubicBezTo>
                <a:cubicBezTo>
                  <a:pt x="13" y="0"/>
                  <a:pt x="30" y="2612"/>
                  <a:pt x="30" y="4753"/>
                </a:cubicBezTo>
                <a:cubicBezTo>
                  <a:pt x="30" y="7479"/>
                  <a:pt x="30" y="10202"/>
                  <a:pt x="30" y="12928"/>
                </a:cubicBezTo>
                <a:cubicBezTo>
                  <a:pt x="30" y="13545"/>
                  <a:pt x="-227" y="14850"/>
                  <a:pt x="774" y="14850"/>
                </a:cubicBezTo>
                <a:cubicBezTo>
                  <a:pt x="1264" y="15202"/>
                  <a:pt x="1517" y="14484"/>
                  <a:pt x="1517" y="15247"/>
                </a:cubicBezTo>
                <a:cubicBezTo>
                  <a:pt x="1517" y="16017"/>
                  <a:pt x="1517" y="16786"/>
                  <a:pt x="1517" y="17556"/>
                </a:cubicBezTo>
                <a:cubicBezTo>
                  <a:pt x="1517" y="17973"/>
                  <a:pt x="1407" y="18553"/>
                  <a:pt x="1887" y="18808"/>
                </a:cubicBezTo>
                <a:cubicBezTo>
                  <a:pt x="2419" y="19091"/>
                  <a:pt x="3005" y="18570"/>
                  <a:pt x="3005" y="19250"/>
                </a:cubicBezTo>
                <a:cubicBezTo>
                  <a:pt x="3005" y="21035"/>
                  <a:pt x="3627" y="21600"/>
                  <a:pt x="5593" y="21600"/>
                </a:cubicBezTo>
                <a:cubicBezTo>
                  <a:pt x="7467" y="21600"/>
                  <a:pt x="7467" y="20333"/>
                  <a:pt x="7467" y="19000"/>
                </a:cubicBezTo>
                <a:cubicBezTo>
                  <a:pt x="7467" y="18786"/>
                  <a:pt x="10495" y="18900"/>
                  <a:pt x="10846" y="18900"/>
                </a:cubicBezTo>
                <a:cubicBezTo>
                  <a:pt x="11497" y="18900"/>
                  <a:pt x="13417" y="18541"/>
                  <a:pt x="13417" y="19250"/>
                </a:cubicBezTo>
                <a:cubicBezTo>
                  <a:pt x="13417" y="21035"/>
                  <a:pt x="14039" y="21600"/>
                  <a:pt x="16006" y="21600"/>
                </a:cubicBezTo>
                <a:cubicBezTo>
                  <a:pt x="17726" y="21600"/>
                  <a:pt x="17880" y="20530"/>
                  <a:pt x="17880" y="19250"/>
                </a:cubicBezTo>
                <a:cubicBezTo>
                  <a:pt x="17880" y="18570"/>
                  <a:pt x="18466" y="19091"/>
                  <a:pt x="18999" y="18808"/>
                </a:cubicBezTo>
                <a:cubicBezTo>
                  <a:pt x="19478" y="18553"/>
                  <a:pt x="19367" y="17973"/>
                  <a:pt x="19367" y="17556"/>
                </a:cubicBezTo>
                <a:cubicBezTo>
                  <a:pt x="19367" y="16738"/>
                  <a:pt x="18862" y="14850"/>
                  <a:pt x="19918" y="14850"/>
                </a:cubicBezTo>
                <a:cubicBezTo>
                  <a:pt x="21061" y="14850"/>
                  <a:pt x="20855" y="13834"/>
                  <a:pt x="20855" y="13096"/>
                </a:cubicBezTo>
                <a:cubicBezTo>
                  <a:pt x="20855" y="10638"/>
                  <a:pt x="20855" y="8183"/>
                  <a:pt x="20855" y="5726"/>
                </a:cubicBezTo>
                <a:cubicBezTo>
                  <a:pt x="20855" y="3608"/>
                  <a:pt x="21373" y="0"/>
                  <a:pt x="17880" y="0"/>
                </a:cubicBezTo>
                <a:cubicBezTo>
                  <a:pt x="17880" y="0"/>
                  <a:pt x="19523" y="0"/>
                  <a:pt x="17880" y="0"/>
                </a:cubicBezTo>
                <a:close/>
                <a:moveTo>
                  <a:pt x="1788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6" name="AutoShape 264"/>
          <p:cNvSpPr>
            <a:spLocks/>
          </p:cNvSpPr>
          <p:nvPr/>
        </p:nvSpPr>
        <p:spPr bwMode="auto">
          <a:xfrm>
            <a:off x="11461750" y="5175250"/>
            <a:ext cx="261144" cy="33338"/>
          </a:xfrm>
          <a:custGeom>
            <a:avLst/>
            <a:gdLst/>
            <a:ahLst/>
            <a:cxnLst/>
            <a:rect l="0" t="0" r="r" b="b"/>
            <a:pathLst>
              <a:path w="20746" h="20690">
                <a:moveTo>
                  <a:pt x="19487" y="0"/>
                </a:moveTo>
                <a:cubicBezTo>
                  <a:pt x="15905" y="0"/>
                  <a:pt x="12322" y="0"/>
                  <a:pt x="8741" y="0"/>
                </a:cubicBezTo>
                <a:cubicBezTo>
                  <a:pt x="6663" y="0"/>
                  <a:pt x="4587" y="0"/>
                  <a:pt x="2511" y="0"/>
                </a:cubicBezTo>
                <a:cubicBezTo>
                  <a:pt x="2096" y="0"/>
                  <a:pt x="1682" y="0"/>
                  <a:pt x="1270" y="0"/>
                </a:cubicBezTo>
                <a:cubicBezTo>
                  <a:pt x="-416" y="0"/>
                  <a:pt x="-427" y="19962"/>
                  <a:pt x="1260" y="19962"/>
                </a:cubicBezTo>
                <a:cubicBezTo>
                  <a:pt x="2330" y="21600"/>
                  <a:pt x="3661" y="19962"/>
                  <a:pt x="4746" y="19962"/>
                </a:cubicBezTo>
                <a:cubicBezTo>
                  <a:pt x="7167" y="19962"/>
                  <a:pt x="9586" y="19962"/>
                  <a:pt x="12005" y="19962"/>
                </a:cubicBezTo>
                <a:cubicBezTo>
                  <a:pt x="14083" y="19962"/>
                  <a:pt x="16159" y="19962"/>
                  <a:pt x="18236" y="19962"/>
                </a:cubicBezTo>
                <a:cubicBezTo>
                  <a:pt x="18650" y="19962"/>
                  <a:pt x="19063" y="19962"/>
                  <a:pt x="19476" y="19962"/>
                </a:cubicBezTo>
                <a:cubicBezTo>
                  <a:pt x="21162" y="19962"/>
                  <a:pt x="21173" y="0"/>
                  <a:pt x="19487" y="0"/>
                </a:cubicBezTo>
                <a:cubicBezTo>
                  <a:pt x="19487" y="0"/>
                  <a:pt x="20206" y="0"/>
                  <a:pt x="19487" y="0"/>
                </a:cubicBezTo>
                <a:close/>
                <a:moveTo>
                  <a:pt x="19487"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7" name="AutoShape 265"/>
          <p:cNvSpPr>
            <a:spLocks/>
          </p:cNvSpPr>
          <p:nvPr/>
        </p:nvSpPr>
        <p:spPr bwMode="auto">
          <a:xfrm>
            <a:off x="11506200" y="5010150"/>
            <a:ext cx="211932" cy="147638"/>
          </a:xfrm>
          <a:custGeom>
            <a:avLst/>
            <a:gdLst/>
            <a:ahLst/>
            <a:cxnLst/>
            <a:rect l="0" t="0" r="r" b="b"/>
            <a:pathLst>
              <a:path w="19785" h="21368">
                <a:moveTo>
                  <a:pt x="1538" y="2447"/>
                </a:moveTo>
                <a:cubicBezTo>
                  <a:pt x="2326" y="2447"/>
                  <a:pt x="3065" y="1874"/>
                  <a:pt x="3065" y="3232"/>
                </a:cubicBezTo>
                <a:cubicBezTo>
                  <a:pt x="3065" y="5081"/>
                  <a:pt x="3065" y="6929"/>
                  <a:pt x="3065" y="8779"/>
                </a:cubicBezTo>
                <a:cubicBezTo>
                  <a:pt x="3065" y="12190"/>
                  <a:pt x="3065" y="15597"/>
                  <a:pt x="3065" y="19002"/>
                </a:cubicBezTo>
                <a:cubicBezTo>
                  <a:pt x="877" y="19002"/>
                  <a:pt x="1538" y="13201"/>
                  <a:pt x="1538" y="11143"/>
                </a:cubicBezTo>
                <a:cubicBezTo>
                  <a:pt x="1538" y="8244"/>
                  <a:pt x="1538" y="5346"/>
                  <a:pt x="1538" y="2447"/>
                </a:cubicBezTo>
                <a:cubicBezTo>
                  <a:pt x="1538" y="2447"/>
                  <a:pt x="1538" y="2447"/>
                  <a:pt x="1538" y="2447"/>
                </a:cubicBezTo>
                <a:close/>
                <a:moveTo>
                  <a:pt x="18339" y="9542"/>
                </a:moveTo>
                <a:cubicBezTo>
                  <a:pt x="18339" y="12119"/>
                  <a:pt x="16948" y="14273"/>
                  <a:pt x="15284" y="14273"/>
                </a:cubicBezTo>
                <a:cubicBezTo>
                  <a:pt x="15284" y="11120"/>
                  <a:pt x="15284" y="7965"/>
                  <a:pt x="15284" y="4811"/>
                </a:cubicBezTo>
                <a:cubicBezTo>
                  <a:pt x="16948" y="4811"/>
                  <a:pt x="18339" y="6967"/>
                  <a:pt x="18339" y="9542"/>
                </a:cubicBezTo>
                <a:cubicBezTo>
                  <a:pt x="18339" y="12147"/>
                  <a:pt x="18339" y="6933"/>
                  <a:pt x="18339" y="9542"/>
                </a:cubicBezTo>
                <a:close/>
                <a:moveTo>
                  <a:pt x="3065" y="21368"/>
                </a:moveTo>
                <a:cubicBezTo>
                  <a:pt x="5201" y="21368"/>
                  <a:pt x="7338" y="21368"/>
                  <a:pt x="9476" y="21368"/>
                </a:cubicBezTo>
                <a:cubicBezTo>
                  <a:pt x="10385" y="21368"/>
                  <a:pt x="11294" y="21368"/>
                  <a:pt x="12204" y="21368"/>
                </a:cubicBezTo>
                <a:cubicBezTo>
                  <a:pt x="12933" y="21368"/>
                  <a:pt x="13641" y="20985"/>
                  <a:pt x="14199" y="20255"/>
                </a:cubicBezTo>
                <a:cubicBezTo>
                  <a:pt x="15048" y="19142"/>
                  <a:pt x="14966" y="16755"/>
                  <a:pt x="15860" y="16583"/>
                </a:cubicBezTo>
                <a:cubicBezTo>
                  <a:pt x="20464" y="15690"/>
                  <a:pt x="21264" y="5516"/>
                  <a:pt x="16941" y="2925"/>
                </a:cubicBezTo>
                <a:cubicBezTo>
                  <a:pt x="16319" y="2551"/>
                  <a:pt x="15284" y="2948"/>
                  <a:pt x="15284" y="1833"/>
                </a:cubicBezTo>
                <a:cubicBezTo>
                  <a:pt x="15284" y="1606"/>
                  <a:pt x="15367" y="81"/>
                  <a:pt x="15222" y="81"/>
                </a:cubicBezTo>
                <a:cubicBezTo>
                  <a:pt x="14500" y="81"/>
                  <a:pt x="13777" y="81"/>
                  <a:pt x="13055" y="81"/>
                </a:cubicBezTo>
                <a:cubicBezTo>
                  <a:pt x="11806" y="81"/>
                  <a:pt x="10" y="-232"/>
                  <a:pt x="10" y="375"/>
                </a:cubicBezTo>
                <a:cubicBezTo>
                  <a:pt x="10" y="4299"/>
                  <a:pt x="10" y="8225"/>
                  <a:pt x="10" y="12151"/>
                </a:cubicBezTo>
                <a:cubicBezTo>
                  <a:pt x="10" y="15749"/>
                  <a:pt x="-336" y="21368"/>
                  <a:pt x="3065" y="21368"/>
                </a:cubicBezTo>
                <a:cubicBezTo>
                  <a:pt x="3065" y="21368"/>
                  <a:pt x="1379" y="21368"/>
                  <a:pt x="3065" y="21368"/>
                </a:cubicBezTo>
                <a:close/>
                <a:moveTo>
                  <a:pt x="3065" y="2136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8" name="AutoShape 266"/>
          <p:cNvSpPr>
            <a:spLocks/>
          </p:cNvSpPr>
          <p:nvPr/>
        </p:nvSpPr>
        <p:spPr bwMode="auto">
          <a:xfrm>
            <a:off x="9385300" y="1409700"/>
            <a:ext cx="264319" cy="180182"/>
          </a:xfrm>
          <a:custGeom>
            <a:avLst/>
            <a:gdLst/>
            <a:ahLst/>
            <a:cxnLst/>
            <a:rect l="0" t="0" r="r" b="b"/>
            <a:pathLst>
              <a:path w="21148" h="21452">
                <a:moveTo>
                  <a:pt x="17175" y="58"/>
                </a:moveTo>
                <a:cubicBezTo>
                  <a:pt x="17175" y="2293"/>
                  <a:pt x="17166" y="2003"/>
                  <a:pt x="18664" y="2003"/>
                </a:cubicBezTo>
                <a:cubicBezTo>
                  <a:pt x="19774" y="2003"/>
                  <a:pt x="19798" y="1706"/>
                  <a:pt x="19798" y="3251"/>
                </a:cubicBezTo>
                <a:cubicBezTo>
                  <a:pt x="19798" y="7209"/>
                  <a:pt x="19798" y="11170"/>
                  <a:pt x="19798" y="15128"/>
                </a:cubicBezTo>
                <a:cubicBezTo>
                  <a:pt x="19798" y="16476"/>
                  <a:pt x="19798" y="17826"/>
                  <a:pt x="19798" y="19177"/>
                </a:cubicBezTo>
                <a:cubicBezTo>
                  <a:pt x="19798" y="19904"/>
                  <a:pt x="18484" y="19507"/>
                  <a:pt x="18098" y="19507"/>
                </a:cubicBezTo>
                <a:cubicBezTo>
                  <a:pt x="16756" y="19507"/>
                  <a:pt x="15412" y="19507"/>
                  <a:pt x="14069" y="19507"/>
                </a:cubicBezTo>
                <a:cubicBezTo>
                  <a:pt x="12913" y="19507"/>
                  <a:pt x="13241" y="19073"/>
                  <a:pt x="13241" y="17353"/>
                </a:cubicBezTo>
                <a:cubicBezTo>
                  <a:pt x="13241" y="16888"/>
                  <a:pt x="13388" y="13673"/>
                  <a:pt x="13119" y="13673"/>
                </a:cubicBezTo>
                <a:cubicBezTo>
                  <a:pt x="11830" y="13673"/>
                  <a:pt x="10541" y="13673"/>
                  <a:pt x="9251" y="13673"/>
                </a:cubicBezTo>
                <a:cubicBezTo>
                  <a:pt x="8170" y="13673"/>
                  <a:pt x="7996" y="13274"/>
                  <a:pt x="7996" y="14891"/>
                </a:cubicBezTo>
                <a:cubicBezTo>
                  <a:pt x="7996" y="15284"/>
                  <a:pt x="8024" y="19507"/>
                  <a:pt x="7970" y="19507"/>
                </a:cubicBezTo>
                <a:cubicBezTo>
                  <a:pt x="5803" y="19507"/>
                  <a:pt x="3634" y="19507"/>
                  <a:pt x="1466" y="19507"/>
                </a:cubicBezTo>
                <a:cubicBezTo>
                  <a:pt x="1412" y="19507"/>
                  <a:pt x="1440" y="11601"/>
                  <a:pt x="1440" y="11023"/>
                </a:cubicBezTo>
                <a:cubicBezTo>
                  <a:pt x="1440" y="9031"/>
                  <a:pt x="1440" y="7038"/>
                  <a:pt x="1440" y="5046"/>
                </a:cubicBezTo>
                <a:cubicBezTo>
                  <a:pt x="1440" y="4594"/>
                  <a:pt x="1220" y="2349"/>
                  <a:pt x="1440" y="2003"/>
                </a:cubicBezTo>
                <a:cubicBezTo>
                  <a:pt x="1696" y="1603"/>
                  <a:pt x="4063" y="2437"/>
                  <a:pt x="4063" y="1859"/>
                </a:cubicBezTo>
                <a:cubicBezTo>
                  <a:pt x="4063" y="1640"/>
                  <a:pt x="4107" y="58"/>
                  <a:pt x="4024" y="58"/>
                </a:cubicBezTo>
                <a:cubicBezTo>
                  <a:pt x="3438" y="58"/>
                  <a:pt x="2853" y="58"/>
                  <a:pt x="2269" y="58"/>
                </a:cubicBezTo>
                <a:cubicBezTo>
                  <a:pt x="2001" y="58"/>
                  <a:pt x="129" y="-148"/>
                  <a:pt x="129" y="218"/>
                </a:cubicBezTo>
                <a:cubicBezTo>
                  <a:pt x="129" y="1454"/>
                  <a:pt x="129" y="2689"/>
                  <a:pt x="129" y="3925"/>
                </a:cubicBezTo>
                <a:cubicBezTo>
                  <a:pt x="129" y="8182"/>
                  <a:pt x="129" y="12438"/>
                  <a:pt x="129" y="16692"/>
                </a:cubicBezTo>
                <a:cubicBezTo>
                  <a:pt x="129" y="17718"/>
                  <a:pt x="-346" y="21452"/>
                  <a:pt x="523" y="21452"/>
                </a:cubicBezTo>
                <a:cubicBezTo>
                  <a:pt x="2576" y="21452"/>
                  <a:pt x="4629" y="21452"/>
                  <a:pt x="6681" y="21452"/>
                </a:cubicBezTo>
                <a:cubicBezTo>
                  <a:pt x="11447" y="21452"/>
                  <a:pt x="16212" y="21452"/>
                  <a:pt x="20977" y="21452"/>
                </a:cubicBezTo>
                <a:cubicBezTo>
                  <a:pt x="21254" y="21452"/>
                  <a:pt x="21109" y="8485"/>
                  <a:pt x="21109" y="7278"/>
                </a:cubicBezTo>
                <a:cubicBezTo>
                  <a:pt x="21109" y="4925"/>
                  <a:pt x="21109" y="2571"/>
                  <a:pt x="21109" y="218"/>
                </a:cubicBezTo>
                <a:cubicBezTo>
                  <a:pt x="21109" y="-122"/>
                  <a:pt x="17662" y="58"/>
                  <a:pt x="17175" y="58"/>
                </a:cubicBezTo>
                <a:cubicBezTo>
                  <a:pt x="17175" y="58"/>
                  <a:pt x="17175" y="58"/>
                  <a:pt x="17175" y="58"/>
                </a:cubicBezTo>
                <a:close/>
                <a:moveTo>
                  <a:pt x="17175" y="5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39" name="AutoShape 267"/>
          <p:cNvSpPr>
            <a:spLocks/>
          </p:cNvSpPr>
          <p:nvPr/>
        </p:nvSpPr>
        <p:spPr bwMode="auto">
          <a:xfrm>
            <a:off x="9455150" y="1327150"/>
            <a:ext cx="132557" cy="115094"/>
          </a:xfrm>
          <a:custGeom>
            <a:avLst/>
            <a:gdLst/>
            <a:ahLst/>
            <a:cxnLst/>
            <a:rect l="0" t="0" r="r" b="b"/>
            <a:pathLst>
              <a:path w="20869" h="20970">
                <a:moveTo>
                  <a:pt x="7875" y="3053"/>
                </a:moveTo>
                <a:cubicBezTo>
                  <a:pt x="7875" y="4859"/>
                  <a:pt x="7875" y="6666"/>
                  <a:pt x="7875" y="8477"/>
                </a:cubicBezTo>
                <a:cubicBezTo>
                  <a:pt x="7875" y="9571"/>
                  <a:pt x="10678" y="8994"/>
                  <a:pt x="11484" y="8994"/>
                </a:cubicBezTo>
                <a:cubicBezTo>
                  <a:pt x="13483" y="8994"/>
                  <a:pt x="13034" y="8724"/>
                  <a:pt x="13034" y="6425"/>
                </a:cubicBezTo>
                <a:cubicBezTo>
                  <a:pt x="13034" y="4291"/>
                  <a:pt x="12346" y="3053"/>
                  <a:pt x="14324" y="3053"/>
                </a:cubicBezTo>
                <a:cubicBezTo>
                  <a:pt x="15929" y="3053"/>
                  <a:pt x="15612" y="3154"/>
                  <a:pt x="15612" y="4927"/>
                </a:cubicBezTo>
                <a:cubicBezTo>
                  <a:pt x="15612" y="7187"/>
                  <a:pt x="15612" y="9450"/>
                  <a:pt x="15612" y="11710"/>
                </a:cubicBezTo>
                <a:cubicBezTo>
                  <a:pt x="15612" y="13605"/>
                  <a:pt x="15612" y="15499"/>
                  <a:pt x="15612" y="17393"/>
                </a:cubicBezTo>
                <a:cubicBezTo>
                  <a:pt x="15612" y="18238"/>
                  <a:pt x="13441" y="18328"/>
                  <a:pt x="13034" y="17903"/>
                </a:cubicBezTo>
                <a:cubicBezTo>
                  <a:pt x="12550" y="17402"/>
                  <a:pt x="13034" y="13312"/>
                  <a:pt x="13034" y="12479"/>
                </a:cubicBezTo>
                <a:cubicBezTo>
                  <a:pt x="13034" y="11382"/>
                  <a:pt x="10232" y="11964"/>
                  <a:pt x="9426" y="11964"/>
                </a:cubicBezTo>
                <a:cubicBezTo>
                  <a:pt x="7428" y="11964"/>
                  <a:pt x="7875" y="12234"/>
                  <a:pt x="7875" y="14530"/>
                </a:cubicBezTo>
                <a:cubicBezTo>
                  <a:pt x="7875" y="16665"/>
                  <a:pt x="8564" y="17903"/>
                  <a:pt x="6587" y="17903"/>
                </a:cubicBezTo>
                <a:cubicBezTo>
                  <a:pt x="4980" y="17903"/>
                  <a:pt x="5297" y="17802"/>
                  <a:pt x="5297" y="16029"/>
                </a:cubicBezTo>
                <a:cubicBezTo>
                  <a:pt x="5297" y="13766"/>
                  <a:pt x="5297" y="11508"/>
                  <a:pt x="5297" y="9245"/>
                </a:cubicBezTo>
                <a:cubicBezTo>
                  <a:pt x="5297" y="7351"/>
                  <a:pt x="5297" y="5457"/>
                  <a:pt x="5297" y="3563"/>
                </a:cubicBezTo>
                <a:cubicBezTo>
                  <a:pt x="5297" y="2496"/>
                  <a:pt x="7118" y="3053"/>
                  <a:pt x="7875" y="3053"/>
                </a:cubicBezTo>
                <a:cubicBezTo>
                  <a:pt x="7875" y="3053"/>
                  <a:pt x="7875" y="3053"/>
                  <a:pt x="7875" y="3053"/>
                </a:cubicBezTo>
                <a:close/>
                <a:moveTo>
                  <a:pt x="139" y="17903"/>
                </a:moveTo>
                <a:cubicBezTo>
                  <a:pt x="139" y="18874"/>
                  <a:pt x="-399" y="20873"/>
                  <a:pt x="641" y="20873"/>
                </a:cubicBezTo>
                <a:cubicBezTo>
                  <a:pt x="2186" y="20873"/>
                  <a:pt x="3731" y="20873"/>
                  <a:pt x="5276" y="20873"/>
                </a:cubicBezTo>
                <a:cubicBezTo>
                  <a:pt x="9815" y="20873"/>
                  <a:pt x="14355" y="20873"/>
                  <a:pt x="18895" y="20873"/>
                </a:cubicBezTo>
                <a:cubicBezTo>
                  <a:pt x="19893" y="20873"/>
                  <a:pt x="20770" y="21370"/>
                  <a:pt x="20770" y="20103"/>
                </a:cubicBezTo>
                <a:cubicBezTo>
                  <a:pt x="20770" y="18247"/>
                  <a:pt x="20770" y="16386"/>
                  <a:pt x="20770" y="14530"/>
                </a:cubicBezTo>
                <a:cubicBezTo>
                  <a:pt x="20770" y="10436"/>
                  <a:pt x="20770" y="6345"/>
                  <a:pt x="20770" y="2253"/>
                </a:cubicBezTo>
                <a:cubicBezTo>
                  <a:pt x="20770" y="1320"/>
                  <a:pt x="21201" y="82"/>
                  <a:pt x="20268" y="82"/>
                </a:cubicBezTo>
                <a:cubicBezTo>
                  <a:pt x="18723" y="82"/>
                  <a:pt x="17178" y="82"/>
                  <a:pt x="15634" y="82"/>
                </a:cubicBezTo>
                <a:cubicBezTo>
                  <a:pt x="11095" y="82"/>
                  <a:pt x="6555" y="82"/>
                  <a:pt x="2015" y="82"/>
                </a:cubicBezTo>
                <a:cubicBezTo>
                  <a:pt x="1605" y="82"/>
                  <a:pt x="139" y="-230"/>
                  <a:pt x="139" y="359"/>
                </a:cubicBezTo>
                <a:cubicBezTo>
                  <a:pt x="139" y="2516"/>
                  <a:pt x="139" y="4673"/>
                  <a:pt x="139" y="6830"/>
                </a:cubicBezTo>
                <a:cubicBezTo>
                  <a:pt x="139" y="10522"/>
                  <a:pt x="139" y="14213"/>
                  <a:pt x="139" y="17903"/>
                </a:cubicBezTo>
                <a:cubicBezTo>
                  <a:pt x="139" y="17903"/>
                  <a:pt x="139" y="17903"/>
                  <a:pt x="139" y="17903"/>
                </a:cubicBezTo>
                <a:close/>
                <a:moveTo>
                  <a:pt x="139" y="1790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0" name="AutoShape 268"/>
          <p:cNvSpPr>
            <a:spLocks/>
          </p:cNvSpPr>
          <p:nvPr/>
        </p:nvSpPr>
        <p:spPr bwMode="auto">
          <a:xfrm>
            <a:off x="9423400" y="1473200"/>
            <a:ext cx="52388" cy="34925"/>
          </a:xfrm>
          <a:custGeom>
            <a:avLst/>
            <a:gdLst/>
            <a:ahLst/>
            <a:cxnLst/>
            <a:rect l="0" t="0" r="r" b="b"/>
            <a:pathLst>
              <a:path w="19690" h="20050">
                <a:moveTo>
                  <a:pt x="450" y="20050"/>
                </a:moveTo>
                <a:cubicBezTo>
                  <a:pt x="6099" y="20050"/>
                  <a:pt x="11746" y="20050"/>
                  <a:pt x="17397" y="20050"/>
                </a:cubicBezTo>
                <a:cubicBezTo>
                  <a:pt x="19768" y="20050"/>
                  <a:pt x="20345" y="3403"/>
                  <a:pt x="18918" y="1240"/>
                </a:cubicBezTo>
                <a:cubicBezTo>
                  <a:pt x="17087" y="-1550"/>
                  <a:pt x="4771" y="1240"/>
                  <a:pt x="1972" y="1240"/>
                </a:cubicBezTo>
                <a:cubicBezTo>
                  <a:pt x="-1255" y="1240"/>
                  <a:pt x="450" y="15666"/>
                  <a:pt x="450" y="20050"/>
                </a:cubicBezTo>
                <a:cubicBezTo>
                  <a:pt x="450" y="20050"/>
                  <a:pt x="450" y="20050"/>
                  <a:pt x="450" y="20050"/>
                </a:cubicBezTo>
                <a:close/>
                <a:moveTo>
                  <a:pt x="450" y="2005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1" name="AutoShape 269"/>
          <p:cNvSpPr>
            <a:spLocks/>
          </p:cNvSpPr>
          <p:nvPr/>
        </p:nvSpPr>
        <p:spPr bwMode="auto">
          <a:xfrm>
            <a:off x="9423400" y="1524000"/>
            <a:ext cx="52388" cy="34925"/>
          </a:xfrm>
          <a:custGeom>
            <a:avLst/>
            <a:gdLst/>
            <a:ahLst/>
            <a:cxnLst/>
            <a:rect l="0" t="0" r="r" b="b"/>
            <a:pathLst>
              <a:path w="19690" h="20054">
                <a:moveTo>
                  <a:pt x="450" y="20054"/>
                </a:moveTo>
                <a:cubicBezTo>
                  <a:pt x="6099" y="20054"/>
                  <a:pt x="11746" y="20054"/>
                  <a:pt x="17397" y="20054"/>
                </a:cubicBezTo>
                <a:cubicBezTo>
                  <a:pt x="19768" y="20054"/>
                  <a:pt x="20345" y="3402"/>
                  <a:pt x="18918" y="1238"/>
                </a:cubicBezTo>
                <a:cubicBezTo>
                  <a:pt x="17087" y="-1546"/>
                  <a:pt x="4771" y="1238"/>
                  <a:pt x="1972" y="1238"/>
                </a:cubicBezTo>
                <a:cubicBezTo>
                  <a:pt x="-1255" y="1238"/>
                  <a:pt x="450" y="15676"/>
                  <a:pt x="450" y="20054"/>
                </a:cubicBezTo>
                <a:cubicBezTo>
                  <a:pt x="450" y="20054"/>
                  <a:pt x="450" y="20054"/>
                  <a:pt x="450" y="20054"/>
                </a:cubicBezTo>
                <a:close/>
                <a:moveTo>
                  <a:pt x="450" y="2005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2" name="AutoShape 270"/>
          <p:cNvSpPr>
            <a:spLocks/>
          </p:cNvSpPr>
          <p:nvPr/>
        </p:nvSpPr>
        <p:spPr bwMode="auto">
          <a:xfrm>
            <a:off x="9569450" y="1473200"/>
            <a:ext cx="52388" cy="34925"/>
          </a:xfrm>
          <a:custGeom>
            <a:avLst/>
            <a:gdLst/>
            <a:ahLst/>
            <a:cxnLst/>
            <a:rect l="0" t="0" r="r" b="b"/>
            <a:pathLst>
              <a:path w="19691" h="20050">
                <a:moveTo>
                  <a:pt x="449" y="20050"/>
                </a:moveTo>
                <a:cubicBezTo>
                  <a:pt x="6097" y="20050"/>
                  <a:pt x="11747" y="20050"/>
                  <a:pt x="17399" y="20050"/>
                </a:cubicBezTo>
                <a:cubicBezTo>
                  <a:pt x="19767" y="20050"/>
                  <a:pt x="20347" y="3403"/>
                  <a:pt x="18919" y="1240"/>
                </a:cubicBezTo>
                <a:cubicBezTo>
                  <a:pt x="17089" y="-1550"/>
                  <a:pt x="4769" y="1240"/>
                  <a:pt x="1970" y="1240"/>
                </a:cubicBezTo>
                <a:cubicBezTo>
                  <a:pt x="-1253" y="1240"/>
                  <a:pt x="449" y="15666"/>
                  <a:pt x="449" y="20050"/>
                </a:cubicBezTo>
                <a:cubicBezTo>
                  <a:pt x="449" y="20050"/>
                  <a:pt x="449" y="20050"/>
                  <a:pt x="449" y="20050"/>
                </a:cubicBezTo>
                <a:close/>
                <a:moveTo>
                  <a:pt x="449" y="2005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3" name="AutoShape 271"/>
          <p:cNvSpPr>
            <a:spLocks/>
          </p:cNvSpPr>
          <p:nvPr/>
        </p:nvSpPr>
        <p:spPr bwMode="auto">
          <a:xfrm>
            <a:off x="9569450" y="1524000"/>
            <a:ext cx="52388" cy="34925"/>
          </a:xfrm>
          <a:custGeom>
            <a:avLst/>
            <a:gdLst/>
            <a:ahLst/>
            <a:cxnLst/>
            <a:rect l="0" t="0" r="r" b="b"/>
            <a:pathLst>
              <a:path w="19691" h="20054">
                <a:moveTo>
                  <a:pt x="449" y="20054"/>
                </a:moveTo>
                <a:cubicBezTo>
                  <a:pt x="6097" y="20054"/>
                  <a:pt x="11747" y="20054"/>
                  <a:pt x="17399" y="20054"/>
                </a:cubicBezTo>
                <a:cubicBezTo>
                  <a:pt x="19767" y="20054"/>
                  <a:pt x="20347" y="3402"/>
                  <a:pt x="18919" y="1238"/>
                </a:cubicBezTo>
                <a:cubicBezTo>
                  <a:pt x="17089" y="-1546"/>
                  <a:pt x="4769" y="1238"/>
                  <a:pt x="1970" y="1238"/>
                </a:cubicBezTo>
                <a:cubicBezTo>
                  <a:pt x="-1253" y="1238"/>
                  <a:pt x="449" y="15676"/>
                  <a:pt x="449" y="20054"/>
                </a:cubicBezTo>
                <a:cubicBezTo>
                  <a:pt x="449" y="20054"/>
                  <a:pt x="449" y="20054"/>
                  <a:pt x="449" y="20054"/>
                </a:cubicBezTo>
                <a:close/>
                <a:moveTo>
                  <a:pt x="449" y="2005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4" name="AutoShape 272"/>
          <p:cNvSpPr>
            <a:spLocks/>
          </p:cNvSpPr>
          <p:nvPr/>
        </p:nvSpPr>
        <p:spPr bwMode="auto">
          <a:xfrm>
            <a:off x="9486900" y="1473200"/>
            <a:ext cx="66675" cy="34132"/>
          </a:xfrm>
          <a:custGeom>
            <a:avLst/>
            <a:gdLst/>
            <a:ahLst/>
            <a:cxnLst/>
            <a:rect l="0" t="0" r="r" b="b"/>
            <a:pathLst>
              <a:path w="21065" h="19630">
                <a:moveTo>
                  <a:pt x="0" y="19300"/>
                </a:moveTo>
                <a:cubicBezTo>
                  <a:pt x="5623" y="19300"/>
                  <a:pt x="11246" y="19300"/>
                  <a:pt x="16869" y="19300"/>
                </a:cubicBezTo>
                <a:cubicBezTo>
                  <a:pt x="18292" y="19300"/>
                  <a:pt x="20638" y="20719"/>
                  <a:pt x="20638" y="17668"/>
                </a:cubicBezTo>
                <a:cubicBezTo>
                  <a:pt x="20638" y="15071"/>
                  <a:pt x="21600" y="2099"/>
                  <a:pt x="20638" y="545"/>
                </a:cubicBezTo>
                <a:cubicBezTo>
                  <a:pt x="19879" y="-682"/>
                  <a:pt x="15411" y="545"/>
                  <a:pt x="14437" y="545"/>
                </a:cubicBezTo>
                <a:cubicBezTo>
                  <a:pt x="10881" y="545"/>
                  <a:pt x="7323" y="545"/>
                  <a:pt x="3769" y="545"/>
                </a:cubicBezTo>
                <a:cubicBezTo>
                  <a:pt x="2344" y="545"/>
                  <a:pt x="0" y="-881"/>
                  <a:pt x="0" y="2170"/>
                </a:cubicBezTo>
                <a:cubicBezTo>
                  <a:pt x="0" y="7882"/>
                  <a:pt x="0" y="13595"/>
                  <a:pt x="0" y="19300"/>
                </a:cubicBezTo>
                <a:cubicBezTo>
                  <a:pt x="0" y="19300"/>
                  <a:pt x="0" y="19300"/>
                  <a:pt x="0" y="19300"/>
                </a:cubicBezTo>
                <a:close/>
                <a:moveTo>
                  <a:pt x="0" y="193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5" name="AutoShape 273"/>
          <p:cNvSpPr>
            <a:spLocks/>
          </p:cNvSpPr>
          <p:nvPr/>
        </p:nvSpPr>
        <p:spPr bwMode="auto">
          <a:xfrm>
            <a:off x="10433050" y="1377950"/>
            <a:ext cx="265113" cy="216694"/>
          </a:xfrm>
          <a:custGeom>
            <a:avLst/>
            <a:gdLst/>
            <a:ahLst/>
            <a:cxnLst/>
            <a:rect l="0" t="0" r="r" b="b"/>
            <a:pathLst>
              <a:path w="20794" h="20471">
                <a:moveTo>
                  <a:pt x="14275" y="14115"/>
                </a:moveTo>
                <a:cubicBezTo>
                  <a:pt x="13576" y="14115"/>
                  <a:pt x="12875" y="14115"/>
                  <a:pt x="12175" y="14115"/>
                </a:cubicBezTo>
                <a:cubicBezTo>
                  <a:pt x="11441" y="14115"/>
                  <a:pt x="11706" y="14615"/>
                  <a:pt x="11706" y="15452"/>
                </a:cubicBezTo>
                <a:cubicBezTo>
                  <a:pt x="11706" y="15905"/>
                  <a:pt x="11946" y="17208"/>
                  <a:pt x="11482" y="17208"/>
                </a:cubicBezTo>
                <a:cubicBezTo>
                  <a:pt x="11097" y="17208"/>
                  <a:pt x="9388" y="17511"/>
                  <a:pt x="9137" y="17208"/>
                </a:cubicBezTo>
                <a:cubicBezTo>
                  <a:pt x="8913" y="16940"/>
                  <a:pt x="9137" y="15079"/>
                  <a:pt x="9137" y="14680"/>
                </a:cubicBezTo>
                <a:cubicBezTo>
                  <a:pt x="9137" y="13796"/>
                  <a:pt x="8721" y="14115"/>
                  <a:pt x="8026" y="14115"/>
                </a:cubicBezTo>
                <a:cubicBezTo>
                  <a:pt x="7648" y="14115"/>
                  <a:pt x="6567" y="14403"/>
                  <a:pt x="6567" y="13846"/>
                </a:cubicBezTo>
                <a:cubicBezTo>
                  <a:pt x="6567" y="13383"/>
                  <a:pt x="6315" y="11325"/>
                  <a:pt x="6567" y="11022"/>
                </a:cubicBezTo>
                <a:cubicBezTo>
                  <a:pt x="6790" y="10752"/>
                  <a:pt x="8335" y="11022"/>
                  <a:pt x="8667" y="11022"/>
                </a:cubicBezTo>
                <a:cubicBezTo>
                  <a:pt x="9401" y="11022"/>
                  <a:pt x="9137" y="10522"/>
                  <a:pt x="9137" y="9684"/>
                </a:cubicBezTo>
                <a:cubicBezTo>
                  <a:pt x="9137" y="9231"/>
                  <a:pt x="8897" y="7929"/>
                  <a:pt x="9361" y="7929"/>
                </a:cubicBezTo>
                <a:cubicBezTo>
                  <a:pt x="9745" y="7929"/>
                  <a:pt x="11454" y="7626"/>
                  <a:pt x="11706" y="7929"/>
                </a:cubicBezTo>
                <a:cubicBezTo>
                  <a:pt x="11929" y="8197"/>
                  <a:pt x="11706" y="10057"/>
                  <a:pt x="11706" y="10456"/>
                </a:cubicBezTo>
                <a:cubicBezTo>
                  <a:pt x="11706" y="11341"/>
                  <a:pt x="12121" y="11022"/>
                  <a:pt x="12816" y="11022"/>
                </a:cubicBezTo>
                <a:cubicBezTo>
                  <a:pt x="13194" y="11022"/>
                  <a:pt x="14275" y="10734"/>
                  <a:pt x="14275" y="11291"/>
                </a:cubicBezTo>
                <a:cubicBezTo>
                  <a:pt x="14275" y="12233"/>
                  <a:pt x="14275" y="13174"/>
                  <a:pt x="14275" y="14115"/>
                </a:cubicBezTo>
                <a:cubicBezTo>
                  <a:pt x="14275" y="14115"/>
                  <a:pt x="14275" y="14115"/>
                  <a:pt x="14275" y="14115"/>
                </a:cubicBezTo>
                <a:close/>
                <a:moveTo>
                  <a:pt x="7575" y="2017"/>
                </a:moveTo>
                <a:cubicBezTo>
                  <a:pt x="8361" y="1121"/>
                  <a:pt x="11017" y="1743"/>
                  <a:pt x="12052" y="1743"/>
                </a:cubicBezTo>
                <a:cubicBezTo>
                  <a:pt x="13698" y="1743"/>
                  <a:pt x="13438" y="3038"/>
                  <a:pt x="13736" y="4836"/>
                </a:cubicBezTo>
                <a:cubicBezTo>
                  <a:pt x="11526" y="4836"/>
                  <a:pt x="9316" y="4836"/>
                  <a:pt x="7106" y="4836"/>
                </a:cubicBezTo>
                <a:cubicBezTo>
                  <a:pt x="7263" y="3896"/>
                  <a:pt x="7418" y="2956"/>
                  <a:pt x="7575" y="2017"/>
                </a:cubicBezTo>
                <a:cubicBezTo>
                  <a:pt x="7575" y="2017"/>
                  <a:pt x="7575" y="2017"/>
                  <a:pt x="7575" y="2017"/>
                </a:cubicBezTo>
                <a:close/>
                <a:moveTo>
                  <a:pt x="18130" y="4836"/>
                </a:moveTo>
                <a:cubicBezTo>
                  <a:pt x="17119" y="4836"/>
                  <a:pt x="16108" y="4836"/>
                  <a:pt x="15098" y="4836"/>
                </a:cubicBezTo>
                <a:cubicBezTo>
                  <a:pt x="14870" y="4836"/>
                  <a:pt x="14654" y="2093"/>
                  <a:pt x="14528" y="1713"/>
                </a:cubicBezTo>
                <a:cubicBezTo>
                  <a:pt x="14108" y="-804"/>
                  <a:pt x="9450" y="196"/>
                  <a:pt x="7972" y="196"/>
                </a:cubicBezTo>
                <a:cubicBezTo>
                  <a:pt x="6592" y="196"/>
                  <a:pt x="6335" y="1590"/>
                  <a:pt x="6120" y="2887"/>
                </a:cubicBezTo>
                <a:cubicBezTo>
                  <a:pt x="5806" y="4778"/>
                  <a:pt x="6029" y="4836"/>
                  <a:pt x="4432" y="4836"/>
                </a:cubicBezTo>
                <a:cubicBezTo>
                  <a:pt x="3132" y="4836"/>
                  <a:pt x="1691" y="4596"/>
                  <a:pt x="750" y="5939"/>
                </a:cubicBezTo>
                <a:cubicBezTo>
                  <a:pt x="10" y="6994"/>
                  <a:pt x="143" y="8346"/>
                  <a:pt x="143" y="9623"/>
                </a:cubicBezTo>
                <a:cubicBezTo>
                  <a:pt x="143" y="12228"/>
                  <a:pt x="-206" y="15192"/>
                  <a:pt x="185" y="17762"/>
                </a:cubicBezTo>
                <a:cubicBezTo>
                  <a:pt x="646" y="20796"/>
                  <a:pt x="3446" y="20301"/>
                  <a:pt x="5324" y="20301"/>
                </a:cubicBezTo>
                <a:cubicBezTo>
                  <a:pt x="8118" y="20301"/>
                  <a:pt x="10912" y="20301"/>
                  <a:pt x="13705" y="20301"/>
                </a:cubicBezTo>
                <a:cubicBezTo>
                  <a:pt x="15272" y="20301"/>
                  <a:pt x="17506" y="20791"/>
                  <a:pt x="19023" y="20106"/>
                </a:cubicBezTo>
                <a:cubicBezTo>
                  <a:pt x="21394" y="19039"/>
                  <a:pt x="20699" y="14720"/>
                  <a:pt x="20699" y="12357"/>
                </a:cubicBezTo>
                <a:cubicBezTo>
                  <a:pt x="20699" y="9830"/>
                  <a:pt x="21373" y="4836"/>
                  <a:pt x="18130" y="4836"/>
                </a:cubicBezTo>
                <a:cubicBezTo>
                  <a:pt x="18130" y="4836"/>
                  <a:pt x="19542" y="4836"/>
                  <a:pt x="18130" y="4836"/>
                </a:cubicBezTo>
                <a:close/>
                <a:moveTo>
                  <a:pt x="18130" y="483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6" name="AutoShape 274"/>
          <p:cNvSpPr>
            <a:spLocks/>
          </p:cNvSpPr>
          <p:nvPr/>
        </p:nvSpPr>
        <p:spPr bwMode="auto">
          <a:xfrm>
            <a:off x="11029950" y="2895600"/>
            <a:ext cx="227807" cy="156369"/>
          </a:xfrm>
          <a:custGeom>
            <a:avLst/>
            <a:gdLst/>
            <a:ahLst/>
            <a:cxnLst/>
            <a:rect l="0" t="0" r="r" b="b"/>
            <a:pathLst>
              <a:path w="20357" h="18605">
                <a:moveTo>
                  <a:pt x="18797" y="9556"/>
                </a:moveTo>
                <a:cubicBezTo>
                  <a:pt x="20063" y="2442"/>
                  <a:pt x="13582" y="-2995"/>
                  <a:pt x="9363" y="1839"/>
                </a:cubicBezTo>
                <a:cubicBezTo>
                  <a:pt x="8928" y="2337"/>
                  <a:pt x="8549" y="2921"/>
                  <a:pt x="8240" y="3562"/>
                </a:cubicBezTo>
                <a:cubicBezTo>
                  <a:pt x="7715" y="4651"/>
                  <a:pt x="7465" y="3859"/>
                  <a:pt x="6562" y="3859"/>
                </a:cubicBezTo>
                <a:cubicBezTo>
                  <a:pt x="5361" y="3859"/>
                  <a:pt x="4221" y="4672"/>
                  <a:pt x="3549" y="5994"/>
                </a:cubicBezTo>
                <a:cubicBezTo>
                  <a:pt x="3264" y="6554"/>
                  <a:pt x="3071" y="7192"/>
                  <a:pt x="2981" y="7858"/>
                </a:cubicBezTo>
                <a:cubicBezTo>
                  <a:pt x="2828" y="8990"/>
                  <a:pt x="2041" y="9075"/>
                  <a:pt x="1391" y="9829"/>
                </a:cubicBezTo>
                <a:cubicBezTo>
                  <a:pt x="565" y="10791"/>
                  <a:pt x="-60" y="12186"/>
                  <a:pt x="4" y="13687"/>
                </a:cubicBezTo>
                <a:cubicBezTo>
                  <a:pt x="672" y="12776"/>
                  <a:pt x="1527" y="12119"/>
                  <a:pt x="2456" y="11819"/>
                </a:cubicBezTo>
                <a:cubicBezTo>
                  <a:pt x="2846" y="11697"/>
                  <a:pt x="3241" y="11633"/>
                  <a:pt x="3642" y="11633"/>
                </a:cubicBezTo>
                <a:cubicBezTo>
                  <a:pt x="4653" y="11633"/>
                  <a:pt x="4483" y="11351"/>
                  <a:pt x="5181" y="10454"/>
                </a:cubicBezTo>
                <a:cubicBezTo>
                  <a:pt x="6804" y="8367"/>
                  <a:pt x="9109" y="7401"/>
                  <a:pt x="11339" y="7862"/>
                </a:cubicBezTo>
                <a:cubicBezTo>
                  <a:pt x="15349" y="8693"/>
                  <a:pt x="17659" y="13487"/>
                  <a:pt x="17488" y="18605"/>
                </a:cubicBezTo>
                <a:cubicBezTo>
                  <a:pt x="20386" y="16930"/>
                  <a:pt x="21540" y="12411"/>
                  <a:pt x="18797" y="9556"/>
                </a:cubicBezTo>
                <a:cubicBezTo>
                  <a:pt x="18901" y="8972"/>
                  <a:pt x="19803" y="10604"/>
                  <a:pt x="18797" y="9556"/>
                </a:cubicBezTo>
                <a:close/>
                <a:moveTo>
                  <a:pt x="18797" y="955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7" name="AutoShape 275"/>
          <p:cNvSpPr>
            <a:spLocks/>
          </p:cNvSpPr>
          <p:nvPr/>
        </p:nvSpPr>
        <p:spPr bwMode="auto">
          <a:xfrm>
            <a:off x="10998200" y="2997200"/>
            <a:ext cx="227807" cy="164307"/>
          </a:xfrm>
          <a:custGeom>
            <a:avLst/>
            <a:gdLst/>
            <a:ahLst/>
            <a:cxnLst/>
            <a:rect l="0" t="0" r="r" b="b"/>
            <a:pathLst>
              <a:path w="19830" h="17412">
                <a:moveTo>
                  <a:pt x="18304" y="8437"/>
                </a:moveTo>
                <a:cubicBezTo>
                  <a:pt x="19817" y="675"/>
                  <a:pt x="10710" y="-3451"/>
                  <a:pt x="7705" y="3680"/>
                </a:cubicBezTo>
                <a:cubicBezTo>
                  <a:pt x="6483" y="3070"/>
                  <a:pt x="5056" y="3339"/>
                  <a:pt x="4050" y="4377"/>
                </a:cubicBezTo>
                <a:cubicBezTo>
                  <a:pt x="3552" y="4893"/>
                  <a:pt x="3173" y="5572"/>
                  <a:pt x="2969" y="6328"/>
                </a:cubicBezTo>
                <a:cubicBezTo>
                  <a:pt x="2628" y="7590"/>
                  <a:pt x="2671" y="7466"/>
                  <a:pt x="1744" y="8252"/>
                </a:cubicBezTo>
                <a:cubicBezTo>
                  <a:pt x="-629" y="10266"/>
                  <a:pt x="-556" y="13929"/>
                  <a:pt x="1815" y="15881"/>
                </a:cubicBezTo>
                <a:cubicBezTo>
                  <a:pt x="4569" y="18149"/>
                  <a:pt x="9162" y="17225"/>
                  <a:pt x="12311" y="17225"/>
                </a:cubicBezTo>
                <a:cubicBezTo>
                  <a:pt x="13930" y="17225"/>
                  <a:pt x="15545" y="17329"/>
                  <a:pt x="17069" y="16513"/>
                </a:cubicBezTo>
                <a:cubicBezTo>
                  <a:pt x="19878" y="15008"/>
                  <a:pt x="20971" y="10969"/>
                  <a:pt x="18304" y="8437"/>
                </a:cubicBezTo>
                <a:cubicBezTo>
                  <a:pt x="18406" y="7914"/>
                  <a:pt x="19288" y="9371"/>
                  <a:pt x="18304" y="8437"/>
                </a:cubicBezTo>
                <a:close/>
                <a:moveTo>
                  <a:pt x="18304" y="843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8" name="AutoShape 276"/>
          <p:cNvSpPr>
            <a:spLocks/>
          </p:cNvSpPr>
          <p:nvPr/>
        </p:nvSpPr>
        <p:spPr bwMode="auto">
          <a:xfrm>
            <a:off x="11537950" y="2901950"/>
            <a:ext cx="227807" cy="164307"/>
          </a:xfrm>
          <a:custGeom>
            <a:avLst/>
            <a:gdLst/>
            <a:ahLst/>
            <a:cxnLst/>
            <a:rect l="0" t="0" r="r" b="b"/>
            <a:pathLst>
              <a:path w="19830" h="17412">
                <a:moveTo>
                  <a:pt x="18304" y="8436"/>
                </a:moveTo>
                <a:cubicBezTo>
                  <a:pt x="19817" y="675"/>
                  <a:pt x="10711" y="-3452"/>
                  <a:pt x="7705" y="3681"/>
                </a:cubicBezTo>
                <a:cubicBezTo>
                  <a:pt x="6483" y="3070"/>
                  <a:pt x="5056" y="3339"/>
                  <a:pt x="4050" y="4378"/>
                </a:cubicBezTo>
                <a:cubicBezTo>
                  <a:pt x="3552" y="4892"/>
                  <a:pt x="3174" y="5573"/>
                  <a:pt x="2969" y="6327"/>
                </a:cubicBezTo>
                <a:cubicBezTo>
                  <a:pt x="2628" y="7589"/>
                  <a:pt x="2671" y="7466"/>
                  <a:pt x="1745" y="8252"/>
                </a:cubicBezTo>
                <a:cubicBezTo>
                  <a:pt x="-629" y="10267"/>
                  <a:pt x="-556" y="13929"/>
                  <a:pt x="1815" y="15881"/>
                </a:cubicBezTo>
                <a:cubicBezTo>
                  <a:pt x="4569" y="18148"/>
                  <a:pt x="9163" y="17226"/>
                  <a:pt x="12311" y="17226"/>
                </a:cubicBezTo>
                <a:cubicBezTo>
                  <a:pt x="13930" y="17226"/>
                  <a:pt x="15545" y="17329"/>
                  <a:pt x="17070" y="16513"/>
                </a:cubicBezTo>
                <a:cubicBezTo>
                  <a:pt x="19878" y="15008"/>
                  <a:pt x="20971" y="10970"/>
                  <a:pt x="18304" y="8436"/>
                </a:cubicBezTo>
                <a:cubicBezTo>
                  <a:pt x="18406" y="7915"/>
                  <a:pt x="19288" y="9371"/>
                  <a:pt x="18304" y="8436"/>
                </a:cubicBezTo>
                <a:close/>
                <a:moveTo>
                  <a:pt x="18304" y="843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49" name="AutoShape 277"/>
          <p:cNvSpPr>
            <a:spLocks/>
          </p:cNvSpPr>
          <p:nvPr/>
        </p:nvSpPr>
        <p:spPr bwMode="auto">
          <a:xfrm>
            <a:off x="10496550" y="5441950"/>
            <a:ext cx="227807" cy="164307"/>
          </a:xfrm>
          <a:custGeom>
            <a:avLst/>
            <a:gdLst/>
            <a:ahLst/>
            <a:cxnLst/>
            <a:rect l="0" t="0" r="r" b="b"/>
            <a:pathLst>
              <a:path w="19831" h="17412">
                <a:moveTo>
                  <a:pt x="18305" y="8436"/>
                </a:moveTo>
                <a:cubicBezTo>
                  <a:pt x="19818" y="675"/>
                  <a:pt x="10710" y="-3452"/>
                  <a:pt x="7704" y="3681"/>
                </a:cubicBezTo>
                <a:cubicBezTo>
                  <a:pt x="6483" y="3070"/>
                  <a:pt x="5056" y="3339"/>
                  <a:pt x="4049" y="4378"/>
                </a:cubicBezTo>
                <a:cubicBezTo>
                  <a:pt x="3551" y="4892"/>
                  <a:pt x="3173" y="5573"/>
                  <a:pt x="2968" y="6327"/>
                </a:cubicBezTo>
                <a:cubicBezTo>
                  <a:pt x="2627" y="7589"/>
                  <a:pt x="2670" y="7466"/>
                  <a:pt x="1744" y="8252"/>
                </a:cubicBezTo>
                <a:cubicBezTo>
                  <a:pt x="-629" y="10267"/>
                  <a:pt x="-557" y="13929"/>
                  <a:pt x="1814" y="15881"/>
                </a:cubicBezTo>
                <a:cubicBezTo>
                  <a:pt x="4568" y="18148"/>
                  <a:pt x="9162" y="17226"/>
                  <a:pt x="12312" y="17226"/>
                </a:cubicBezTo>
                <a:cubicBezTo>
                  <a:pt x="13930" y="17226"/>
                  <a:pt x="15545" y="17329"/>
                  <a:pt x="17069" y="16513"/>
                </a:cubicBezTo>
                <a:cubicBezTo>
                  <a:pt x="19879" y="15008"/>
                  <a:pt x="20971" y="10970"/>
                  <a:pt x="18305" y="8436"/>
                </a:cubicBezTo>
                <a:cubicBezTo>
                  <a:pt x="18406" y="7915"/>
                  <a:pt x="19288" y="9371"/>
                  <a:pt x="18305" y="8436"/>
                </a:cubicBezTo>
                <a:close/>
                <a:moveTo>
                  <a:pt x="18305" y="843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0" name="AutoShape 278"/>
          <p:cNvSpPr>
            <a:spLocks/>
          </p:cNvSpPr>
          <p:nvPr/>
        </p:nvSpPr>
        <p:spPr bwMode="auto">
          <a:xfrm>
            <a:off x="10528300" y="5626100"/>
            <a:ext cx="32544" cy="63500"/>
          </a:xfrm>
          <a:custGeom>
            <a:avLst/>
            <a:gdLst/>
            <a:ahLst/>
            <a:cxnLst/>
            <a:rect l="0" t="0" r="r" b="b"/>
            <a:pathLst>
              <a:path w="19097" h="18749">
                <a:moveTo>
                  <a:pt x="0" y="12811"/>
                </a:moveTo>
                <a:cubicBezTo>
                  <a:pt x="0" y="21600"/>
                  <a:pt x="21600" y="20099"/>
                  <a:pt x="18856" y="11812"/>
                </a:cubicBezTo>
                <a:cubicBezTo>
                  <a:pt x="17495" y="7706"/>
                  <a:pt x="13252" y="3681"/>
                  <a:pt x="9522" y="0"/>
                </a:cubicBezTo>
                <a:cubicBezTo>
                  <a:pt x="5748" y="3731"/>
                  <a:pt x="0" y="8520"/>
                  <a:pt x="0" y="12811"/>
                </a:cubicBezTo>
                <a:cubicBezTo>
                  <a:pt x="0" y="16346"/>
                  <a:pt x="0" y="9265"/>
                  <a:pt x="0" y="12811"/>
                </a:cubicBezTo>
                <a:close/>
                <a:moveTo>
                  <a:pt x="0" y="1281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1" name="AutoShape 279"/>
          <p:cNvSpPr>
            <a:spLocks/>
          </p:cNvSpPr>
          <p:nvPr/>
        </p:nvSpPr>
        <p:spPr bwMode="auto">
          <a:xfrm>
            <a:off x="10591800" y="5638800"/>
            <a:ext cx="32544" cy="63500"/>
          </a:xfrm>
          <a:custGeom>
            <a:avLst/>
            <a:gdLst/>
            <a:ahLst/>
            <a:cxnLst/>
            <a:rect l="0" t="0" r="r" b="b"/>
            <a:pathLst>
              <a:path w="19096" h="18749">
                <a:moveTo>
                  <a:pt x="0" y="12811"/>
                </a:moveTo>
                <a:cubicBezTo>
                  <a:pt x="0" y="21600"/>
                  <a:pt x="21600" y="20099"/>
                  <a:pt x="18855" y="11812"/>
                </a:cubicBezTo>
                <a:cubicBezTo>
                  <a:pt x="17500" y="7703"/>
                  <a:pt x="13250" y="3681"/>
                  <a:pt x="9518" y="0"/>
                </a:cubicBezTo>
                <a:cubicBezTo>
                  <a:pt x="5746" y="3731"/>
                  <a:pt x="0" y="8520"/>
                  <a:pt x="0" y="12811"/>
                </a:cubicBezTo>
                <a:cubicBezTo>
                  <a:pt x="0" y="16346"/>
                  <a:pt x="0" y="9265"/>
                  <a:pt x="0" y="12811"/>
                </a:cubicBezTo>
                <a:close/>
                <a:moveTo>
                  <a:pt x="0" y="1281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2" name="AutoShape 280"/>
          <p:cNvSpPr>
            <a:spLocks/>
          </p:cNvSpPr>
          <p:nvPr/>
        </p:nvSpPr>
        <p:spPr bwMode="auto">
          <a:xfrm>
            <a:off x="10661650" y="5626100"/>
            <a:ext cx="32544" cy="63500"/>
          </a:xfrm>
          <a:custGeom>
            <a:avLst/>
            <a:gdLst/>
            <a:ahLst/>
            <a:cxnLst/>
            <a:rect l="0" t="0" r="r" b="b"/>
            <a:pathLst>
              <a:path w="19097" h="18749">
                <a:moveTo>
                  <a:pt x="0" y="12811"/>
                </a:moveTo>
                <a:cubicBezTo>
                  <a:pt x="0" y="21600"/>
                  <a:pt x="21600" y="20099"/>
                  <a:pt x="18856" y="11812"/>
                </a:cubicBezTo>
                <a:cubicBezTo>
                  <a:pt x="17495" y="7706"/>
                  <a:pt x="13252" y="3681"/>
                  <a:pt x="9522" y="0"/>
                </a:cubicBezTo>
                <a:cubicBezTo>
                  <a:pt x="5744" y="3731"/>
                  <a:pt x="0" y="8520"/>
                  <a:pt x="0" y="12811"/>
                </a:cubicBezTo>
                <a:cubicBezTo>
                  <a:pt x="0" y="16346"/>
                  <a:pt x="0" y="9265"/>
                  <a:pt x="0" y="12811"/>
                </a:cubicBezTo>
                <a:close/>
                <a:moveTo>
                  <a:pt x="0" y="1281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3" name="AutoShape 281"/>
          <p:cNvSpPr>
            <a:spLocks/>
          </p:cNvSpPr>
          <p:nvPr/>
        </p:nvSpPr>
        <p:spPr bwMode="auto">
          <a:xfrm>
            <a:off x="9988550" y="2927350"/>
            <a:ext cx="27782" cy="27782"/>
          </a:xfrm>
          <a:custGeom>
            <a:avLst/>
            <a:gdLst/>
            <a:ahLst/>
            <a:cxnLst/>
            <a:rect l="0" t="0" r="r" b="b"/>
            <a:pathLst>
              <a:path w="15866" h="15865">
                <a:moveTo>
                  <a:pt x="7916" y="14516"/>
                </a:moveTo>
                <a:cubicBezTo>
                  <a:pt x="12031" y="18666"/>
                  <a:pt x="18800" y="12318"/>
                  <a:pt x="14474" y="7950"/>
                </a:cubicBezTo>
                <a:cubicBezTo>
                  <a:pt x="13779" y="6377"/>
                  <a:pt x="9489" y="2087"/>
                  <a:pt x="7916" y="1392"/>
                </a:cubicBezTo>
                <a:cubicBezTo>
                  <a:pt x="3544" y="-2934"/>
                  <a:pt x="-2800" y="3835"/>
                  <a:pt x="1350" y="7950"/>
                </a:cubicBezTo>
                <a:cubicBezTo>
                  <a:pt x="2396" y="10275"/>
                  <a:pt x="6093" y="12690"/>
                  <a:pt x="7916" y="14516"/>
                </a:cubicBezTo>
                <a:cubicBezTo>
                  <a:pt x="9710" y="16328"/>
                  <a:pt x="7916" y="14516"/>
                  <a:pt x="7916" y="14516"/>
                </a:cubicBezTo>
                <a:close/>
                <a:moveTo>
                  <a:pt x="7916" y="1451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4" name="AutoShape 282"/>
          <p:cNvSpPr>
            <a:spLocks/>
          </p:cNvSpPr>
          <p:nvPr/>
        </p:nvSpPr>
        <p:spPr bwMode="auto">
          <a:xfrm>
            <a:off x="9944100" y="3009900"/>
            <a:ext cx="32544" cy="18257"/>
          </a:xfrm>
          <a:custGeom>
            <a:avLst/>
            <a:gdLst/>
            <a:ahLst/>
            <a:cxnLst/>
            <a:rect l="0" t="0" r="r" b="b"/>
            <a:pathLst>
              <a:path w="21600" h="16200">
                <a:moveTo>
                  <a:pt x="21600" y="8104"/>
                </a:moveTo>
                <a:cubicBezTo>
                  <a:pt x="21600" y="-2701"/>
                  <a:pt x="0" y="-2701"/>
                  <a:pt x="0" y="8104"/>
                </a:cubicBezTo>
                <a:cubicBezTo>
                  <a:pt x="0" y="18899"/>
                  <a:pt x="21600" y="18899"/>
                  <a:pt x="21600" y="8104"/>
                </a:cubicBezTo>
                <a:cubicBezTo>
                  <a:pt x="21600" y="4159"/>
                  <a:pt x="21600" y="12049"/>
                  <a:pt x="21600" y="8104"/>
                </a:cubicBezTo>
                <a:close/>
                <a:moveTo>
                  <a:pt x="21600" y="810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5" name="AutoShape 283"/>
          <p:cNvSpPr>
            <a:spLocks/>
          </p:cNvSpPr>
          <p:nvPr/>
        </p:nvSpPr>
        <p:spPr bwMode="auto">
          <a:xfrm>
            <a:off x="9975850" y="3092450"/>
            <a:ext cx="25400" cy="28575"/>
          </a:xfrm>
          <a:custGeom>
            <a:avLst/>
            <a:gdLst/>
            <a:ahLst/>
            <a:cxnLst/>
            <a:rect l="0" t="0" r="r" b="b"/>
            <a:pathLst>
              <a:path w="13078" h="15399">
                <a:moveTo>
                  <a:pt x="6835" y="1631"/>
                </a:moveTo>
                <a:cubicBezTo>
                  <a:pt x="4773" y="3751"/>
                  <a:pt x="-6236" y="17983"/>
                  <a:pt x="4925" y="14986"/>
                </a:cubicBezTo>
                <a:cubicBezTo>
                  <a:pt x="7358" y="14338"/>
                  <a:pt x="9592" y="11021"/>
                  <a:pt x="11248" y="9333"/>
                </a:cubicBezTo>
                <a:cubicBezTo>
                  <a:pt x="15364" y="5112"/>
                  <a:pt x="11945" y="-3617"/>
                  <a:pt x="6835" y="1631"/>
                </a:cubicBezTo>
                <a:cubicBezTo>
                  <a:pt x="6835" y="1631"/>
                  <a:pt x="8469" y="-44"/>
                  <a:pt x="6835" y="1631"/>
                </a:cubicBezTo>
                <a:close/>
                <a:moveTo>
                  <a:pt x="6835" y="163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6" name="AutoShape 284"/>
          <p:cNvSpPr>
            <a:spLocks/>
          </p:cNvSpPr>
          <p:nvPr/>
        </p:nvSpPr>
        <p:spPr bwMode="auto">
          <a:xfrm>
            <a:off x="10058400" y="3130550"/>
            <a:ext cx="18257" cy="32544"/>
          </a:xfrm>
          <a:custGeom>
            <a:avLst/>
            <a:gdLst/>
            <a:ahLst/>
            <a:cxnLst/>
            <a:rect l="0" t="0" r="r" b="b"/>
            <a:pathLst>
              <a:path w="16186" h="21535">
                <a:moveTo>
                  <a:pt x="8099" y="0"/>
                </a:moveTo>
                <a:cubicBezTo>
                  <a:pt x="-2685" y="0"/>
                  <a:pt x="-2712" y="21535"/>
                  <a:pt x="8093" y="21535"/>
                </a:cubicBezTo>
                <a:cubicBezTo>
                  <a:pt x="18877" y="21600"/>
                  <a:pt x="18888" y="0"/>
                  <a:pt x="8099" y="0"/>
                </a:cubicBezTo>
                <a:cubicBezTo>
                  <a:pt x="4170" y="0"/>
                  <a:pt x="12033" y="0"/>
                  <a:pt x="8099" y="0"/>
                </a:cubicBezTo>
                <a:close/>
                <a:moveTo>
                  <a:pt x="80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7" name="AutoShape 285"/>
          <p:cNvSpPr>
            <a:spLocks/>
          </p:cNvSpPr>
          <p:nvPr/>
        </p:nvSpPr>
        <p:spPr bwMode="auto">
          <a:xfrm>
            <a:off x="10077450" y="2895600"/>
            <a:ext cx="18257" cy="32544"/>
          </a:xfrm>
          <a:custGeom>
            <a:avLst/>
            <a:gdLst/>
            <a:ahLst/>
            <a:cxnLst/>
            <a:rect l="0" t="0" r="r" b="b"/>
            <a:pathLst>
              <a:path w="16168" h="21554">
                <a:moveTo>
                  <a:pt x="8063" y="21543"/>
                </a:moveTo>
                <a:cubicBezTo>
                  <a:pt x="18835" y="21600"/>
                  <a:pt x="18895" y="0"/>
                  <a:pt x="8090" y="0"/>
                </a:cubicBezTo>
                <a:cubicBezTo>
                  <a:pt x="-2678" y="0"/>
                  <a:pt x="-2705" y="21543"/>
                  <a:pt x="8063" y="21543"/>
                </a:cubicBezTo>
                <a:cubicBezTo>
                  <a:pt x="12007" y="21567"/>
                  <a:pt x="4140" y="21543"/>
                  <a:pt x="8063" y="21543"/>
                </a:cubicBezTo>
                <a:close/>
                <a:moveTo>
                  <a:pt x="8063" y="2154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8" name="AutoShape 286"/>
          <p:cNvSpPr>
            <a:spLocks/>
          </p:cNvSpPr>
          <p:nvPr/>
        </p:nvSpPr>
        <p:spPr bwMode="auto">
          <a:xfrm>
            <a:off x="10140950" y="3105150"/>
            <a:ext cx="26988" cy="27782"/>
          </a:xfrm>
          <a:custGeom>
            <a:avLst/>
            <a:gdLst/>
            <a:ahLst/>
            <a:cxnLst/>
            <a:rect l="0" t="0" r="r" b="b"/>
            <a:pathLst>
              <a:path w="15825" h="15671">
                <a:moveTo>
                  <a:pt x="7777" y="1438"/>
                </a:moveTo>
                <a:cubicBezTo>
                  <a:pt x="3076" y="-3040"/>
                  <a:pt x="-2921" y="3977"/>
                  <a:pt x="1608" y="8345"/>
                </a:cubicBezTo>
                <a:cubicBezTo>
                  <a:pt x="3294" y="9975"/>
                  <a:pt x="5613" y="13373"/>
                  <a:pt x="7777" y="14295"/>
                </a:cubicBezTo>
                <a:cubicBezTo>
                  <a:pt x="12185" y="18560"/>
                  <a:pt x="18679" y="11915"/>
                  <a:pt x="14457" y="7884"/>
                </a:cubicBezTo>
                <a:cubicBezTo>
                  <a:pt x="13392" y="5600"/>
                  <a:pt x="9631" y="3234"/>
                  <a:pt x="7777" y="1438"/>
                </a:cubicBezTo>
                <a:cubicBezTo>
                  <a:pt x="5938" y="-323"/>
                  <a:pt x="7777" y="1438"/>
                  <a:pt x="7777" y="1438"/>
                </a:cubicBezTo>
                <a:close/>
                <a:moveTo>
                  <a:pt x="7777" y="143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59" name="AutoShape 287"/>
          <p:cNvSpPr>
            <a:spLocks/>
          </p:cNvSpPr>
          <p:nvPr/>
        </p:nvSpPr>
        <p:spPr bwMode="auto">
          <a:xfrm>
            <a:off x="10172700" y="3028950"/>
            <a:ext cx="31750" cy="17463"/>
          </a:xfrm>
          <a:custGeom>
            <a:avLst/>
            <a:gdLst/>
            <a:ahLst/>
            <a:cxnLst/>
            <a:rect l="0" t="0" r="r" b="b"/>
            <a:pathLst>
              <a:path w="18547" h="20267">
                <a:moveTo>
                  <a:pt x="14003" y="804"/>
                </a:moveTo>
                <a:cubicBezTo>
                  <a:pt x="11379" y="804"/>
                  <a:pt x="6979" y="-1005"/>
                  <a:pt x="4562" y="804"/>
                </a:cubicBezTo>
                <a:cubicBezTo>
                  <a:pt x="-1521" y="804"/>
                  <a:pt x="-1521" y="19305"/>
                  <a:pt x="4562" y="19305"/>
                </a:cubicBezTo>
                <a:cubicBezTo>
                  <a:pt x="6227" y="20567"/>
                  <a:pt x="12317" y="20595"/>
                  <a:pt x="13982" y="19347"/>
                </a:cubicBezTo>
                <a:cubicBezTo>
                  <a:pt x="20050" y="19347"/>
                  <a:pt x="20079" y="804"/>
                  <a:pt x="14003" y="804"/>
                </a:cubicBezTo>
                <a:cubicBezTo>
                  <a:pt x="14003" y="804"/>
                  <a:pt x="16592" y="804"/>
                  <a:pt x="14003" y="804"/>
                </a:cubicBezTo>
                <a:close/>
                <a:moveTo>
                  <a:pt x="14003" y="80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0" name="AutoShape 288"/>
          <p:cNvSpPr>
            <a:spLocks/>
          </p:cNvSpPr>
          <p:nvPr/>
        </p:nvSpPr>
        <p:spPr bwMode="auto">
          <a:xfrm>
            <a:off x="10147300" y="2940050"/>
            <a:ext cx="26988" cy="27782"/>
          </a:xfrm>
          <a:custGeom>
            <a:avLst/>
            <a:gdLst/>
            <a:ahLst/>
            <a:cxnLst/>
            <a:rect l="0" t="0" r="r" b="b"/>
            <a:pathLst>
              <a:path w="15574" h="15660">
                <a:moveTo>
                  <a:pt x="7780" y="14247"/>
                </a:moveTo>
                <a:cubicBezTo>
                  <a:pt x="9830" y="12268"/>
                  <a:pt x="11890" y="10289"/>
                  <a:pt x="13936" y="8323"/>
                </a:cubicBezTo>
                <a:cubicBezTo>
                  <a:pt x="18587" y="3842"/>
                  <a:pt x="12313" y="-2975"/>
                  <a:pt x="7812" y="1416"/>
                </a:cubicBezTo>
                <a:cubicBezTo>
                  <a:pt x="5631" y="2358"/>
                  <a:pt x="3335" y="5732"/>
                  <a:pt x="1634" y="7361"/>
                </a:cubicBezTo>
                <a:cubicBezTo>
                  <a:pt x="-3013" y="11842"/>
                  <a:pt x="3271" y="18625"/>
                  <a:pt x="7780" y="14247"/>
                </a:cubicBezTo>
                <a:cubicBezTo>
                  <a:pt x="7780" y="14247"/>
                  <a:pt x="5954" y="16020"/>
                  <a:pt x="7780" y="14247"/>
                </a:cubicBezTo>
                <a:close/>
                <a:moveTo>
                  <a:pt x="7780" y="1424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1" name="AutoShape 289"/>
          <p:cNvSpPr>
            <a:spLocks/>
          </p:cNvSpPr>
          <p:nvPr/>
        </p:nvSpPr>
        <p:spPr bwMode="auto">
          <a:xfrm>
            <a:off x="9994900" y="2946400"/>
            <a:ext cx="163513" cy="163513"/>
          </a:xfrm>
          <a:custGeom>
            <a:avLst/>
            <a:gdLst/>
            <a:ahLst/>
            <a:cxnLst/>
            <a:rect l="0" t="0" r="r" b="b"/>
            <a:pathLst>
              <a:path w="21600" h="21600">
                <a:moveTo>
                  <a:pt x="10800" y="0"/>
                </a:moveTo>
                <a:cubicBezTo>
                  <a:pt x="4915" y="0"/>
                  <a:pt x="0" y="4915"/>
                  <a:pt x="0" y="10799"/>
                </a:cubicBezTo>
                <a:cubicBezTo>
                  <a:pt x="0" y="16685"/>
                  <a:pt x="4915" y="21600"/>
                  <a:pt x="10800" y="21600"/>
                </a:cubicBezTo>
                <a:cubicBezTo>
                  <a:pt x="16685" y="21600"/>
                  <a:pt x="21600" y="16685"/>
                  <a:pt x="21600" y="10799"/>
                </a:cubicBezTo>
                <a:cubicBezTo>
                  <a:pt x="21600" y="4915"/>
                  <a:pt x="16685" y="0"/>
                  <a:pt x="10800" y="0"/>
                </a:cubicBezTo>
                <a:cubicBezTo>
                  <a:pt x="4835" y="0"/>
                  <a:pt x="16764" y="0"/>
                  <a:pt x="10800" y="0"/>
                </a:cubicBezTo>
                <a:close/>
                <a:moveTo>
                  <a:pt x="108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2" name="AutoShape 290"/>
          <p:cNvSpPr>
            <a:spLocks/>
          </p:cNvSpPr>
          <p:nvPr/>
        </p:nvSpPr>
        <p:spPr bwMode="auto">
          <a:xfrm>
            <a:off x="10553700" y="2895600"/>
            <a:ext cx="18257" cy="32544"/>
          </a:xfrm>
          <a:custGeom>
            <a:avLst/>
            <a:gdLst/>
            <a:ahLst/>
            <a:cxnLst/>
            <a:rect l="0" t="0" r="r" b="b"/>
            <a:pathLst>
              <a:path w="16200" h="21600">
                <a:moveTo>
                  <a:pt x="8102" y="21600"/>
                </a:moveTo>
                <a:cubicBezTo>
                  <a:pt x="18899" y="21600"/>
                  <a:pt x="18899" y="0"/>
                  <a:pt x="8102" y="0"/>
                </a:cubicBezTo>
                <a:cubicBezTo>
                  <a:pt x="-2701" y="0"/>
                  <a:pt x="-2701" y="21600"/>
                  <a:pt x="8102" y="21600"/>
                </a:cubicBezTo>
                <a:cubicBezTo>
                  <a:pt x="12042" y="21600"/>
                  <a:pt x="4150" y="21600"/>
                  <a:pt x="8102" y="21600"/>
                </a:cubicBezTo>
                <a:close/>
                <a:moveTo>
                  <a:pt x="8102"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3" name="AutoShape 291"/>
          <p:cNvSpPr>
            <a:spLocks/>
          </p:cNvSpPr>
          <p:nvPr/>
        </p:nvSpPr>
        <p:spPr bwMode="auto">
          <a:xfrm>
            <a:off x="10490200" y="2933700"/>
            <a:ext cx="27782" cy="26988"/>
          </a:xfrm>
          <a:custGeom>
            <a:avLst/>
            <a:gdLst/>
            <a:ahLst/>
            <a:cxnLst/>
            <a:rect l="0" t="0" r="r" b="b"/>
            <a:pathLst>
              <a:path w="15668" h="15823">
                <a:moveTo>
                  <a:pt x="7878" y="14454"/>
                </a:moveTo>
                <a:cubicBezTo>
                  <a:pt x="11918" y="18667"/>
                  <a:pt x="18547" y="12212"/>
                  <a:pt x="14301" y="7785"/>
                </a:cubicBezTo>
                <a:cubicBezTo>
                  <a:pt x="13379" y="5614"/>
                  <a:pt x="9979" y="3286"/>
                  <a:pt x="8356" y="1601"/>
                </a:cubicBezTo>
                <a:cubicBezTo>
                  <a:pt x="3985" y="-2933"/>
                  <a:pt x="-3053" y="3129"/>
                  <a:pt x="1448" y="7785"/>
                </a:cubicBezTo>
                <a:cubicBezTo>
                  <a:pt x="2455" y="10134"/>
                  <a:pt x="6097" y="12612"/>
                  <a:pt x="7878" y="14454"/>
                </a:cubicBezTo>
                <a:cubicBezTo>
                  <a:pt x="9645" y="16296"/>
                  <a:pt x="7878" y="14454"/>
                  <a:pt x="7878" y="14454"/>
                </a:cubicBezTo>
                <a:close/>
                <a:moveTo>
                  <a:pt x="7878" y="1445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4" name="AutoShape 292"/>
          <p:cNvSpPr>
            <a:spLocks/>
          </p:cNvSpPr>
          <p:nvPr/>
        </p:nvSpPr>
        <p:spPr bwMode="auto">
          <a:xfrm>
            <a:off x="10471150" y="2997200"/>
            <a:ext cx="31750" cy="17463"/>
          </a:xfrm>
          <a:custGeom>
            <a:avLst/>
            <a:gdLst/>
            <a:ahLst/>
            <a:cxnLst/>
            <a:rect l="0" t="0" r="r" b="b"/>
            <a:pathLst>
              <a:path w="18549" h="20281">
                <a:moveTo>
                  <a:pt x="13988" y="778"/>
                </a:moveTo>
                <a:cubicBezTo>
                  <a:pt x="11358" y="792"/>
                  <a:pt x="6986" y="-1006"/>
                  <a:pt x="4562" y="820"/>
                </a:cubicBezTo>
                <a:cubicBezTo>
                  <a:pt x="-1530" y="820"/>
                  <a:pt x="-1512" y="19344"/>
                  <a:pt x="4566" y="19344"/>
                </a:cubicBezTo>
                <a:cubicBezTo>
                  <a:pt x="6240" y="20594"/>
                  <a:pt x="12314" y="20594"/>
                  <a:pt x="13988" y="19344"/>
                </a:cubicBezTo>
                <a:cubicBezTo>
                  <a:pt x="20070" y="19344"/>
                  <a:pt x="20070" y="778"/>
                  <a:pt x="13988" y="778"/>
                </a:cubicBezTo>
                <a:cubicBezTo>
                  <a:pt x="13988" y="778"/>
                  <a:pt x="16579" y="778"/>
                  <a:pt x="13988" y="778"/>
                </a:cubicBezTo>
                <a:close/>
                <a:moveTo>
                  <a:pt x="13988" y="77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5" name="AutoShape 293"/>
          <p:cNvSpPr>
            <a:spLocks/>
          </p:cNvSpPr>
          <p:nvPr/>
        </p:nvSpPr>
        <p:spPr bwMode="auto">
          <a:xfrm>
            <a:off x="10604500" y="2921000"/>
            <a:ext cx="26988" cy="27782"/>
          </a:xfrm>
          <a:custGeom>
            <a:avLst/>
            <a:gdLst/>
            <a:ahLst/>
            <a:cxnLst/>
            <a:rect l="0" t="0" r="r" b="b"/>
            <a:pathLst>
              <a:path w="15693" h="15582">
                <a:moveTo>
                  <a:pt x="7851" y="14158"/>
                </a:moveTo>
                <a:cubicBezTo>
                  <a:pt x="9923" y="12190"/>
                  <a:pt x="12002" y="10222"/>
                  <a:pt x="14074" y="8261"/>
                </a:cubicBezTo>
                <a:cubicBezTo>
                  <a:pt x="18653" y="3930"/>
                  <a:pt x="12542" y="-3009"/>
                  <a:pt x="7822" y="1424"/>
                </a:cubicBezTo>
                <a:cubicBezTo>
                  <a:pt x="5635" y="2343"/>
                  <a:pt x="3311" y="5707"/>
                  <a:pt x="1611" y="7314"/>
                </a:cubicBezTo>
                <a:cubicBezTo>
                  <a:pt x="-2947" y="11645"/>
                  <a:pt x="3135" y="18591"/>
                  <a:pt x="7851" y="14158"/>
                </a:cubicBezTo>
                <a:cubicBezTo>
                  <a:pt x="7851" y="14158"/>
                  <a:pt x="6003" y="15894"/>
                  <a:pt x="7851" y="14158"/>
                </a:cubicBezTo>
                <a:close/>
                <a:moveTo>
                  <a:pt x="7851" y="1415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6" name="AutoShape 294"/>
          <p:cNvSpPr>
            <a:spLocks/>
          </p:cNvSpPr>
          <p:nvPr/>
        </p:nvSpPr>
        <p:spPr bwMode="auto">
          <a:xfrm>
            <a:off x="10521950" y="2946400"/>
            <a:ext cx="92869" cy="77788"/>
          </a:xfrm>
          <a:custGeom>
            <a:avLst/>
            <a:gdLst/>
            <a:ahLst/>
            <a:cxnLst/>
            <a:rect l="0" t="0" r="r" b="b"/>
            <a:pathLst>
              <a:path w="18132" h="21600">
                <a:moveTo>
                  <a:pt x="11103" y="15884"/>
                </a:moveTo>
                <a:cubicBezTo>
                  <a:pt x="12370" y="16337"/>
                  <a:pt x="13042" y="14137"/>
                  <a:pt x="13869" y="13090"/>
                </a:cubicBezTo>
                <a:cubicBezTo>
                  <a:pt x="15235" y="11377"/>
                  <a:pt x="18867" y="9811"/>
                  <a:pt x="18000" y="7401"/>
                </a:cubicBezTo>
                <a:cubicBezTo>
                  <a:pt x="16384" y="2904"/>
                  <a:pt x="13060" y="0"/>
                  <a:pt x="9509" y="0"/>
                </a:cubicBezTo>
                <a:cubicBezTo>
                  <a:pt x="1834" y="0"/>
                  <a:pt x="-2733" y="12777"/>
                  <a:pt x="1800" y="21600"/>
                </a:cubicBezTo>
                <a:cubicBezTo>
                  <a:pt x="4198" y="17958"/>
                  <a:pt x="7601" y="15884"/>
                  <a:pt x="11103" y="15884"/>
                </a:cubicBezTo>
                <a:cubicBezTo>
                  <a:pt x="11103" y="15884"/>
                  <a:pt x="7426" y="15884"/>
                  <a:pt x="11103" y="15884"/>
                </a:cubicBezTo>
                <a:close/>
                <a:moveTo>
                  <a:pt x="11103" y="1588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7" name="AutoShape 295"/>
          <p:cNvSpPr>
            <a:spLocks/>
          </p:cNvSpPr>
          <p:nvPr/>
        </p:nvSpPr>
        <p:spPr bwMode="auto">
          <a:xfrm>
            <a:off x="10502900" y="2997200"/>
            <a:ext cx="227807" cy="164307"/>
          </a:xfrm>
          <a:custGeom>
            <a:avLst/>
            <a:gdLst/>
            <a:ahLst/>
            <a:cxnLst/>
            <a:rect l="0" t="0" r="r" b="b"/>
            <a:pathLst>
              <a:path w="19831" h="17412">
                <a:moveTo>
                  <a:pt x="18302" y="8437"/>
                </a:moveTo>
                <a:cubicBezTo>
                  <a:pt x="19815" y="675"/>
                  <a:pt x="10709" y="-3451"/>
                  <a:pt x="7703" y="3680"/>
                </a:cubicBezTo>
                <a:cubicBezTo>
                  <a:pt x="6483" y="3068"/>
                  <a:pt x="5054" y="3341"/>
                  <a:pt x="4050" y="4377"/>
                </a:cubicBezTo>
                <a:cubicBezTo>
                  <a:pt x="3552" y="4893"/>
                  <a:pt x="3174" y="5572"/>
                  <a:pt x="2969" y="6328"/>
                </a:cubicBezTo>
                <a:cubicBezTo>
                  <a:pt x="2626" y="7590"/>
                  <a:pt x="2668" y="7466"/>
                  <a:pt x="1743" y="8252"/>
                </a:cubicBezTo>
                <a:cubicBezTo>
                  <a:pt x="-629" y="10266"/>
                  <a:pt x="-556" y="13929"/>
                  <a:pt x="1814" y="15881"/>
                </a:cubicBezTo>
                <a:cubicBezTo>
                  <a:pt x="4568" y="18149"/>
                  <a:pt x="9162" y="17225"/>
                  <a:pt x="12311" y="17225"/>
                </a:cubicBezTo>
                <a:cubicBezTo>
                  <a:pt x="13930" y="17225"/>
                  <a:pt x="15545" y="17329"/>
                  <a:pt x="17068" y="16513"/>
                </a:cubicBezTo>
                <a:cubicBezTo>
                  <a:pt x="19880" y="15007"/>
                  <a:pt x="20971" y="10972"/>
                  <a:pt x="18302" y="8437"/>
                </a:cubicBezTo>
                <a:cubicBezTo>
                  <a:pt x="18405" y="7914"/>
                  <a:pt x="19286" y="9371"/>
                  <a:pt x="18302" y="8437"/>
                </a:cubicBezTo>
                <a:close/>
                <a:moveTo>
                  <a:pt x="18302" y="843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8" name="AutoShape 296"/>
          <p:cNvSpPr>
            <a:spLocks/>
          </p:cNvSpPr>
          <p:nvPr/>
        </p:nvSpPr>
        <p:spPr bwMode="auto">
          <a:xfrm>
            <a:off x="8369300" y="1854200"/>
            <a:ext cx="229394" cy="261938"/>
          </a:xfrm>
          <a:custGeom>
            <a:avLst/>
            <a:gdLst/>
            <a:ahLst/>
            <a:cxnLst/>
            <a:rect l="0" t="0" r="r" b="b"/>
            <a:pathLst>
              <a:path w="19143" h="21391">
                <a:moveTo>
                  <a:pt x="17574" y="6592"/>
                </a:moveTo>
                <a:cubicBezTo>
                  <a:pt x="18282" y="3667"/>
                  <a:pt x="16346" y="666"/>
                  <a:pt x="13318" y="94"/>
                </a:cubicBezTo>
                <a:cubicBezTo>
                  <a:pt x="11701" y="-209"/>
                  <a:pt x="10006" y="230"/>
                  <a:pt x="8757" y="1282"/>
                </a:cubicBezTo>
                <a:cubicBezTo>
                  <a:pt x="8215" y="1740"/>
                  <a:pt x="7766" y="2302"/>
                  <a:pt x="7439" y="2926"/>
                </a:cubicBezTo>
                <a:cubicBezTo>
                  <a:pt x="6574" y="2577"/>
                  <a:pt x="5582" y="2590"/>
                  <a:pt x="4732" y="2971"/>
                </a:cubicBezTo>
                <a:cubicBezTo>
                  <a:pt x="3566" y="3494"/>
                  <a:pt x="2785" y="4648"/>
                  <a:pt x="2742" y="5903"/>
                </a:cubicBezTo>
                <a:cubicBezTo>
                  <a:pt x="1324" y="6510"/>
                  <a:pt x="0" y="7741"/>
                  <a:pt x="0" y="9357"/>
                </a:cubicBezTo>
                <a:cubicBezTo>
                  <a:pt x="0" y="12401"/>
                  <a:pt x="3655" y="13407"/>
                  <a:pt x="6140" y="13369"/>
                </a:cubicBezTo>
                <a:cubicBezTo>
                  <a:pt x="5458" y="14261"/>
                  <a:pt x="4776" y="15151"/>
                  <a:pt x="4094" y="16042"/>
                </a:cubicBezTo>
                <a:cubicBezTo>
                  <a:pt x="5231" y="16042"/>
                  <a:pt x="6368" y="16042"/>
                  <a:pt x="7505" y="16042"/>
                </a:cubicBezTo>
                <a:cubicBezTo>
                  <a:pt x="6368" y="17825"/>
                  <a:pt x="5231" y="19609"/>
                  <a:pt x="4094" y="21391"/>
                </a:cubicBezTo>
                <a:cubicBezTo>
                  <a:pt x="6822" y="19163"/>
                  <a:pt x="9551" y="16935"/>
                  <a:pt x="12280" y="14706"/>
                </a:cubicBezTo>
                <a:cubicBezTo>
                  <a:pt x="10916" y="14706"/>
                  <a:pt x="9551" y="14706"/>
                  <a:pt x="8187" y="14706"/>
                </a:cubicBezTo>
                <a:cubicBezTo>
                  <a:pt x="8661" y="14241"/>
                  <a:pt x="9187" y="13369"/>
                  <a:pt x="9889" y="13369"/>
                </a:cubicBezTo>
                <a:cubicBezTo>
                  <a:pt x="11088" y="13369"/>
                  <a:pt x="12288" y="13369"/>
                  <a:pt x="13488" y="13369"/>
                </a:cubicBezTo>
                <a:cubicBezTo>
                  <a:pt x="17015" y="13369"/>
                  <a:pt x="21600" y="9676"/>
                  <a:pt x="17574" y="6592"/>
                </a:cubicBezTo>
                <a:cubicBezTo>
                  <a:pt x="17672" y="6190"/>
                  <a:pt x="18516" y="7313"/>
                  <a:pt x="17574" y="6592"/>
                </a:cubicBezTo>
                <a:close/>
                <a:moveTo>
                  <a:pt x="17574" y="65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69" name="AutoShape 297"/>
          <p:cNvSpPr>
            <a:spLocks/>
          </p:cNvSpPr>
          <p:nvPr/>
        </p:nvSpPr>
        <p:spPr bwMode="auto">
          <a:xfrm>
            <a:off x="8864600" y="1854200"/>
            <a:ext cx="227807" cy="164307"/>
          </a:xfrm>
          <a:custGeom>
            <a:avLst/>
            <a:gdLst/>
            <a:ahLst/>
            <a:cxnLst/>
            <a:rect l="0" t="0" r="r" b="b"/>
            <a:pathLst>
              <a:path w="19831" h="17411">
                <a:moveTo>
                  <a:pt x="18305" y="8437"/>
                </a:moveTo>
                <a:cubicBezTo>
                  <a:pt x="19818" y="675"/>
                  <a:pt x="10710" y="-3451"/>
                  <a:pt x="7705" y="3682"/>
                </a:cubicBezTo>
                <a:cubicBezTo>
                  <a:pt x="6482" y="3070"/>
                  <a:pt x="5057" y="3341"/>
                  <a:pt x="4050" y="4377"/>
                </a:cubicBezTo>
                <a:cubicBezTo>
                  <a:pt x="3552" y="4893"/>
                  <a:pt x="3174" y="5573"/>
                  <a:pt x="2969" y="6329"/>
                </a:cubicBezTo>
                <a:cubicBezTo>
                  <a:pt x="2627" y="7590"/>
                  <a:pt x="2670" y="7466"/>
                  <a:pt x="1744" y="8252"/>
                </a:cubicBezTo>
                <a:cubicBezTo>
                  <a:pt x="-629" y="10267"/>
                  <a:pt x="-557" y="13929"/>
                  <a:pt x="1814" y="15881"/>
                </a:cubicBezTo>
                <a:cubicBezTo>
                  <a:pt x="4569" y="18149"/>
                  <a:pt x="9162" y="17225"/>
                  <a:pt x="12313" y="17225"/>
                </a:cubicBezTo>
                <a:cubicBezTo>
                  <a:pt x="13931" y="17225"/>
                  <a:pt x="15546" y="17329"/>
                  <a:pt x="17069" y="16512"/>
                </a:cubicBezTo>
                <a:cubicBezTo>
                  <a:pt x="19879" y="15010"/>
                  <a:pt x="20971" y="10970"/>
                  <a:pt x="18305" y="8437"/>
                </a:cubicBezTo>
                <a:cubicBezTo>
                  <a:pt x="18406" y="7915"/>
                  <a:pt x="19288" y="9371"/>
                  <a:pt x="18305" y="8437"/>
                </a:cubicBezTo>
                <a:close/>
                <a:moveTo>
                  <a:pt x="18305" y="843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0" name="AutoShape 298"/>
          <p:cNvSpPr>
            <a:spLocks/>
          </p:cNvSpPr>
          <p:nvPr/>
        </p:nvSpPr>
        <p:spPr bwMode="auto">
          <a:xfrm>
            <a:off x="8864600" y="2032000"/>
            <a:ext cx="15082" cy="15875"/>
          </a:xfrm>
          <a:custGeom>
            <a:avLst/>
            <a:gdLst/>
            <a:ahLst/>
            <a:cxnLst/>
            <a:rect l="0" t="0" r="r" b="b"/>
            <a:pathLst>
              <a:path w="16193" h="21600">
                <a:moveTo>
                  <a:pt x="8095" y="0"/>
                </a:moveTo>
                <a:cubicBezTo>
                  <a:pt x="-2696" y="0"/>
                  <a:pt x="-2702" y="21600"/>
                  <a:pt x="8095" y="21600"/>
                </a:cubicBezTo>
                <a:cubicBezTo>
                  <a:pt x="18898" y="21600"/>
                  <a:pt x="18885" y="0"/>
                  <a:pt x="8095" y="0"/>
                </a:cubicBezTo>
                <a:cubicBezTo>
                  <a:pt x="3488" y="0"/>
                  <a:pt x="12734" y="0"/>
                  <a:pt x="8095" y="0"/>
                </a:cubicBezTo>
                <a:close/>
                <a:moveTo>
                  <a:pt x="809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1" name="AutoShape 299"/>
          <p:cNvSpPr>
            <a:spLocks/>
          </p:cNvSpPr>
          <p:nvPr/>
        </p:nvSpPr>
        <p:spPr bwMode="auto">
          <a:xfrm>
            <a:off x="8915400" y="2032000"/>
            <a:ext cx="15082" cy="15875"/>
          </a:xfrm>
          <a:custGeom>
            <a:avLst/>
            <a:gdLst/>
            <a:ahLst/>
            <a:cxnLst/>
            <a:rect l="0" t="0" r="r" b="b"/>
            <a:pathLst>
              <a:path w="16195" h="21600">
                <a:moveTo>
                  <a:pt x="8095" y="0"/>
                </a:moveTo>
                <a:cubicBezTo>
                  <a:pt x="-2696" y="0"/>
                  <a:pt x="-2702" y="21600"/>
                  <a:pt x="8095" y="21600"/>
                </a:cubicBezTo>
                <a:cubicBezTo>
                  <a:pt x="18898" y="21600"/>
                  <a:pt x="18892" y="0"/>
                  <a:pt x="8095" y="0"/>
                </a:cubicBezTo>
                <a:cubicBezTo>
                  <a:pt x="3488" y="0"/>
                  <a:pt x="12740" y="0"/>
                  <a:pt x="8095" y="0"/>
                </a:cubicBezTo>
                <a:close/>
                <a:moveTo>
                  <a:pt x="809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2" name="AutoShape 300"/>
          <p:cNvSpPr>
            <a:spLocks/>
          </p:cNvSpPr>
          <p:nvPr/>
        </p:nvSpPr>
        <p:spPr bwMode="auto">
          <a:xfrm>
            <a:off x="8959850" y="2032000"/>
            <a:ext cx="15082" cy="15875"/>
          </a:xfrm>
          <a:custGeom>
            <a:avLst/>
            <a:gdLst/>
            <a:ahLst/>
            <a:cxnLst/>
            <a:rect l="0" t="0" r="r" b="b"/>
            <a:pathLst>
              <a:path w="16191" h="21600">
                <a:moveTo>
                  <a:pt x="8091" y="0"/>
                </a:moveTo>
                <a:cubicBezTo>
                  <a:pt x="-2690" y="0"/>
                  <a:pt x="-2703" y="21600"/>
                  <a:pt x="8091" y="21600"/>
                </a:cubicBezTo>
                <a:cubicBezTo>
                  <a:pt x="18897" y="21600"/>
                  <a:pt x="18884" y="0"/>
                  <a:pt x="8091" y="0"/>
                </a:cubicBezTo>
                <a:cubicBezTo>
                  <a:pt x="3485" y="0"/>
                  <a:pt x="12735" y="0"/>
                  <a:pt x="8091" y="0"/>
                </a:cubicBezTo>
                <a:close/>
                <a:moveTo>
                  <a:pt x="8091"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3" name="AutoShape 301"/>
          <p:cNvSpPr>
            <a:spLocks/>
          </p:cNvSpPr>
          <p:nvPr/>
        </p:nvSpPr>
        <p:spPr bwMode="auto">
          <a:xfrm>
            <a:off x="9010650" y="2032000"/>
            <a:ext cx="15082" cy="15875"/>
          </a:xfrm>
          <a:custGeom>
            <a:avLst/>
            <a:gdLst/>
            <a:ahLst/>
            <a:cxnLst/>
            <a:rect l="0" t="0" r="r" b="b"/>
            <a:pathLst>
              <a:path w="16195" h="21600">
                <a:moveTo>
                  <a:pt x="8100" y="0"/>
                </a:moveTo>
                <a:cubicBezTo>
                  <a:pt x="-2697" y="0"/>
                  <a:pt x="-2703" y="21600"/>
                  <a:pt x="8100" y="21600"/>
                </a:cubicBezTo>
                <a:cubicBezTo>
                  <a:pt x="18897" y="21600"/>
                  <a:pt x="18891" y="0"/>
                  <a:pt x="8100" y="0"/>
                </a:cubicBezTo>
                <a:cubicBezTo>
                  <a:pt x="3493" y="0"/>
                  <a:pt x="12739" y="0"/>
                  <a:pt x="8100" y="0"/>
                </a:cubicBezTo>
                <a:close/>
                <a:moveTo>
                  <a:pt x="81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4" name="AutoShape 302"/>
          <p:cNvSpPr>
            <a:spLocks/>
          </p:cNvSpPr>
          <p:nvPr/>
        </p:nvSpPr>
        <p:spPr bwMode="auto">
          <a:xfrm>
            <a:off x="8896350" y="2063750"/>
            <a:ext cx="15082" cy="15875"/>
          </a:xfrm>
          <a:custGeom>
            <a:avLst/>
            <a:gdLst/>
            <a:ahLst/>
            <a:cxnLst/>
            <a:rect l="0" t="0" r="r" b="b"/>
            <a:pathLst>
              <a:path w="16195" h="21600">
                <a:moveTo>
                  <a:pt x="8095" y="0"/>
                </a:moveTo>
                <a:cubicBezTo>
                  <a:pt x="-2696" y="0"/>
                  <a:pt x="-2702" y="21600"/>
                  <a:pt x="8095" y="21600"/>
                </a:cubicBezTo>
                <a:cubicBezTo>
                  <a:pt x="18898" y="21600"/>
                  <a:pt x="18892" y="0"/>
                  <a:pt x="8095" y="0"/>
                </a:cubicBezTo>
                <a:cubicBezTo>
                  <a:pt x="3488" y="0"/>
                  <a:pt x="12740" y="0"/>
                  <a:pt x="8095" y="0"/>
                </a:cubicBezTo>
                <a:close/>
                <a:moveTo>
                  <a:pt x="809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5" name="AutoShape 303"/>
          <p:cNvSpPr>
            <a:spLocks/>
          </p:cNvSpPr>
          <p:nvPr/>
        </p:nvSpPr>
        <p:spPr bwMode="auto">
          <a:xfrm>
            <a:off x="8947150" y="2063750"/>
            <a:ext cx="15082" cy="15875"/>
          </a:xfrm>
          <a:custGeom>
            <a:avLst/>
            <a:gdLst/>
            <a:ahLst/>
            <a:cxnLst/>
            <a:rect l="0" t="0" r="r" b="b"/>
            <a:pathLst>
              <a:path w="16191" h="21600">
                <a:moveTo>
                  <a:pt x="8100" y="0"/>
                </a:moveTo>
                <a:cubicBezTo>
                  <a:pt x="-2693" y="0"/>
                  <a:pt x="-2706" y="21600"/>
                  <a:pt x="8100" y="21600"/>
                </a:cubicBezTo>
                <a:cubicBezTo>
                  <a:pt x="18894" y="21600"/>
                  <a:pt x="18881" y="0"/>
                  <a:pt x="8100" y="0"/>
                </a:cubicBezTo>
                <a:cubicBezTo>
                  <a:pt x="3494" y="0"/>
                  <a:pt x="12738" y="0"/>
                  <a:pt x="8100" y="0"/>
                </a:cubicBezTo>
                <a:close/>
                <a:moveTo>
                  <a:pt x="81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6" name="AutoShape 304"/>
          <p:cNvSpPr>
            <a:spLocks/>
          </p:cNvSpPr>
          <p:nvPr/>
        </p:nvSpPr>
        <p:spPr bwMode="auto">
          <a:xfrm>
            <a:off x="8997950" y="2063750"/>
            <a:ext cx="15082" cy="15875"/>
          </a:xfrm>
          <a:custGeom>
            <a:avLst/>
            <a:gdLst/>
            <a:ahLst/>
            <a:cxnLst/>
            <a:rect l="0" t="0" r="r" b="b"/>
            <a:pathLst>
              <a:path w="16195" h="21600">
                <a:moveTo>
                  <a:pt x="8095" y="0"/>
                </a:moveTo>
                <a:cubicBezTo>
                  <a:pt x="-2692" y="0"/>
                  <a:pt x="-2705" y="21600"/>
                  <a:pt x="8095" y="21600"/>
                </a:cubicBezTo>
                <a:cubicBezTo>
                  <a:pt x="18895" y="21600"/>
                  <a:pt x="18895" y="0"/>
                  <a:pt x="8095" y="0"/>
                </a:cubicBezTo>
                <a:cubicBezTo>
                  <a:pt x="3486" y="0"/>
                  <a:pt x="12742" y="0"/>
                  <a:pt x="8095" y="0"/>
                </a:cubicBezTo>
                <a:close/>
                <a:moveTo>
                  <a:pt x="809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7" name="AutoShape 305"/>
          <p:cNvSpPr>
            <a:spLocks/>
          </p:cNvSpPr>
          <p:nvPr/>
        </p:nvSpPr>
        <p:spPr bwMode="auto">
          <a:xfrm>
            <a:off x="9042400" y="2063750"/>
            <a:ext cx="15082" cy="15875"/>
          </a:xfrm>
          <a:custGeom>
            <a:avLst/>
            <a:gdLst/>
            <a:ahLst/>
            <a:cxnLst/>
            <a:rect l="0" t="0" r="r" b="b"/>
            <a:pathLst>
              <a:path w="16193" h="21600">
                <a:moveTo>
                  <a:pt x="8095" y="0"/>
                </a:moveTo>
                <a:cubicBezTo>
                  <a:pt x="-2696" y="0"/>
                  <a:pt x="-2702" y="21600"/>
                  <a:pt x="8095" y="21600"/>
                </a:cubicBezTo>
                <a:cubicBezTo>
                  <a:pt x="18898" y="21600"/>
                  <a:pt x="18885" y="0"/>
                  <a:pt x="8095" y="0"/>
                </a:cubicBezTo>
                <a:cubicBezTo>
                  <a:pt x="3488" y="0"/>
                  <a:pt x="12734" y="0"/>
                  <a:pt x="8095" y="0"/>
                </a:cubicBezTo>
                <a:close/>
                <a:moveTo>
                  <a:pt x="809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8" name="AutoShape 306"/>
          <p:cNvSpPr>
            <a:spLocks/>
          </p:cNvSpPr>
          <p:nvPr/>
        </p:nvSpPr>
        <p:spPr bwMode="auto">
          <a:xfrm>
            <a:off x="8864600" y="2101850"/>
            <a:ext cx="15082" cy="15875"/>
          </a:xfrm>
          <a:custGeom>
            <a:avLst/>
            <a:gdLst/>
            <a:ahLst/>
            <a:cxnLst/>
            <a:rect l="0" t="0" r="r" b="b"/>
            <a:pathLst>
              <a:path w="16193" h="21600">
                <a:moveTo>
                  <a:pt x="8095" y="0"/>
                </a:moveTo>
                <a:cubicBezTo>
                  <a:pt x="-2696" y="0"/>
                  <a:pt x="-2702" y="21600"/>
                  <a:pt x="8095" y="21600"/>
                </a:cubicBezTo>
                <a:cubicBezTo>
                  <a:pt x="18898" y="21600"/>
                  <a:pt x="18885" y="0"/>
                  <a:pt x="8095" y="0"/>
                </a:cubicBezTo>
                <a:cubicBezTo>
                  <a:pt x="3488" y="0"/>
                  <a:pt x="12734" y="0"/>
                  <a:pt x="8095" y="0"/>
                </a:cubicBezTo>
                <a:close/>
                <a:moveTo>
                  <a:pt x="809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79" name="AutoShape 307"/>
          <p:cNvSpPr>
            <a:spLocks/>
          </p:cNvSpPr>
          <p:nvPr/>
        </p:nvSpPr>
        <p:spPr bwMode="auto">
          <a:xfrm>
            <a:off x="8915400" y="2101850"/>
            <a:ext cx="15082" cy="15875"/>
          </a:xfrm>
          <a:custGeom>
            <a:avLst/>
            <a:gdLst/>
            <a:ahLst/>
            <a:cxnLst/>
            <a:rect l="0" t="0" r="r" b="b"/>
            <a:pathLst>
              <a:path w="16195" h="21600">
                <a:moveTo>
                  <a:pt x="8095" y="0"/>
                </a:moveTo>
                <a:cubicBezTo>
                  <a:pt x="-2696" y="0"/>
                  <a:pt x="-2702" y="21600"/>
                  <a:pt x="8095" y="21600"/>
                </a:cubicBezTo>
                <a:cubicBezTo>
                  <a:pt x="18898" y="21600"/>
                  <a:pt x="18892" y="0"/>
                  <a:pt x="8095" y="0"/>
                </a:cubicBezTo>
                <a:cubicBezTo>
                  <a:pt x="3488" y="0"/>
                  <a:pt x="12740" y="0"/>
                  <a:pt x="8095" y="0"/>
                </a:cubicBezTo>
                <a:close/>
                <a:moveTo>
                  <a:pt x="809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0" name="AutoShape 308"/>
          <p:cNvSpPr>
            <a:spLocks/>
          </p:cNvSpPr>
          <p:nvPr/>
        </p:nvSpPr>
        <p:spPr bwMode="auto">
          <a:xfrm>
            <a:off x="8959850" y="2101850"/>
            <a:ext cx="15082" cy="15875"/>
          </a:xfrm>
          <a:custGeom>
            <a:avLst/>
            <a:gdLst/>
            <a:ahLst/>
            <a:cxnLst/>
            <a:rect l="0" t="0" r="r" b="b"/>
            <a:pathLst>
              <a:path w="16191" h="21600">
                <a:moveTo>
                  <a:pt x="8091" y="0"/>
                </a:moveTo>
                <a:cubicBezTo>
                  <a:pt x="-2690" y="0"/>
                  <a:pt x="-2703" y="21600"/>
                  <a:pt x="8091" y="21600"/>
                </a:cubicBezTo>
                <a:cubicBezTo>
                  <a:pt x="18897" y="21600"/>
                  <a:pt x="18884" y="0"/>
                  <a:pt x="8091" y="0"/>
                </a:cubicBezTo>
                <a:cubicBezTo>
                  <a:pt x="3485" y="0"/>
                  <a:pt x="12735" y="0"/>
                  <a:pt x="8091" y="0"/>
                </a:cubicBezTo>
                <a:close/>
                <a:moveTo>
                  <a:pt x="8091"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1" name="AutoShape 309"/>
          <p:cNvSpPr>
            <a:spLocks/>
          </p:cNvSpPr>
          <p:nvPr/>
        </p:nvSpPr>
        <p:spPr bwMode="auto">
          <a:xfrm>
            <a:off x="9010650" y="2101850"/>
            <a:ext cx="15082" cy="15875"/>
          </a:xfrm>
          <a:custGeom>
            <a:avLst/>
            <a:gdLst/>
            <a:ahLst/>
            <a:cxnLst/>
            <a:rect l="0" t="0" r="r" b="b"/>
            <a:pathLst>
              <a:path w="16195" h="21600">
                <a:moveTo>
                  <a:pt x="8100" y="0"/>
                </a:moveTo>
                <a:cubicBezTo>
                  <a:pt x="-2697" y="0"/>
                  <a:pt x="-2703" y="21600"/>
                  <a:pt x="8100" y="21600"/>
                </a:cubicBezTo>
                <a:cubicBezTo>
                  <a:pt x="18897" y="21600"/>
                  <a:pt x="18891" y="0"/>
                  <a:pt x="8100" y="0"/>
                </a:cubicBezTo>
                <a:cubicBezTo>
                  <a:pt x="3493" y="0"/>
                  <a:pt x="12739" y="0"/>
                  <a:pt x="8100" y="0"/>
                </a:cubicBezTo>
                <a:close/>
                <a:moveTo>
                  <a:pt x="81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2" name="AutoShape 310"/>
          <p:cNvSpPr>
            <a:spLocks/>
          </p:cNvSpPr>
          <p:nvPr/>
        </p:nvSpPr>
        <p:spPr bwMode="auto">
          <a:xfrm>
            <a:off x="9391650" y="1854200"/>
            <a:ext cx="227807" cy="164307"/>
          </a:xfrm>
          <a:custGeom>
            <a:avLst/>
            <a:gdLst/>
            <a:ahLst/>
            <a:cxnLst/>
            <a:rect l="0" t="0" r="r" b="b"/>
            <a:pathLst>
              <a:path w="19831" h="17411">
                <a:moveTo>
                  <a:pt x="18305" y="8437"/>
                </a:moveTo>
                <a:cubicBezTo>
                  <a:pt x="19818" y="675"/>
                  <a:pt x="10710" y="-3451"/>
                  <a:pt x="7705" y="3682"/>
                </a:cubicBezTo>
                <a:cubicBezTo>
                  <a:pt x="6482" y="3070"/>
                  <a:pt x="5056" y="3341"/>
                  <a:pt x="4050" y="4377"/>
                </a:cubicBezTo>
                <a:cubicBezTo>
                  <a:pt x="3552" y="4893"/>
                  <a:pt x="3173" y="5573"/>
                  <a:pt x="2969" y="6329"/>
                </a:cubicBezTo>
                <a:cubicBezTo>
                  <a:pt x="2627" y="7590"/>
                  <a:pt x="2670" y="7466"/>
                  <a:pt x="1744" y="8252"/>
                </a:cubicBezTo>
                <a:cubicBezTo>
                  <a:pt x="-629" y="10267"/>
                  <a:pt x="-557" y="13929"/>
                  <a:pt x="1814" y="15881"/>
                </a:cubicBezTo>
                <a:cubicBezTo>
                  <a:pt x="4569" y="18149"/>
                  <a:pt x="9162" y="17225"/>
                  <a:pt x="12312" y="17225"/>
                </a:cubicBezTo>
                <a:cubicBezTo>
                  <a:pt x="13930" y="17225"/>
                  <a:pt x="15546" y="17329"/>
                  <a:pt x="17069" y="16512"/>
                </a:cubicBezTo>
                <a:cubicBezTo>
                  <a:pt x="19879" y="15010"/>
                  <a:pt x="20971" y="10970"/>
                  <a:pt x="18305" y="8437"/>
                </a:cubicBezTo>
                <a:cubicBezTo>
                  <a:pt x="18406" y="7915"/>
                  <a:pt x="19288" y="9371"/>
                  <a:pt x="18305" y="8437"/>
                </a:cubicBezTo>
                <a:close/>
                <a:moveTo>
                  <a:pt x="18305" y="843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3" name="AutoShape 311"/>
          <p:cNvSpPr>
            <a:spLocks/>
          </p:cNvSpPr>
          <p:nvPr/>
        </p:nvSpPr>
        <p:spPr bwMode="auto">
          <a:xfrm>
            <a:off x="9391650" y="2063750"/>
            <a:ext cx="46832" cy="48419"/>
          </a:xfrm>
          <a:custGeom>
            <a:avLst/>
            <a:gdLst/>
            <a:ahLst/>
            <a:cxnLst/>
            <a:rect l="0" t="0" r="r" b="b"/>
            <a:pathLst>
              <a:path w="16198" h="21600">
                <a:moveTo>
                  <a:pt x="8098" y="0"/>
                </a:moveTo>
                <a:cubicBezTo>
                  <a:pt x="-2699" y="0"/>
                  <a:pt x="-2701" y="21600"/>
                  <a:pt x="8098" y="21600"/>
                </a:cubicBezTo>
                <a:cubicBezTo>
                  <a:pt x="18899" y="21600"/>
                  <a:pt x="18895" y="0"/>
                  <a:pt x="8098" y="0"/>
                </a:cubicBezTo>
                <a:cubicBezTo>
                  <a:pt x="3476" y="0"/>
                  <a:pt x="12722" y="0"/>
                  <a:pt x="8098" y="0"/>
                </a:cubicBezTo>
                <a:close/>
                <a:moveTo>
                  <a:pt x="809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4" name="AutoShape 312"/>
          <p:cNvSpPr>
            <a:spLocks/>
          </p:cNvSpPr>
          <p:nvPr/>
        </p:nvSpPr>
        <p:spPr bwMode="auto">
          <a:xfrm>
            <a:off x="9474200" y="2032000"/>
            <a:ext cx="46832" cy="48419"/>
          </a:xfrm>
          <a:custGeom>
            <a:avLst/>
            <a:gdLst/>
            <a:ahLst/>
            <a:cxnLst/>
            <a:rect l="0" t="0" r="r" b="b"/>
            <a:pathLst>
              <a:path w="16199" h="21600">
                <a:moveTo>
                  <a:pt x="8100" y="0"/>
                </a:moveTo>
                <a:cubicBezTo>
                  <a:pt x="-2700" y="0"/>
                  <a:pt x="-2700" y="21600"/>
                  <a:pt x="8100" y="21600"/>
                </a:cubicBezTo>
                <a:cubicBezTo>
                  <a:pt x="18900" y="21600"/>
                  <a:pt x="18898" y="0"/>
                  <a:pt x="8100" y="0"/>
                </a:cubicBezTo>
                <a:cubicBezTo>
                  <a:pt x="3478" y="0"/>
                  <a:pt x="12722" y="0"/>
                  <a:pt x="8100" y="0"/>
                </a:cubicBezTo>
                <a:close/>
                <a:moveTo>
                  <a:pt x="81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5" name="AutoShape 313"/>
          <p:cNvSpPr>
            <a:spLocks/>
          </p:cNvSpPr>
          <p:nvPr/>
        </p:nvSpPr>
        <p:spPr bwMode="auto">
          <a:xfrm>
            <a:off x="9550400" y="2063750"/>
            <a:ext cx="46832" cy="48419"/>
          </a:xfrm>
          <a:custGeom>
            <a:avLst/>
            <a:gdLst/>
            <a:ahLst/>
            <a:cxnLst/>
            <a:rect l="0" t="0" r="r" b="b"/>
            <a:pathLst>
              <a:path w="16198" h="21600">
                <a:moveTo>
                  <a:pt x="8098" y="0"/>
                </a:moveTo>
                <a:cubicBezTo>
                  <a:pt x="-2699" y="0"/>
                  <a:pt x="-2701" y="21600"/>
                  <a:pt x="8098" y="21600"/>
                </a:cubicBezTo>
                <a:cubicBezTo>
                  <a:pt x="18899" y="21600"/>
                  <a:pt x="18897" y="0"/>
                  <a:pt x="8098" y="0"/>
                </a:cubicBezTo>
                <a:cubicBezTo>
                  <a:pt x="3479" y="0"/>
                  <a:pt x="12722" y="0"/>
                  <a:pt x="8098" y="0"/>
                </a:cubicBezTo>
                <a:close/>
                <a:moveTo>
                  <a:pt x="809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6" name="AutoShape 314"/>
          <p:cNvSpPr>
            <a:spLocks/>
          </p:cNvSpPr>
          <p:nvPr/>
        </p:nvSpPr>
        <p:spPr bwMode="auto">
          <a:xfrm>
            <a:off x="9963150" y="1854200"/>
            <a:ext cx="130175" cy="260350"/>
          </a:xfrm>
          <a:custGeom>
            <a:avLst/>
            <a:gdLst/>
            <a:ahLst/>
            <a:cxnLst/>
            <a:rect l="0" t="0" r="r" b="b"/>
            <a:pathLst>
              <a:path w="18671" h="20236">
                <a:moveTo>
                  <a:pt x="9338" y="18988"/>
                </a:moveTo>
                <a:cubicBezTo>
                  <a:pt x="5016" y="18988"/>
                  <a:pt x="1713" y="16834"/>
                  <a:pt x="2419" y="14538"/>
                </a:cubicBezTo>
                <a:cubicBezTo>
                  <a:pt x="3705" y="18670"/>
                  <a:pt x="14978" y="18650"/>
                  <a:pt x="16258" y="14538"/>
                </a:cubicBezTo>
                <a:cubicBezTo>
                  <a:pt x="16964" y="16835"/>
                  <a:pt x="13658" y="18988"/>
                  <a:pt x="9338" y="18988"/>
                </a:cubicBezTo>
                <a:cubicBezTo>
                  <a:pt x="5453" y="18988"/>
                  <a:pt x="13225" y="18988"/>
                  <a:pt x="9338" y="18988"/>
                </a:cubicBezTo>
                <a:close/>
                <a:moveTo>
                  <a:pt x="6991" y="7544"/>
                </a:moveTo>
                <a:cubicBezTo>
                  <a:pt x="7396" y="7544"/>
                  <a:pt x="9082" y="7682"/>
                  <a:pt x="9338" y="7544"/>
                </a:cubicBezTo>
                <a:cubicBezTo>
                  <a:pt x="9448" y="7485"/>
                  <a:pt x="9448" y="6332"/>
                  <a:pt x="9338" y="6273"/>
                </a:cubicBezTo>
                <a:cubicBezTo>
                  <a:pt x="8947" y="6060"/>
                  <a:pt x="7383" y="6485"/>
                  <a:pt x="6991" y="6273"/>
                </a:cubicBezTo>
                <a:cubicBezTo>
                  <a:pt x="6773" y="6154"/>
                  <a:pt x="6938" y="5001"/>
                  <a:pt x="7165" y="5001"/>
                </a:cubicBezTo>
                <a:cubicBezTo>
                  <a:pt x="7549" y="5001"/>
                  <a:pt x="9338" y="5110"/>
                  <a:pt x="9338" y="4907"/>
                </a:cubicBezTo>
                <a:cubicBezTo>
                  <a:pt x="9338" y="4402"/>
                  <a:pt x="9810" y="3730"/>
                  <a:pt x="8730" y="3730"/>
                </a:cubicBezTo>
                <a:cubicBezTo>
                  <a:pt x="7818" y="3730"/>
                  <a:pt x="6991" y="3949"/>
                  <a:pt x="6991" y="3399"/>
                </a:cubicBezTo>
                <a:cubicBezTo>
                  <a:pt x="6991" y="2708"/>
                  <a:pt x="6772" y="1902"/>
                  <a:pt x="7954" y="1432"/>
                </a:cubicBezTo>
                <a:cubicBezTo>
                  <a:pt x="12822" y="-505"/>
                  <a:pt x="11684" y="6305"/>
                  <a:pt x="11684" y="7168"/>
                </a:cubicBezTo>
                <a:cubicBezTo>
                  <a:pt x="11684" y="8262"/>
                  <a:pt x="12403" y="8815"/>
                  <a:pt x="10273" y="8815"/>
                </a:cubicBezTo>
                <a:cubicBezTo>
                  <a:pt x="9217" y="8815"/>
                  <a:pt x="8159" y="8815"/>
                  <a:pt x="7101" y="8815"/>
                </a:cubicBezTo>
                <a:cubicBezTo>
                  <a:pt x="6867" y="8815"/>
                  <a:pt x="6991" y="7728"/>
                  <a:pt x="6991" y="7544"/>
                </a:cubicBezTo>
                <a:cubicBezTo>
                  <a:pt x="6991" y="7544"/>
                  <a:pt x="6991" y="7544"/>
                  <a:pt x="6991" y="7544"/>
                </a:cubicBezTo>
                <a:close/>
                <a:moveTo>
                  <a:pt x="14030" y="10793"/>
                </a:moveTo>
                <a:cubicBezTo>
                  <a:pt x="14030" y="8047"/>
                  <a:pt x="14507" y="5185"/>
                  <a:pt x="14030" y="2458"/>
                </a:cubicBezTo>
                <a:cubicBezTo>
                  <a:pt x="14030" y="-820"/>
                  <a:pt x="4646" y="-820"/>
                  <a:pt x="4646" y="2458"/>
                </a:cubicBezTo>
                <a:cubicBezTo>
                  <a:pt x="4358" y="4097"/>
                  <a:pt x="4646" y="5825"/>
                  <a:pt x="4646" y="7472"/>
                </a:cubicBezTo>
                <a:cubicBezTo>
                  <a:pt x="4646" y="8472"/>
                  <a:pt x="5335" y="10499"/>
                  <a:pt x="3908" y="11051"/>
                </a:cubicBezTo>
                <a:cubicBezTo>
                  <a:pt x="-614" y="12797"/>
                  <a:pt x="-1344" y="16378"/>
                  <a:pt x="2410" y="18604"/>
                </a:cubicBezTo>
                <a:cubicBezTo>
                  <a:pt x="6079" y="20780"/>
                  <a:pt x="12596" y="20780"/>
                  <a:pt x="16265" y="18604"/>
                </a:cubicBezTo>
                <a:cubicBezTo>
                  <a:pt x="20256" y="16238"/>
                  <a:pt x="19125" y="12399"/>
                  <a:pt x="14030" y="10793"/>
                </a:cubicBezTo>
                <a:cubicBezTo>
                  <a:pt x="14030" y="10793"/>
                  <a:pt x="16824" y="11674"/>
                  <a:pt x="14030" y="10793"/>
                </a:cubicBezTo>
                <a:close/>
                <a:moveTo>
                  <a:pt x="14030" y="1079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7" name="AutoShape 315"/>
          <p:cNvSpPr>
            <a:spLocks/>
          </p:cNvSpPr>
          <p:nvPr/>
        </p:nvSpPr>
        <p:spPr bwMode="auto">
          <a:xfrm>
            <a:off x="10452100" y="1854200"/>
            <a:ext cx="245269" cy="261144"/>
          </a:xfrm>
          <a:custGeom>
            <a:avLst/>
            <a:gdLst/>
            <a:ahLst/>
            <a:cxnLst/>
            <a:rect l="0" t="0" r="r" b="b"/>
            <a:pathLst>
              <a:path w="20987" h="20922">
                <a:moveTo>
                  <a:pt x="11192" y="1289"/>
                </a:moveTo>
                <a:cubicBezTo>
                  <a:pt x="11331" y="72"/>
                  <a:pt x="9791" y="-627"/>
                  <a:pt x="9791" y="779"/>
                </a:cubicBezTo>
                <a:cubicBezTo>
                  <a:pt x="9791" y="1620"/>
                  <a:pt x="8968" y="1341"/>
                  <a:pt x="8187" y="1505"/>
                </a:cubicBezTo>
                <a:cubicBezTo>
                  <a:pt x="7161" y="1719"/>
                  <a:pt x="6171" y="2080"/>
                  <a:pt x="5260" y="2571"/>
                </a:cubicBezTo>
                <a:cubicBezTo>
                  <a:pt x="1796" y="4433"/>
                  <a:pt x="-235" y="8024"/>
                  <a:pt x="22" y="11745"/>
                </a:cubicBezTo>
                <a:cubicBezTo>
                  <a:pt x="1075" y="8633"/>
                  <a:pt x="6127" y="8086"/>
                  <a:pt x="6920" y="11745"/>
                </a:cubicBezTo>
                <a:cubicBezTo>
                  <a:pt x="6968" y="11745"/>
                  <a:pt x="7014" y="11745"/>
                  <a:pt x="7062" y="11745"/>
                </a:cubicBezTo>
                <a:cubicBezTo>
                  <a:pt x="7338" y="10473"/>
                  <a:pt x="8434" y="9453"/>
                  <a:pt x="9791" y="9194"/>
                </a:cubicBezTo>
                <a:cubicBezTo>
                  <a:pt x="9791" y="11775"/>
                  <a:pt x="9879" y="14369"/>
                  <a:pt x="9781" y="16948"/>
                </a:cubicBezTo>
                <a:cubicBezTo>
                  <a:pt x="9702" y="19001"/>
                  <a:pt x="8948" y="19978"/>
                  <a:pt x="6665" y="19534"/>
                </a:cubicBezTo>
                <a:cubicBezTo>
                  <a:pt x="5604" y="19326"/>
                  <a:pt x="5590" y="18499"/>
                  <a:pt x="5590" y="17645"/>
                </a:cubicBezTo>
                <a:cubicBezTo>
                  <a:pt x="5590" y="16464"/>
                  <a:pt x="4156" y="17144"/>
                  <a:pt x="4196" y="18161"/>
                </a:cubicBezTo>
                <a:cubicBezTo>
                  <a:pt x="4275" y="20250"/>
                  <a:pt x="5885" y="20973"/>
                  <a:pt x="7980" y="20919"/>
                </a:cubicBezTo>
                <a:cubicBezTo>
                  <a:pt x="10151" y="20865"/>
                  <a:pt x="10957" y="19446"/>
                  <a:pt x="11139" y="17548"/>
                </a:cubicBezTo>
                <a:cubicBezTo>
                  <a:pt x="11404" y="14794"/>
                  <a:pt x="11192" y="11956"/>
                  <a:pt x="11192" y="9194"/>
                </a:cubicBezTo>
                <a:cubicBezTo>
                  <a:pt x="12549" y="9453"/>
                  <a:pt x="13648" y="10472"/>
                  <a:pt x="13924" y="11745"/>
                </a:cubicBezTo>
                <a:cubicBezTo>
                  <a:pt x="13971" y="11745"/>
                  <a:pt x="14018" y="11745"/>
                  <a:pt x="14065" y="11745"/>
                </a:cubicBezTo>
                <a:cubicBezTo>
                  <a:pt x="14858" y="8101"/>
                  <a:pt x="19924" y="8617"/>
                  <a:pt x="20962" y="11745"/>
                </a:cubicBezTo>
                <a:cubicBezTo>
                  <a:pt x="21365" y="6402"/>
                  <a:pt x="16898" y="1642"/>
                  <a:pt x="11192" y="1289"/>
                </a:cubicBezTo>
                <a:cubicBezTo>
                  <a:pt x="11192" y="1289"/>
                  <a:pt x="16666" y="1627"/>
                  <a:pt x="11192" y="1289"/>
                </a:cubicBezTo>
                <a:close/>
                <a:moveTo>
                  <a:pt x="11192" y="128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8" name="AutoShape 316"/>
          <p:cNvSpPr>
            <a:spLocks/>
          </p:cNvSpPr>
          <p:nvPr/>
        </p:nvSpPr>
        <p:spPr bwMode="auto">
          <a:xfrm>
            <a:off x="9912350" y="1409700"/>
            <a:ext cx="32544" cy="180182"/>
          </a:xfrm>
          <a:custGeom>
            <a:avLst/>
            <a:gdLst/>
            <a:ahLst/>
            <a:cxnLst/>
            <a:rect l="0" t="0" r="r" b="b"/>
            <a:pathLst>
              <a:path w="18226" h="21600">
                <a:moveTo>
                  <a:pt x="225" y="3928"/>
                </a:moveTo>
                <a:cubicBezTo>
                  <a:pt x="225" y="6932"/>
                  <a:pt x="225" y="9935"/>
                  <a:pt x="225" y="12938"/>
                </a:cubicBezTo>
                <a:cubicBezTo>
                  <a:pt x="225" y="16054"/>
                  <a:pt x="-3374" y="21600"/>
                  <a:pt x="18226" y="21600"/>
                </a:cubicBezTo>
                <a:cubicBezTo>
                  <a:pt x="18226" y="14400"/>
                  <a:pt x="18226" y="7200"/>
                  <a:pt x="18226" y="0"/>
                </a:cubicBezTo>
                <a:cubicBezTo>
                  <a:pt x="8447" y="0"/>
                  <a:pt x="225" y="1795"/>
                  <a:pt x="225" y="3928"/>
                </a:cubicBezTo>
                <a:cubicBezTo>
                  <a:pt x="225" y="3928"/>
                  <a:pt x="225" y="1768"/>
                  <a:pt x="225" y="3928"/>
                </a:cubicBezTo>
                <a:close/>
                <a:moveTo>
                  <a:pt x="225" y="392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89" name="AutoShape 317"/>
          <p:cNvSpPr>
            <a:spLocks/>
          </p:cNvSpPr>
          <p:nvPr/>
        </p:nvSpPr>
        <p:spPr bwMode="auto">
          <a:xfrm>
            <a:off x="9963150" y="1358900"/>
            <a:ext cx="164307" cy="230982"/>
          </a:xfrm>
          <a:custGeom>
            <a:avLst/>
            <a:gdLst/>
            <a:ahLst/>
            <a:cxnLst/>
            <a:rect l="0" t="0" r="r" b="b"/>
            <a:pathLst>
              <a:path w="21000" h="20734">
                <a:moveTo>
                  <a:pt x="14671" y="4581"/>
                </a:moveTo>
                <a:cubicBezTo>
                  <a:pt x="12390" y="4581"/>
                  <a:pt x="10108" y="4581"/>
                  <a:pt x="7826" y="4581"/>
                </a:cubicBezTo>
                <a:cubicBezTo>
                  <a:pt x="7248" y="4581"/>
                  <a:pt x="6296" y="4803"/>
                  <a:pt x="6296" y="4326"/>
                </a:cubicBezTo>
                <a:cubicBezTo>
                  <a:pt x="6296" y="3919"/>
                  <a:pt x="5907" y="1888"/>
                  <a:pt x="6296" y="1645"/>
                </a:cubicBezTo>
                <a:cubicBezTo>
                  <a:pt x="6604" y="1452"/>
                  <a:pt x="8418" y="1645"/>
                  <a:pt x="8814" y="1645"/>
                </a:cubicBezTo>
                <a:cubicBezTo>
                  <a:pt x="10256" y="1645"/>
                  <a:pt x="11700" y="1645"/>
                  <a:pt x="13142" y="1645"/>
                </a:cubicBezTo>
                <a:cubicBezTo>
                  <a:pt x="13720" y="1645"/>
                  <a:pt x="14671" y="1423"/>
                  <a:pt x="14671" y="1900"/>
                </a:cubicBezTo>
                <a:cubicBezTo>
                  <a:pt x="14671" y="2795"/>
                  <a:pt x="14671" y="3688"/>
                  <a:pt x="14671" y="4581"/>
                </a:cubicBezTo>
                <a:cubicBezTo>
                  <a:pt x="14671" y="4581"/>
                  <a:pt x="14671" y="4581"/>
                  <a:pt x="14671" y="4581"/>
                </a:cubicBezTo>
                <a:close/>
                <a:moveTo>
                  <a:pt x="16765" y="1645"/>
                </a:moveTo>
                <a:cubicBezTo>
                  <a:pt x="16765" y="-752"/>
                  <a:pt x="8582" y="177"/>
                  <a:pt x="6493" y="177"/>
                </a:cubicBezTo>
                <a:cubicBezTo>
                  <a:pt x="4114" y="177"/>
                  <a:pt x="4203" y="1702"/>
                  <a:pt x="4203" y="2914"/>
                </a:cubicBezTo>
                <a:cubicBezTo>
                  <a:pt x="4203" y="3158"/>
                  <a:pt x="4452" y="4408"/>
                  <a:pt x="4203" y="4581"/>
                </a:cubicBezTo>
                <a:cubicBezTo>
                  <a:pt x="3894" y="4798"/>
                  <a:pt x="1722" y="4581"/>
                  <a:pt x="1274" y="4581"/>
                </a:cubicBezTo>
                <a:cubicBezTo>
                  <a:pt x="-113" y="4581"/>
                  <a:pt x="16" y="4487"/>
                  <a:pt x="16" y="5391"/>
                </a:cubicBezTo>
                <a:cubicBezTo>
                  <a:pt x="16" y="6683"/>
                  <a:pt x="16" y="7972"/>
                  <a:pt x="16" y="9263"/>
                </a:cubicBezTo>
                <a:cubicBezTo>
                  <a:pt x="16" y="12417"/>
                  <a:pt x="16" y="15572"/>
                  <a:pt x="16" y="18725"/>
                </a:cubicBezTo>
                <a:cubicBezTo>
                  <a:pt x="16" y="20848"/>
                  <a:pt x="-369" y="20732"/>
                  <a:pt x="2659" y="20732"/>
                </a:cubicBezTo>
                <a:cubicBezTo>
                  <a:pt x="7117" y="20732"/>
                  <a:pt x="11575" y="20732"/>
                  <a:pt x="16034" y="20732"/>
                </a:cubicBezTo>
                <a:cubicBezTo>
                  <a:pt x="17505" y="20732"/>
                  <a:pt x="18976" y="20732"/>
                  <a:pt x="20447" y="20732"/>
                </a:cubicBezTo>
                <a:cubicBezTo>
                  <a:pt x="21231" y="20732"/>
                  <a:pt x="20952" y="20454"/>
                  <a:pt x="20952" y="19923"/>
                </a:cubicBezTo>
                <a:cubicBezTo>
                  <a:pt x="20952" y="17023"/>
                  <a:pt x="20952" y="14125"/>
                  <a:pt x="20952" y="11226"/>
                </a:cubicBezTo>
                <a:cubicBezTo>
                  <a:pt x="20952" y="9029"/>
                  <a:pt x="20952" y="6833"/>
                  <a:pt x="20952" y="4636"/>
                </a:cubicBezTo>
                <a:cubicBezTo>
                  <a:pt x="20952" y="4521"/>
                  <a:pt x="17318" y="4581"/>
                  <a:pt x="16862" y="4581"/>
                </a:cubicBezTo>
                <a:cubicBezTo>
                  <a:pt x="16661" y="4581"/>
                  <a:pt x="16765" y="1995"/>
                  <a:pt x="16765" y="1645"/>
                </a:cubicBezTo>
                <a:cubicBezTo>
                  <a:pt x="16765" y="839"/>
                  <a:pt x="16765" y="1645"/>
                  <a:pt x="16765" y="1645"/>
                </a:cubicBezTo>
                <a:close/>
                <a:moveTo>
                  <a:pt x="16765" y="164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0" name="AutoShape 318"/>
          <p:cNvSpPr>
            <a:spLocks/>
          </p:cNvSpPr>
          <p:nvPr/>
        </p:nvSpPr>
        <p:spPr bwMode="auto">
          <a:xfrm>
            <a:off x="10140950" y="1409700"/>
            <a:ext cx="33338" cy="180182"/>
          </a:xfrm>
          <a:custGeom>
            <a:avLst/>
            <a:gdLst/>
            <a:ahLst/>
            <a:cxnLst/>
            <a:rect l="0" t="0" r="r" b="b"/>
            <a:pathLst>
              <a:path w="16795" h="21600">
                <a:moveTo>
                  <a:pt x="0" y="0"/>
                </a:moveTo>
                <a:cubicBezTo>
                  <a:pt x="0" y="7200"/>
                  <a:pt x="0" y="14400"/>
                  <a:pt x="0" y="21600"/>
                </a:cubicBezTo>
                <a:cubicBezTo>
                  <a:pt x="21600" y="21600"/>
                  <a:pt x="16194" y="14114"/>
                  <a:pt x="16194" y="10800"/>
                </a:cubicBezTo>
                <a:cubicBezTo>
                  <a:pt x="16194" y="7486"/>
                  <a:pt x="21600" y="0"/>
                  <a:pt x="0" y="0"/>
                </a:cubicBezTo>
                <a:cubicBezTo>
                  <a:pt x="0" y="0"/>
                  <a:pt x="8913" y="0"/>
                  <a:pt x="0" y="0"/>
                </a:cubicBezTo>
                <a:close/>
                <a:moveTo>
                  <a:pt x="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1" name="AutoShape 319"/>
          <p:cNvSpPr>
            <a:spLocks/>
          </p:cNvSpPr>
          <p:nvPr/>
        </p:nvSpPr>
        <p:spPr bwMode="auto">
          <a:xfrm>
            <a:off x="6832600" y="2914650"/>
            <a:ext cx="261938" cy="261938"/>
          </a:xfrm>
          <a:custGeom>
            <a:avLst/>
            <a:gdLst/>
            <a:ahLst/>
            <a:cxnLst/>
            <a:rect l="0" t="0" r="r" b="b"/>
            <a:pathLst>
              <a:path w="21600" h="21485">
                <a:moveTo>
                  <a:pt x="17280" y="5373"/>
                </a:moveTo>
                <a:cubicBezTo>
                  <a:pt x="14145" y="5373"/>
                  <a:pt x="11010" y="5373"/>
                  <a:pt x="7876" y="5373"/>
                </a:cubicBezTo>
                <a:cubicBezTo>
                  <a:pt x="7916" y="5851"/>
                  <a:pt x="7774" y="7769"/>
                  <a:pt x="8101" y="8059"/>
                </a:cubicBezTo>
                <a:cubicBezTo>
                  <a:pt x="8380" y="8309"/>
                  <a:pt x="10047" y="8059"/>
                  <a:pt x="10410" y="8059"/>
                </a:cubicBezTo>
                <a:cubicBezTo>
                  <a:pt x="12610" y="8059"/>
                  <a:pt x="14809" y="8059"/>
                  <a:pt x="17010" y="8059"/>
                </a:cubicBezTo>
                <a:cubicBezTo>
                  <a:pt x="16789" y="10255"/>
                  <a:pt x="16568" y="12450"/>
                  <a:pt x="16347" y="14647"/>
                </a:cubicBezTo>
                <a:cubicBezTo>
                  <a:pt x="16302" y="15103"/>
                  <a:pt x="16456" y="16054"/>
                  <a:pt x="15949" y="16181"/>
                </a:cubicBezTo>
                <a:cubicBezTo>
                  <a:pt x="14734" y="16482"/>
                  <a:pt x="13520" y="16784"/>
                  <a:pt x="12305" y="17087"/>
                </a:cubicBezTo>
                <a:cubicBezTo>
                  <a:pt x="10246" y="17598"/>
                  <a:pt x="8670" y="16931"/>
                  <a:pt x="6596" y="16415"/>
                </a:cubicBezTo>
                <a:cubicBezTo>
                  <a:pt x="5551" y="16155"/>
                  <a:pt x="5421" y="16328"/>
                  <a:pt x="5315" y="15277"/>
                </a:cubicBezTo>
                <a:cubicBezTo>
                  <a:pt x="5209" y="14214"/>
                  <a:pt x="5103" y="13151"/>
                  <a:pt x="4995" y="12088"/>
                </a:cubicBezTo>
                <a:cubicBezTo>
                  <a:pt x="5372" y="12088"/>
                  <a:pt x="8081" y="11956"/>
                  <a:pt x="8109" y="12157"/>
                </a:cubicBezTo>
                <a:cubicBezTo>
                  <a:pt x="8197" y="12783"/>
                  <a:pt x="8284" y="13408"/>
                  <a:pt x="8373" y="14034"/>
                </a:cubicBezTo>
                <a:cubicBezTo>
                  <a:pt x="8407" y="14285"/>
                  <a:pt x="10014" y="14556"/>
                  <a:pt x="10279" y="14630"/>
                </a:cubicBezTo>
                <a:cubicBezTo>
                  <a:pt x="11299" y="14912"/>
                  <a:pt x="12438" y="14367"/>
                  <a:pt x="13447" y="14116"/>
                </a:cubicBezTo>
                <a:cubicBezTo>
                  <a:pt x="13729" y="14046"/>
                  <a:pt x="13796" y="11170"/>
                  <a:pt x="13839" y="10745"/>
                </a:cubicBezTo>
                <a:cubicBezTo>
                  <a:pt x="10873" y="10745"/>
                  <a:pt x="7906" y="10745"/>
                  <a:pt x="4940" y="10745"/>
                </a:cubicBezTo>
                <a:cubicBezTo>
                  <a:pt x="4654" y="10745"/>
                  <a:pt x="4136" y="3541"/>
                  <a:pt x="4050" y="2686"/>
                </a:cubicBezTo>
                <a:cubicBezTo>
                  <a:pt x="8550" y="2686"/>
                  <a:pt x="13050" y="2686"/>
                  <a:pt x="17550" y="2686"/>
                </a:cubicBezTo>
                <a:cubicBezTo>
                  <a:pt x="17461" y="3582"/>
                  <a:pt x="17369" y="4478"/>
                  <a:pt x="17280" y="5373"/>
                </a:cubicBezTo>
                <a:cubicBezTo>
                  <a:pt x="17280" y="5373"/>
                  <a:pt x="17280" y="5373"/>
                  <a:pt x="17280" y="5373"/>
                </a:cubicBezTo>
                <a:close/>
                <a:moveTo>
                  <a:pt x="0" y="0"/>
                </a:moveTo>
                <a:cubicBezTo>
                  <a:pt x="657" y="4569"/>
                  <a:pt x="1312" y="9139"/>
                  <a:pt x="1968" y="13708"/>
                </a:cubicBezTo>
                <a:cubicBezTo>
                  <a:pt x="2212" y="15403"/>
                  <a:pt x="2455" y="17099"/>
                  <a:pt x="2699" y="18794"/>
                </a:cubicBezTo>
                <a:cubicBezTo>
                  <a:pt x="2775" y="19329"/>
                  <a:pt x="8443" y="20708"/>
                  <a:pt x="9110" y="20930"/>
                </a:cubicBezTo>
                <a:cubicBezTo>
                  <a:pt x="9499" y="21059"/>
                  <a:pt x="10471" y="21600"/>
                  <a:pt x="10881" y="21463"/>
                </a:cubicBezTo>
                <a:cubicBezTo>
                  <a:pt x="11967" y="21103"/>
                  <a:pt x="13053" y="20743"/>
                  <a:pt x="14138" y="20383"/>
                </a:cubicBezTo>
                <a:cubicBezTo>
                  <a:pt x="15007" y="20095"/>
                  <a:pt x="18808" y="19444"/>
                  <a:pt x="18948" y="18471"/>
                </a:cubicBezTo>
                <a:cubicBezTo>
                  <a:pt x="19678" y="13388"/>
                  <a:pt x="20408" y="8304"/>
                  <a:pt x="21137" y="3221"/>
                </a:cubicBezTo>
                <a:cubicBezTo>
                  <a:pt x="21292" y="2147"/>
                  <a:pt x="21445" y="1074"/>
                  <a:pt x="21600" y="0"/>
                </a:cubicBezTo>
                <a:cubicBezTo>
                  <a:pt x="14401" y="0"/>
                  <a:pt x="7199" y="0"/>
                  <a:pt x="0" y="0"/>
                </a:cubicBezTo>
                <a:cubicBezTo>
                  <a:pt x="0" y="0"/>
                  <a:pt x="0" y="0"/>
                  <a:pt x="0" y="0"/>
                </a:cubicBezTo>
                <a:close/>
                <a:moveTo>
                  <a:pt x="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2" name="AutoShape 320"/>
          <p:cNvSpPr>
            <a:spLocks/>
          </p:cNvSpPr>
          <p:nvPr/>
        </p:nvSpPr>
        <p:spPr bwMode="auto">
          <a:xfrm>
            <a:off x="495300" y="3473450"/>
            <a:ext cx="264319" cy="263525"/>
          </a:xfrm>
          <a:custGeom>
            <a:avLst/>
            <a:gdLst/>
            <a:ahLst/>
            <a:cxnLst/>
            <a:rect l="0" t="0" r="r" b="b"/>
            <a:pathLst>
              <a:path w="21351" h="21234">
                <a:moveTo>
                  <a:pt x="20029" y="18545"/>
                </a:moveTo>
                <a:cubicBezTo>
                  <a:pt x="19801" y="18545"/>
                  <a:pt x="18851" y="18689"/>
                  <a:pt x="18707" y="18545"/>
                </a:cubicBezTo>
                <a:cubicBezTo>
                  <a:pt x="18645" y="18483"/>
                  <a:pt x="18645" y="17287"/>
                  <a:pt x="18707" y="17225"/>
                </a:cubicBezTo>
                <a:cubicBezTo>
                  <a:pt x="18769" y="17163"/>
                  <a:pt x="19967" y="17163"/>
                  <a:pt x="20029" y="17225"/>
                </a:cubicBezTo>
                <a:cubicBezTo>
                  <a:pt x="20173" y="17369"/>
                  <a:pt x="20029" y="18317"/>
                  <a:pt x="20029" y="18545"/>
                </a:cubicBezTo>
                <a:cubicBezTo>
                  <a:pt x="20029" y="18545"/>
                  <a:pt x="20029" y="18545"/>
                  <a:pt x="20029" y="18545"/>
                </a:cubicBezTo>
                <a:close/>
                <a:moveTo>
                  <a:pt x="2844" y="19865"/>
                </a:moveTo>
                <a:cubicBezTo>
                  <a:pt x="2844" y="17805"/>
                  <a:pt x="2844" y="15746"/>
                  <a:pt x="2844" y="13687"/>
                </a:cubicBezTo>
                <a:cubicBezTo>
                  <a:pt x="2844" y="13578"/>
                  <a:pt x="2831" y="11946"/>
                  <a:pt x="2857" y="11946"/>
                </a:cubicBezTo>
                <a:cubicBezTo>
                  <a:pt x="3455" y="11946"/>
                  <a:pt x="4052" y="11946"/>
                  <a:pt x="4651" y="11946"/>
                </a:cubicBezTo>
                <a:cubicBezTo>
                  <a:pt x="7260" y="11946"/>
                  <a:pt x="9869" y="11946"/>
                  <a:pt x="12479" y="11946"/>
                </a:cubicBezTo>
                <a:cubicBezTo>
                  <a:pt x="13594" y="11946"/>
                  <a:pt x="14710" y="11946"/>
                  <a:pt x="15825" y="11946"/>
                </a:cubicBezTo>
                <a:cubicBezTo>
                  <a:pt x="16046" y="11946"/>
                  <a:pt x="17220" y="11783"/>
                  <a:pt x="17385" y="11946"/>
                </a:cubicBezTo>
                <a:cubicBezTo>
                  <a:pt x="17601" y="12161"/>
                  <a:pt x="17385" y="13707"/>
                  <a:pt x="17385" y="13999"/>
                </a:cubicBezTo>
                <a:cubicBezTo>
                  <a:pt x="17385" y="15374"/>
                  <a:pt x="17385" y="16749"/>
                  <a:pt x="17385" y="18124"/>
                </a:cubicBezTo>
                <a:cubicBezTo>
                  <a:pt x="17385" y="18233"/>
                  <a:pt x="17399" y="19865"/>
                  <a:pt x="17373" y="19865"/>
                </a:cubicBezTo>
                <a:cubicBezTo>
                  <a:pt x="16775" y="19865"/>
                  <a:pt x="16177" y="19865"/>
                  <a:pt x="15579" y="19865"/>
                </a:cubicBezTo>
                <a:cubicBezTo>
                  <a:pt x="11334" y="19865"/>
                  <a:pt x="7089" y="19865"/>
                  <a:pt x="2844" y="19865"/>
                </a:cubicBezTo>
                <a:cubicBezTo>
                  <a:pt x="2844" y="19865"/>
                  <a:pt x="2844" y="19865"/>
                  <a:pt x="2844" y="19865"/>
                </a:cubicBezTo>
                <a:close/>
                <a:moveTo>
                  <a:pt x="5488" y="71"/>
                </a:moveTo>
                <a:cubicBezTo>
                  <a:pt x="8693" y="71"/>
                  <a:pt x="11897" y="71"/>
                  <a:pt x="15101" y="71"/>
                </a:cubicBezTo>
                <a:cubicBezTo>
                  <a:pt x="16454" y="71"/>
                  <a:pt x="16064" y="421"/>
                  <a:pt x="16064" y="1782"/>
                </a:cubicBezTo>
                <a:cubicBezTo>
                  <a:pt x="16064" y="2840"/>
                  <a:pt x="16064" y="3900"/>
                  <a:pt x="16064" y="4959"/>
                </a:cubicBezTo>
                <a:cubicBezTo>
                  <a:pt x="16064" y="5183"/>
                  <a:pt x="16236" y="6512"/>
                  <a:pt x="16064" y="6669"/>
                </a:cubicBezTo>
                <a:cubicBezTo>
                  <a:pt x="15626" y="7066"/>
                  <a:pt x="12985" y="6669"/>
                  <a:pt x="12411" y="6669"/>
                </a:cubicBezTo>
                <a:cubicBezTo>
                  <a:pt x="10425" y="6669"/>
                  <a:pt x="8437" y="6669"/>
                  <a:pt x="6450" y="6669"/>
                </a:cubicBezTo>
                <a:cubicBezTo>
                  <a:pt x="5097" y="6669"/>
                  <a:pt x="5488" y="6320"/>
                  <a:pt x="5488" y="4959"/>
                </a:cubicBezTo>
                <a:cubicBezTo>
                  <a:pt x="5488" y="3329"/>
                  <a:pt x="5488" y="1700"/>
                  <a:pt x="5488" y="71"/>
                </a:cubicBezTo>
                <a:cubicBezTo>
                  <a:pt x="5488" y="71"/>
                  <a:pt x="5488" y="71"/>
                  <a:pt x="5488" y="71"/>
                </a:cubicBezTo>
                <a:close/>
                <a:moveTo>
                  <a:pt x="18707" y="70"/>
                </a:moveTo>
                <a:cubicBezTo>
                  <a:pt x="14137" y="70"/>
                  <a:pt x="9568" y="70"/>
                  <a:pt x="4999" y="70"/>
                </a:cubicBezTo>
                <a:cubicBezTo>
                  <a:pt x="3891" y="70"/>
                  <a:pt x="2784" y="70"/>
                  <a:pt x="1676" y="70"/>
                </a:cubicBezTo>
                <a:cubicBezTo>
                  <a:pt x="1461" y="70"/>
                  <a:pt x="364" y="-88"/>
                  <a:pt x="200" y="70"/>
                </a:cubicBezTo>
                <a:cubicBezTo>
                  <a:pt x="-249" y="501"/>
                  <a:pt x="200" y="3788"/>
                  <a:pt x="200" y="4385"/>
                </a:cubicBezTo>
                <a:cubicBezTo>
                  <a:pt x="200" y="9669"/>
                  <a:pt x="200" y="14953"/>
                  <a:pt x="200" y="20236"/>
                </a:cubicBezTo>
                <a:cubicBezTo>
                  <a:pt x="200" y="21512"/>
                  <a:pt x="414" y="21185"/>
                  <a:pt x="1699" y="21185"/>
                </a:cubicBezTo>
                <a:cubicBezTo>
                  <a:pt x="4235" y="21185"/>
                  <a:pt x="6769" y="21185"/>
                  <a:pt x="9304" y="21185"/>
                </a:cubicBezTo>
                <a:cubicBezTo>
                  <a:pt x="12885" y="21185"/>
                  <a:pt x="16466" y="21185"/>
                  <a:pt x="20047" y="21185"/>
                </a:cubicBezTo>
                <a:cubicBezTo>
                  <a:pt x="20314" y="21185"/>
                  <a:pt x="21351" y="21366"/>
                  <a:pt x="21351" y="21032"/>
                </a:cubicBezTo>
                <a:cubicBezTo>
                  <a:pt x="21351" y="19804"/>
                  <a:pt x="21351" y="18576"/>
                  <a:pt x="21351" y="17348"/>
                </a:cubicBezTo>
                <a:cubicBezTo>
                  <a:pt x="21351" y="13454"/>
                  <a:pt x="21351" y="9559"/>
                  <a:pt x="21351" y="5666"/>
                </a:cubicBezTo>
                <a:cubicBezTo>
                  <a:pt x="21351" y="4693"/>
                  <a:pt x="21351" y="3720"/>
                  <a:pt x="21351" y="2747"/>
                </a:cubicBezTo>
                <a:cubicBezTo>
                  <a:pt x="21351" y="2126"/>
                  <a:pt x="19189" y="550"/>
                  <a:pt x="18707" y="70"/>
                </a:cubicBezTo>
                <a:cubicBezTo>
                  <a:pt x="18707" y="70"/>
                  <a:pt x="18707" y="70"/>
                  <a:pt x="18707" y="70"/>
                </a:cubicBezTo>
                <a:close/>
                <a:moveTo>
                  <a:pt x="18707" y="7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3" name="AutoShape 321"/>
          <p:cNvSpPr>
            <a:spLocks/>
          </p:cNvSpPr>
          <p:nvPr/>
        </p:nvSpPr>
        <p:spPr bwMode="auto">
          <a:xfrm>
            <a:off x="641350" y="3492500"/>
            <a:ext cx="34925" cy="52388"/>
          </a:xfrm>
          <a:custGeom>
            <a:avLst/>
            <a:gdLst/>
            <a:ahLst/>
            <a:cxnLst/>
            <a:rect l="0" t="0" r="r" b="b"/>
            <a:pathLst>
              <a:path w="20054" h="19689">
                <a:moveTo>
                  <a:pt x="0" y="19238"/>
                </a:moveTo>
                <a:cubicBezTo>
                  <a:pt x="4388" y="19238"/>
                  <a:pt x="18817" y="20943"/>
                  <a:pt x="18817" y="17720"/>
                </a:cubicBezTo>
                <a:cubicBezTo>
                  <a:pt x="18817" y="14921"/>
                  <a:pt x="21600" y="2603"/>
                  <a:pt x="18817" y="773"/>
                </a:cubicBezTo>
                <a:cubicBezTo>
                  <a:pt x="16650" y="-657"/>
                  <a:pt x="0" y="-75"/>
                  <a:pt x="0" y="2291"/>
                </a:cubicBezTo>
                <a:cubicBezTo>
                  <a:pt x="0" y="7945"/>
                  <a:pt x="0" y="13589"/>
                  <a:pt x="0" y="19238"/>
                </a:cubicBezTo>
                <a:cubicBezTo>
                  <a:pt x="0" y="19238"/>
                  <a:pt x="0" y="19238"/>
                  <a:pt x="0" y="19238"/>
                </a:cubicBezTo>
                <a:close/>
                <a:moveTo>
                  <a:pt x="0" y="1923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4" name="AutoShape 322"/>
          <p:cNvSpPr>
            <a:spLocks/>
          </p:cNvSpPr>
          <p:nvPr/>
        </p:nvSpPr>
        <p:spPr bwMode="auto">
          <a:xfrm>
            <a:off x="558800" y="3689350"/>
            <a:ext cx="117475" cy="17463"/>
          </a:xfrm>
          <a:custGeom>
            <a:avLst/>
            <a:gdLst/>
            <a:ahLst/>
            <a:cxnLst/>
            <a:rect l="0" t="0" r="r" b="b"/>
            <a:pathLst>
              <a:path w="20594" h="20064">
                <a:moveTo>
                  <a:pt x="146" y="0"/>
                </a:moveTo>
                <a:cubicBezTo>
                  <a:pt x="146" y="9746"/>
                  <a:pt x="-548" y="18836"/>
                  <a:pt x="1095" y="18836"/>
                </a:cubicBezTo>
                <a:cubicBezTo>
                  <a:pt x="3335" y="18836"/>
                  <a:pt x="5575" y="18836"/>
                  <a:pt x="7812" y="18836"/>
                </a:cubicBezTo>
                <a:cubicBezTo>
                  <a:pt x="10583" y="18836"/>
                  <a:pt x="13353" y="18836"/>
                  <a:pt x="16122" y="18836"/>
                </a:cubicBezTo>
                <a:cubicBezTo>
                  <a:pt x="16674" y="18836"/>
                  <a:pt x="19789" y="21600"/>
                  <a:pt x="20187" y="18836"/>
                </a:cubicBezTo>
                <a:cubicBezTo>
                  <a:pt x="21052" y="12837"/>
                  <a:pt x="20448" y="0"/>
                  <a:pt x="19238" y="0"/>
                </a:cubicBezTo>
                <a:cubicBezTo>
                  <a:pt x="16998" y="0"/>
                  <a:pt x="14759" y="0"/>
                  <a:pt x="12521" y="0"/>
                </a:cubicBezTo>
                <a:cubicBezTo>
                  <a:pt x="8395" y="0"/>
                  <a:pt x="4270" y="0"/>
                  <a:pt x="146" y="0"/>
                </a:cubicBezTo>
                <a:cubicBezTo>
                  <a:pt x="146" y="0"/>
                  <a:pt x="146" y="0"/>
                  <a:pt x="146" y="0"/>
                </a:cubicBezTo>
                <a:close/>
                <a:moveTo>
                  <a:pt x="146"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5" name="AutoShape 323"/>
          <p:cNvSpPr>
            <a:spLocks/>
          </p:cNvSpPr>
          <p:nvPr/>
        </p:nvSpPr>
        <p:spPr bwMode="auto">
          <a:xfrm>
            <a:off x="558800" y="3657600"/>
            <a:ext cx="83344" cy="18257"/>
          </a:xfrm>
          <a:custGeom>
            <a:avLst/>
            <a:gdLst/>
            <a:ahLst/>
            <a:cxnLst/>
            <a:rect l="0" t="0" r="r" b="b"/>
            <a:pathLst>
              <a:path w="20797" h="18650">
                <a:moveTo>
                  <a:pt x="20598" y="0"/>
                </a:moveTo>
                <a:cubicBezTo>
                  <a:pt x="16295" y="0"/>
                  <a:pt x="11990" y="0"/>
                  <a:pt x="7685" y="0"/>
                </a:cubicBezTo>
                <a:cubicBezTo>
                  <a:pt x="5468" y="0"/>
                  <a:pt x="3249" y="0"/>
                  <a:pt x="1032" y="0"/>
                </a:cubicBezTo>
                <a:cubicBezTo>
                  <a:pt x="-116" y="0"/>
                  <a:pt x="-241" y="13776"/>
                  <a:pt x="337" y="16289"/>
                </a:cubicBezTo>
                <a:cubicBezTo>
                  <a:pt x="1556" y="21600"/>
                  <a:pt x="11402" y="16289"/>
                  <a:pt x="13250" y="16289"/>
                </a:cubicBezTo>
                <a:cubicBezTo>
                  <a:pt x="15468" y="16289"/>
                  <a:pt x="17686" y="16289"/>
                  <a:pt x="19904" y="16289"/>
                </a:cubicBezTo>
                <a:cubicBezTo>
                  <a:pt x="21359" y="16289"/>
                  <a:pt x="20598" y="4781"/>
                  <a:pt x="20598" y="0"/>
                </a:cubicBezTo>
                <a:cubicBezTo>
                  <a:pt x="20598" y="0"/>
                  <a:pt x="20598" y="0"/>
                  <a:pt x="20598" y="0"/>
                </a:cubicBezTo>
                <a:close/>
                <a:moveTo>
                  <a:pt x="2059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6" name="AutoShape 324"/>
          <p:cNvSpPr>
            <a:spLocks/>
          </p:cNvSpPr>
          <p:nvPr/>
        </p:nvSpPr>
        <p:spPr bwMode="auto">
          <a:xfrm>
            <a:off x="7924800" y="2946400"/>
            <a:ext cx="23019" cy="23813"/>
          </a:xfrm>
          <a:custGeom>
            <a:avLst/>
            <a:gdLst/>
            <a:ahLst/>
            <a:cxnLst/>
            <a:rect l="0" t="0" r="r" b="b"/>
            <a:pathLst>
              <a:path w="16200" h="21600">
                <a:moveTo>
                  <a:pt x="8097" y="0"/>
                </a:moveTo>
                <a:cubicBezTo>
                  <a:pt x="-2699" y="0"/>
                  <a:pt x="-2699" y="21600"/>
                  <a:pt x="8097" y="21600"/>
                </a:cubicBezTo>
                <a:cubicBezTo>
                  <a:pt x="18901" y="21600"/>
                  <a:pt x="18901" y="0"/>
                  <a:pt x="8097" y="0"/>
                </a:cubicBezTo>
                <a:cubicBezTo>
                  <a:pt x="3484" y="0"/>
                  <a:pt x="12718" y="0"/>
                  <a:pt x="8097" y="0"/>
                </a:cubicBezTo>
                <a:close/>
                <a:moveTo>
                  <a:pt x="8097"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7" name="AutoShape 325"/>
          <p:cNvSpPr>
            <a:spLocks/>
          </p:cNvSpPr>
          <p:nvPr/>
        </p:nvSpPr>
        <p:spPr bwMode="auto">
          <a:xfrm>
            <a:off x="7956550" y="2946400"/>
            <a:ext cx="23019" cy="23813"/>
          </a:xfrm>
          <a:custGeom>
            <a:avLst/>
            <a:gdLst/>
            <a:ahLst/>
            <a:cxnLst/>
            <a:rect l="0" t="0" r="r" b="b"/>
            <a:pathLst>
              <a:path w="16200" h="21600">
                <a:moveTo>
                  <a:pt x="8097" y="0"/>
                </a:moveTo>
                <a:cubicBezTo>
                  <a:pt x="-2699" y="0"/>
                  <a:pt x="-2699" y="21600"/>
                  <a:pt x="8097" y="21600"/>
                </a:cubicBezTo>
                <a:cubicBezTo>
                  <a:pt x="18901" y="21600"/>
                  <a:pt x="18901" y="0"/>
                  <a:pt x="8097" y="0"/>
                </a:cubicBezTo>
                <a:cubicBezTo>
                  <a:pt x="3484" y="0"/>
                  <a:pt x="12718" y="0"/>
                  <a:pt x="8097" y="0"/>
                </a:cubicBezTo>
                <a:close/>
                <a:moveTo>
                  <a:pt x="8097"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8" name="AutoShape 326"/>
          <p:cNvSpPr>
            <a:spLocks/>
          </p:cNvSpPr>
          <p:nvPr/>
        </p:nvSpPr>
        <p:spPr bwMode="auto">
          <a:xfrm>
            <a:off x="7988300" y="2946400"/>
            <a:ext cx="23019" cy="23813"/>
          </a:xfrm>
          <a:custGeom>
            <a:avLst/>
            <a:gdLst/>
            <a:ahLst/>
            <a:cxnLst/>
            <a:rect l="0" t="0" r="r" b="b"/>
            <a:pathLst>
              <a:path w="16200" h="21600">
                <a:moveTo>
                  <a:pt x="8096" y="0"/>
                </a:moveTo>
                <a:cubicBezTo>
                  <a:pt x="-2698" y="0"/>
                  <a:pt x="-2698" y="21600"/>
                  <a:pt x="8096" y="21600"/>
                </a:cubicBezTo>
                <a:cubicBezTo>
                  <a:pt x="18902" y="21600"/>
                  <a:pt x="18902" y="0"/>
                  <a:pt x="8096" y="0"/>
                </a:cubicBezTo>
                <a:cubicBezTo>
                  <a:pt x="3480" y="0"/>
                  <a:pt x="12720" y="0"/>
                  <a:pt x="8096" y="0"/>
                </a:cubicBezTo>
                <a:close/>
                <a:moveTo>
                  <a:pt x="8096"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599" name="AutoShape 327"/>
          <p:cNvSpPr>
            <a:spLocks/>
          </p:cNvSpPr>
          <p:nvPr/>
        </p:nvSpPr>
        <p:spPr bwMode="auto">
          <a:xfrm>
            <a:off x="7880350" y="2914650"/>
            <a:ext cx="265907" cy="264319"/>
          </a:xfrm>
          <a:custGeom>
            <a:avLst/>
            <a:gdLst/>
            <a:ahLst/>
            <a:cxnLst/>
            <a:rect l="0" t="0" r="r" b="b"/>
            <a:pathLst>
              <a:path w="20154" h="20618">
                <a:moveTo>
                  <a:pt x="18723" y="7783"/>
                </a:moveTo>
                <a:cubicBezTo>
                  <a:pt x="17968" y="7783"/>
                  <a:pt x="17215" y="7783"/>
                  <a:pt x="16459" y="7783"/>
                </a:cubicBezTo>
                <a:cubicBezTo>
                  <a:pt x="15999" y="7783"/>
                  <a:pt x="16244" y="6119"/>
                  <a:pt x="16244" y="5693"/>
                </a:cubicBezTo>
                <a:cubicBezTo>
                  <a:pt x="16244" y="4941"/>
                  <a:pt x="17250" y="5076"/>
                  <a:pt x="17874" y="5291"/>
                </a:cubicBezTo>
                <a:cubicBezTo>
                  <a:pt x="18920" y="5652"/>
                  <a:pt x="18723" y="6896"/>
                  <a:pt x="18723" y="7783"/>
                </a:cubicBezTo>
                <a:cubicBezTo>
                  <a:pt x="18723" y="7783"/>
                  <a:pt x="18723" y="7783"/>
                  <a:pt x="18723" y="7783"/>
                </a:cubicBezTo>
                <a:close/>
                <a:moveTo>
                  <a:pt x="18723" y="18011"/>
                </a:moveTo>
                <a:cubicBezTo>
                  <a:pt x="18723" y="19869"/>
                  <a:pt x="15471" y="19290"/>
                  <a:pt x="14388" y="19290"/>
                </a:cubicBezTo>
                <a:cubicBezTo>
                  <a:pt x="12032" y="19290"/>
                  <a:pt x="9676" y="19290"/>
                  <a:pt x="7321" y="19290"/>
                </a:cubicBezTo>
                <a:cubicBezTo>
                  <a:pt x="6776" y="19290"/>
                  <a:pt x="6068" y="19396"/>
                  <a:pt x="5601" y="19042"/>
                </a:cubicBezTo>
                <a:cubicBezTo>
                  <a:pt x="5291" y="18808"/>
                  <a:pt x="4678" y="16733"/>
                  <a:pt x="5246" y="16733"/>
                </a:cubicBezTo>
                <a:cubicBezTo>
                  <a:pt x="7403" y="16733"/>
                  <a:pt x="9560" y="16733"/>
                  <a:pt x="11717" y="16733"/>
                </a:cubicBezTo>
                <a:cubicBezTo>
                  <a:pt x="13651" y="16733"/>
                  <a:pt x="16244" y="16859"/>
                  <a:pt x="16244" y="14056"/>
                </a:cubicBezTo>
                <a:cubicBezTo>
                  <a:pt x="16244" y="13014"/>
                  <a:pt x="16244" y="11972"/>
                  <a:pt x="16244" y="10929"/>
                </a:cubicBezTo>
                <a:cubicBezTo>
                  <a:pt x="16244" y="10196"/>
                  <a:pt x="15866" y="9062"/>
                  <a:pt x="16697" y="9062"/>
                </a:cubicBezTo>
                <a:cubicBezTo>
                  <a:pt x="17033" y="9062"/>
                  <a:pt x="18723" y="8860"/>
                  <a:pt x="18723" y="9220"/>
                </a:cubicBezTo>
                <a:cubicBezTo>
                  <a:pt x="18723" y="10195"/>
                  <a:pt x="18723" y="11169"/>
                  <a:pt x="18723" y="12144"/>
                </a:cubicBezTo>
                <a:cubicBezTo>
                  <a:pt x="18723" y="14100"/>
                  <a:pt x="18723" y="16056"/>
                  <a:pt x="18723" y="18011"/>
                </a:cubicBezTo>
                <a:cubicBezTo>
                  <a:pt x="18723" y="18714"/>
                  <a:pt x="18723" y="18011"/>
                  <a:pt x="18723" y="18011"/>
                </a:cubicBezTo>
                <a:close/>
                <a:moveTo>
                  <a:pt x="2614" y="15454"/>
                </a:moveTo>
                <a:cubicBezTo>
                  <a:pt x="660" y="15454"/>
                  <a:pt x="1375" y="10992"/>
                  <a:pt x="1375" y="9818"/>
                </a:cubicBezTo>
                <a:cubicBezTo>
                  <a:pt x="1375" y="8818"/>
                  <a:pt x="1375" y="7816"/>
                  <a:pt x="1375" y="6815"/>
                </a:cubicBezTo>
                <a:cubicBezTo>
                  <a:pt x="1375" y="6336"/>
                  <a:pt x="1612" y="6505"/>
                  <a:pt x="2059" y="6505"/>
                </a:cubicBezTo>
                <a:cubicBezTo>
                  <a:pt x="6281" y="6505"/>
                  <a:pt x="10505" y="6505"/>
                  <a:pt x="14728" y="6505"/>
                </a:cubicBezTo>
                <a:cubicBezTo>
                  <a:pt x="15351" y="6505"/>
                  <a:pt x="15005" y="10229"/>
                  <a:pt x="15005" y="10862"/>
                </a:cubicBezTo>
                <a:cubicBezTo>
                  <a:pt x="15005" y="12142"/>
                  <a:pt x="15614" y="15454"/>
                  <a:pt x="13647" y="15454"/>
                </a:cubicBezTo>
                <a:cubicBezTo>
                  <a:pt x="9969" y="15454"/>
                  <a:pt x="6291" y="15454"/>
                  <a:pt x="2614" y="15454"/>
                </a:cubicBezTo>
                <a:cubicBezTo>
                  <a:pt x="1933" y="15454"/>
                  <a:pt x="2614" y="15454"/>
                  <a:pt x="2614" y="15454"/>
                </a:cubicBezTo>
                <a:close/>
                <a:moveTo>
                  <a:pt x="1375" y="2669"/>
                </a:moveTo>
                <a:cubicBezTo>
                  <a:pt x="1375" y="1081"/>
                  <a:pt x="3295" y="1391"/>
                  <a:pt x="4292" y="1391"/>
                </a:cubicBezTo>
                <a:cubicBezTo>
                  <a:pt x="6208" y="1391"/>
                  <a:pt x="8122" y="1391"/>
                  <a:pt x="10036" y="1391"/>
                </a:cubicBezTo>
                <a:cubicBezTo>
                  <a:pt x="11261" y="1391"/>
                  <a:pt x="12486" y="1391"/>
                  <a:pt x="13711" y="1391"/>
                </a:cubicBezTo>
                <a:cubicBezTo>
                  <a:pt x="14572" y="1391"/>
                  <a:pt x="15005" y="2079"/>
                  <a:pt x="15005" y="2892"/>
                </a:cubicBezTo>
                <a:cubicBezTo>
                  <a:pt x="15005" y="3237"/>
                  <a:pt x="15231" y="5027"/>
                  <a:pt x="15005" y="5226"/>
                </a:cubicBezTo>
                <a:cubicBezTo>
                  <a:pt x="14649" y="5539"/>
                  <a:pt x="12709" y="5226"/>
                  <a:pt x="12261" y="5226"/>
                </a:cubicBezTo>
                <a:cubicBezTo>
                  <a:pt x="10277" y="5226"/>
                  <a:pt x="8291" y="5226"/>
                  <a:pt x="6305" y="5226"/>
                </a:cubicBezTo>
                <a:cubicBezTo>
                  <a:pt x="4839" y="5226"/>
                  <a:pt x="3371" y="5226"/>
                  <a:pt x="1904" y="5226"/>
                </a:cubicBezTo>
                <a:cubicBezTo>
                  <a:pt x="843" y="5226"/>
                  <a:pt x="1375" y="3568"/>
                  <a:pt x="1375" y="2669"/>
                </a:cubicBezTo>
                <a:cubicBezTo>
                  <a:pt x="1375" y="1966"/>
                  <a:pt x="1375" y="2669"/>
                  <a:pt x="1375" y="2669"/>
                </a:cubicBezTo>
                <a:close/>
                <a:moveTo>
                  <a:pt x="17484" y="3947"/>
                </a:moveTo>
                <a:cubicBezTo>
                  <a:pt x="16068" y="3947"/>
                  <a:pt x="16363" y="4019"/>
                  <a:pt x="16244" y="2669"/>
                </a:cubicBezTo>
                <a:cubicBezTo>
                  <a:pt x="16244" y="1109"/>
                  <a:pt x="14977" y="112"/>
                  <a:pt x="13555" y="112"/>
                </a:cubicBezTo>
                <a:cubicBezTo>
                  <a:pt x="11260" y="112"/>
                  <a:pt x="8965" y="112"/>
                  <a:pt x="6671" y="112"/>
                </a:cubicBezTo>
                <a:cubicBezTo>
                  <a:pt x="5017" y="112"/>
                  <a:pt x="1940" y="-470"/>
                  <a:pt x="719" y="1023"/>
                </a:cubicBezTo>
                <a:cubicBezTo>
                  <a:pt x="-420" y="2415"/>
                  <a:pt x="135" y="5548"/>
                  <a:pt x="135" y="7198"/>
                </a:cubicBezTo>
                <a:cubicBezTo>
                  <a:pt x="135" y="9482"/>
                  <a:pt x="135" y="11767"/>
                  <a:pt x="135" y="14051"/>
                </a:cubicBezTo>
                <a:cubicBezTo>
                  <a:pt x="135" y="15488"/>
                  <a:pt x="1171" y="16733"/>
                  <a:pt x="2614" y="16733"/>
                </a:cubicBezTo>
                <a:cubicBezTo>
                  <a:pt x="2845" y="16755"/>
                  <a:pt x="3704" y="16579"/>
                  <a:pt x="3852" y="16733"/>
                </a:cubicBezTo>
                <a:cubicBezTo>
                  <a:pt x="4028" y="16914"/>
                  <a:pt x="3837" y="18154"/>
                  <a:pt x="3893" y="18470"/>
                </a:cubicBezTo>
                <a:cubicBezTo>
                  <a:pt x="4362" y="21130"/>
                  <a:pt x="7532" y="20568"/>
                  <a:pt x="9427" y="20568"/>
                </a:cubicBezTo>
                <a:cubicBezTo>
                  <a:pt x="11906" y="20568"/>
                  <a:pt x="14385" y="20568"/>
                  <a:pt x="16866" y="20568"/>
                </a:cubicBezTo>
                <a:cubicBezTo>
                  <a:pt x="20770" y="20568"/>
                  <a:pt x="19961" y="16312"/>
                  <a:pt x="19961" y="13482"/>
                </a:cubicBezTo>
                <a:cubicBezTo>
                  <a:pt x="19961" y="11181"/>
                  <a:pt x="21180" y="3947"/>
                  <a:pt x="17484" y="3947"/>
                </a:cubicBezTo>
                <a:cubicBezTo>
                  <a:pt x="17484" y="3947"/>
                  <a:pt x="18850" y="3947"/>
                  <a:pt x="17484" y="3947"/>
                </a:cubicBezTo>
                <a:close/>
                <a:moveTo>
                  <a:pt x="17484" y="394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0" name="AutoShape 328"/>
          <p:cNvSpPr>
            <a:spLocks/>
          </p:cNvSpPr>
          <p:nvPr/>
        </p:nvSpPr>
        <p:spPr bwMode="auto">
          <a:xfrm>
            <a:off x="7359650" y="2914650"/>
            <a:ext cx="261938" cy="261938"/>
          </a:xfrm>
          <a:custGeom>
            <a:avLst/>
            <a:gdLst/>
            <a:ahLst/>
            <a:cxnLst/>
            <a:rect l="0" t="0" r="r" b="b"/>
            <a:pathLst>
              <a:path w="21600" h="21485">
                <a:moveTo>
                  <a:pt x="17550" y="5373"/>
                </a:moveTo>
                <a:cubicBezTo>
                  <a:pt x="15750" y="6268"/>
                  <a:pt x="13950" y="7164"/>
                  <a:pt x="12149" y="8059"/>
                </a:cubicBezTo>
                <a:cubicBezTo>
                  <a:pt x="13770" y="8059"/>
                  <a:pt x="15389" y="8059"/>
                  <a:pt x="17009" y="8059"/>
                </a:cubicBezTo>
                <a:cubicBezTo>
                  <a:pt x="16789" y="10255"/>
                  <a:pt x="16567" y="12450"/>
                  <a:pt x="16347" y="14647"/>
                </a:cubicBezTo>
                <a:cubicBezTo>
                  <a:pt x="16302" y="15103"/>
                  <a:pt x="16455" y="16054"/>
                  <a:pt x="15948" y="16181"/>
                </a:cubicBezTo>
                <a:cubicBezTo>
                  <a:pt x="14734" y="16482"/>
                  <a:pt x="13520" y="16784"/>
                  <a:pt x="12306" y="17087"/>
                </a:cubicBezTo>
                <a:cubicBezTo>
                  <a:pt x="10246" y="17598"/>
                  <a:pt x="8670" y="16931"/>
                  <a:pt x="6595" y="16415"/>
                </a:cubicBezTo>
                <a:cubicBezTo>
                  <a:pt x="5549" y="16155"/>
                  <a:pt x="5421" y="16328"/>
                  <a:pt x="5315" y="15277"/>
                </a:cubicBezTo>
                <a:cubicBezTo>
                  <a:pt x="5209" y="14214"/>
                  <a:pt x="5102" y="13151"/>
                  <a:pt x="4995" y="12088"/>
                </a:cubicBezTo>
                <a:cubicBezTo>
                  <a:pt x="5372" y="12088"/>
                  <a:pt x="8081" y="11956"/>
                  <a:pt x="8109" y="12157"/>
                </a:cubicBezTo>
                <a:cubicBezTo>
                  <a:pt x="8197" y="12783"/>
                  <a:pt x="8285" y="13408"/>
                  <a:pt x="8373" y="14034"/>
                </a:cubicBezTo>
                <a:cubicBezTo>
                  <a:pt x="8407" y="14285"/>
                  <a:pt x="10014" y="14556"/>
                  <a:pt x="10279" y="14630"/>
                </a:cubicBezTo>
                <a:cubicBezTo>
                  <a:pt x="11298" y="14912"/>
                  <a:pt x="12437" y="14367"/>
                  <a:pt x="13447" y="14116"/>
                </a:cubicBezTo>
                <a:cubicBezTo>
                  <a:pt x="13728" y="14046"/>
                  <a:pt x="13795" y="11170"/>
                  <a:pt x="13838" y="10745"/>
                </a:cubicBezTo>
                <a:cubicBezTo>
                  <a:pt x="12648" y="10745"/>
                  <a:pt x="4903" y="11177"/>
                  <a:pt x="4828" y="10448"/>
                </a:cubicBezTo>
                <a:cubicBezTo>
                  <a:pt x="4745" y="9607"/>
                  <a:pt x="4375" y="8984"/>
                  <a:pt x="5167" y="8593"/>
                </a:cubicBezTo>
                <a:cubicBezTo>
                  <a:pt x="5718" y="8321"/>
                  <a:pt x="6266" y="8050"/>
                  <a:pt x="6814" y="7780"/>
                </a:cubicBezTo>
                <a:cubicBezTo>
                  <a:pt x="8438" y="6977"/>
                  <a:pt x="10061" y="6175"/>
                  <a:pt x="11685" y="5373"/>
                </a:cubicBezTo>
                <a:cubicBezTo>
                  <a:pt x="9866" y="5373"/>
                  <a:pt x="8047" y="5373"/>
                  <a:pt x="6228" y="5373"/>
                </a:cubicBezTo>
                <a:cubicBezTo>
                  <a:pt x="5908" y="5373"/>
                  <a:pt x="4576" y="5584"/>
                  <a:pt x="4319" y="5373"/>
                </a:cubicBezTo>
                <a:cubicBezTo>
                  <a:pt x="3994" y="5107"/>
                  <a:pt x="4095" y="3151"/>
                  <a:pt x="4050" y="2686"/>
                </a:cubicBezTo>
                <a:cubicBezTo>
                  <a:pt x="6917" y="2686"/>
                  <a:pt x="9786" y="2686"/>
                  <a:pt x="12653" y="2686"/>
                </a:cubicBezTo>
                <a:cubicBezTo>
                  <a:pt x="14131" y="2686"/>
                  <a:pt x="15609" y="2686"/>
                  <a:pt x="17087" y="2686"/>
                </a:cubicBezTo>
                <a:cubicBezTo>
                  <a:pt x="18064" y="2686"/>
                  <a:pt x="17550" y="4582"/>
                  <a:pt x="17550" y="5373"/>
                </a:cubicBezTo>
                <a:cubicBezTo>
                  <a:pt x="17550" y="5373"/>
                  <a:pt x="17550" y="5373"/>
                  <a:pt x="17550" y="5373"/>
                </a:cubicBezTo>
                <a:close/>
                <a:moveTo>
                  <a:pt x="0" y="0"/>
                </a:moveTo>
                <a:cubicBezTo>
                  <a:pt x="656" y="4569"/>
                  <a:pt x="1311" y="9139"/>
                  <a:pt x="1968" y="13708"/>
                </a:cubicBezTo>
                <a:cubicBezTo>
                  <a:pt x="2212" y="15403"/>
                  <a:pt x="2454" y="17099"/>
                  <a:pt x="2698" y="18794"/>
                </a:cubicBezTo>
                <a:cubicBezTo>
                  <a:pt x="2775" y="19329"/>
                  <a:pt x="8442" y="20708"/>
                  <a:pt x="9110" y="20930"/>
                </a:cubicBezTo>
                <a:cubicBezTo>
                  <a:pt x="9499" y="21059"/>
                  <a:pt x="10470" y="21600"/>
                  <a:pt x="10880" y="21463"/>
                </a:cubicBezTo>
                <a:cubicBezTo>
                  <a:pt x="11966" y="21103"/>
                  <a:pt x="13053" y="20743"/>
                  <a:pt x="14138" y="20383"/>
                </a:cubicBezTo>
                <a:cubicBezTo>
                  <a:pt x="15007" y="20095"/>
                  <a:pt x="18808" y="19444"/>
                  <a:pt x="18948" y="18471"/>
                </a:cubicBezTo>
                <a:cubicBezTo>
                  <a:pt x="19678" y="13388"/>
                  <a:pt x="20408" y="8304"/>
                  <a:pt x="21137" y="3221"/>
                </a:cubicBezTo>
                <a:cubicBezTo>
                  <a:pt x="21291" y="2147"/>
                  <a:pt x="21446" y="1074"/>
                  <a:pt x="21600" y="0"/>
                </a:cubicBezTo>
                <a:cubicBezTo>
                  <a:pt x="14400" y="0"/>
                  <a:pt x="7199" y="0"/>
                  <a:pt x="0" y="0"/>
                </a:cubicBezTo>
                <a:cubicBezTo>
                  <a:pt x="0" y="0"/>
                  <a:pt x="0" y="0"/>
                  <a:pt x="0" y="0"/>
                </a:cubicBezTo>
                <a:close/>
                <a:moveTo>
                  <a:pt x="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1" name="AutoShape 329"/>
          <p:cNvSpPr>
            <a:spLocks/>
          </p:cNvSpPr>
          <p:nvPr/>
        </p:nvSpPr>
        <p:spPr bwMode="auto">
          <a:xfrm>
            <a:off x="2514600" y="4019550"/>
            <a:ext cx="264319" cy="263525"/>
          </a:xfrm>
          <a:custGeom>
            <a:avLst/>
            <a:gdLst/>
            <a:ahLst/>
            <a:cxnLst/>
            <a:rect l="0" t="0" r="r" b="b"/>
            <a:pathLst>
              <a:path w="21212" h="21038">
                <a:moveTo>
                  <a:pt x="19899" y="12531"/>
                </a:moveTo>
                <a:cubicBezTo>
                  <a:pt x="18962" y="13342"/>
                  <a:pt x="17576" y="13683"/>
                  <a:pt x="16380" y="13943"/>
                </a:cubicBezTo>
                <a:cubicBezTo>
                  <a:pt x="13333" y="14607"/>
                  <a:pt x="10085" y="14659"/>
                  <a:pt x="6997" y="14273"/>
                </a:cubicBezTo>
                <a:cubicBezTo>
                  <a:pt x="5332" y="14065"/>
                  <a:pt x="3104" y="13791"/>
                  <a:pt x="1733" y="12701"/>
                </a:cubicBezTo>
                <a:cubicBezTo>
                  <a:pt x="1142" y="12231"/>
                  <a:pt x="1523" y="10287"/>
                  <a:pt x="1523" y="9537"/>
                </a:cubicBezTo>
                <a:cubicBezTo>
                  <a:pt x="4190" y="11035"/>
                  <a:pt x="7727" y="11224"/>
                  <a:pt x="10711" y="11224"/>
                </a:cubicBezTo>
                <a:cubicBezTo>
                  <a:pt x="13694" y="11224"/>
                  <a:pt x="17233" y="11035"/>
                  <a:pt x="19899" y="9537"/>
                </a:cubicBezTo>
                <a:cubicBezTo>
                  <a:pt x="19899" y="10535"/>
                  <a:pt x="19899" y="11534"/>
                  <a:pt x="19899" y="12531"/>
                </a:cubicBezTo>
                <a:cubicBezTo>
                  <a:pt x="19899" y="12531"/>
                  <a:pt x="19899" y="12531"/>
                  <a:pt x="19899" y="12531"/>
                </a:cubicBezTo>
                <a:close/>
                <a:moveTo>
                  <a:pt x="19899" y="17759"/>
                </a:moveTo>
                <a:cubicBezTo>
                  <a:pt x="18854" y="18663"/>
                  <a:pt x="17263" y="19007"/>
                  <a:pt x="15931" y="19263"/>
                </a:cubicBezTo>
                <a:cubicBezTo>
                  <a:pt x="12846" y="19860"/>
                  <a:pt x="9574" y="19886"/>
                  <a:pt x="6470" y="19429"/>
                </a:cubicBezTo>
                <a:cubicBezTo>
                  <a:pt x="5004" y="19214"/>
                  <a:pt x="2764" y="18942"/>
                  <a:pt x="1633" y="17841"/>
                </a:cubicBezTo>
                <a:cubicBezTo>
                  <a:pt x="1113" y="17335"/>
                  <a:pt x="1523" y="14892"/>
                  <a:pt x="1523" y="14112"/>
                </a:cubicBezTo>
                <a:cubicBezTo>
                  <a:pt x="4190" y="15610"/>
                  <a:pt x="7727" y="15799"/>
                  <a:pt x="10711" y="15799"/>
                </a:cubicBezTo>
                <a:cubicBezTo>
                  <a:pt x="13694" y="15799"/>
                  <a:pt x="17233" y="15610"/>
                  <a:pt x="19899" y="14112"/>
                </a:cubicBezTo>
                <a:cubicBezTo>
                  <a:pt x="19899" y="15327"/>
                  <a:pt x="19899" y="16544"/>
                  <a:pt x="19899" y="17759"/>
                </a:cubicBezTo>
                <a:cubicBezTo>
                  <a:pt x="19899" y="17759"/>
                  <a:pt x="19899" y="17759"/>
                  <a:pt x="19899" y="17759"/>
                </a:cubicBezTo>
                <a:close/>
                <a:moveTo>
                  <a:pt x="10711" y="6650"/>
                </a:moveTo>
                <a:cubicBezTo>
                  <a:pt x="13694" y="6650"/>
                  <a:pt x="17233" y="6461"/>
                  <a:pt x="19899" y="4963"/>
                </a:cubicBezTo>
                <a:cubicBezTo>
                  <a:pt x="19899" y="6162"/>
                  <a:pt x="20414" y="7790"/>
                  <a:pt x="19225" y="8421"/>
                </a:cubicBezTo>
                <a:cubicBezTo>
                  <a:pt x="16723" y="9750"/>
                  <a:pt x="13476" y="9918"/>
                  <a:pt x="10711" y="9918"/>
                </a:cubicBezTo>
                <a:cubicBezTo>
                  <a:pt x="7947" y="9918"/>
                  <a:pt x="4700" y="9750"/>
                  <a:pt x="2199" y="8421"/>
                </a:cubicBezTo>
                <a:cubicBezTo>
                  <a:pt x="1010" y="7789"/>
                  <a:pt x="1523" y="6164"/>
                  <a:pt x="1523" y="4963"/>
                </a:cubicBezTo>
                <a:cubicBezTo>
                  <a:pt x="4190" y="6460"/>
                  <a:pt x="7727" y="6650"/>
                  <a:pt x="10711" y="6650"/>
                </a:cubicBezTo>
                <a:cubicBezTo>
                  <a:pt x="14668" y="6650"/>
                  <a:pt x="6756" y="6650"/>
                  <a:pt x="10711" y="6650"/>
                </a:cubicBezTo>
                <a:close/>
                <a:moveTo>
                  <a:pt x="10711" y="1422"/>
                </a:moveTo>
                <a:cubicBezTo>
                  <a:pt x="12885" y="1422"/>
                  <a:pt x="15094" y="1602"/>
                  <a:pt x="17199" y="2168"/>
                </a:cubicBezTo>
                <a:cubicBezTo>
                  <a:pt x="18002" y="2384"/>
                  <a:pt x="19318" y="2672"/>
                  <a:pt x="19865" y="3382"/>
                </a:cubicBezTo>
                <a:cubicBezTo>
                  <a:pt x="19318" y="4093"/>
                  <a:pt x="18002" y="4379"/>
                  <a:pt x="17199" y="4596"/>
                </a:cubicBezTo>
                <a:cubicBezTo>
                  <a:pt x="15094" y="5163"/>
                  <a:pt x="12885" y="5343"/>
                  <a:pt x="10711" y="5343"/>
                </a:cubicBezTo>
                <a:cubicBezTo>
                  <a:pt x="8538" y="5343"/>
                  <a:pt x="6329" y="5163"/>
                  <a:pt x="4225" y="4596"/>
                </a:cubicBezTo>
                <a:cubicBezTo>
                  <a:pt x="3422" y="4379"/>
                  <a:pt x="2106" y="4093"/>
                  <a:pt x="1559" y="3382"/>
                </a:cubicBezTo>
                <a:cubicBezTo>
                  <a:pt x="2106" y="2672"/>
                  <a:pt x="3422" y="2384"/>
                  <a:pt x="4225" y="2168"/>
                </a:cubicBezTo>
                <a:cubicBezTo>
                  <a:pt x="6329" y="1602"/>
                  <a:pt x="8538" y="1422"/>
                  <a:pt x="10711" y="1422"/>
                </a:cubicBezTo>
                <a:cubicBezTo>
                  <a:pt x="16286" y="1422"/>
                  <a:pt x="5138" y="1422"/>
                  <a:pt x="10711" y="1422"/>
                </a:cubicBezTo>
                <a:close/>
                <a:moveTo>
                  <a:pt x="19899" y="1802"/>
                </a:moveTo>
                <a:cubicBezTo>
                  <a:pt x="15896" y="-449"/>
                  <a:pt x="9947" y="-231"/>
                  <a:pt x="5587" y="530"/>
                </a:cubicBezTo>
                <a:cubicBezTo>
                  <a:pt x="3987" y="810"/>
                  <a:pt x="1423" y="1241"/>
                  <a:pt x="432" y="2712"/>
                </a:cubicBezTo>
                <a:cubicBezTo>
                  <a:pt x="73" y="3247"/>
                  <a:pt x="211" y="4089"/>
                  <a:pt x="211" y="4695"/>
                </a:cubicBezTo>
                <a:cubicBezTo>
                  <a:pt x="211" y="7433"/>
                  <a:pt x="211" y="10171"/>
                  <a:pt x="211" y="12908"/>
                </a:cubicBezTo>
                <a:cubicBezTo>
                  <a:pt x="211" y="14262"/>
                  <a:pt x="-388" y="17211"/>
                  <a:pt x="432" y="18430"/>
                </a:cubicBezTo>
                <a:cubicBezTo>
                  <a:pt x="1423" y="19900"/>
                  <a:pt x="3987" y="20332"/>
                  <a:pt x="5587" y="20611"/>
                </a:cubicBezTo>
                <a:cubicBezTo>
                  <a:pt x="8362" y="21097"/>
                  <a:pt x="11240" y="21151"/>
                  <a:pt x="14040" y="20859"/>
                </a:cubicBezTo>
                <a:cubicBezTo>
                  <a:pt x="16433" y="20610"/>
                  <a:pt x="21212" y="20177"/>
                  <a:pt x="21212" y="17038"/>
                </a:cubicBezTo>
                <a:cubicBezTo>
                  <a:pt x="21212" y="12491"/>
                  <a:pt x="21212" y="7942"/>
                  <a:pt x="21212" y="3395"/>
                </a:cubicBezTo>
                <a:cubicBezTo>
                  <a:pt x="21212" y="2647"/>
                  <a:pt x="20483" y="2128"/>
                  <a:pt x="19899" y="1802"/>
                </a:cubicBezTo>
                <a:cubicBezTo>
                  <a:pt x="18110" y="796"/>
                  <a:pt x="20735" y="2269"/>
                  <a:pt x="19899" y="1802"/>
                </a:cubicBezTo>
                <a:close/>
                <a:moveTo>
                  <a:pt x="19899" y="180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2" name="AutoShape 330"/>
          <p:cNvSpPr>
            <a:spLocks/>
          </p:cNvSpPr>
          <p:nvPr/>
        </p:nvSpPr>
        <p:spPr bwMode="auto">
          <a:xfrm>
            <a:off x="1022350" y="3473450"/>
            <a:ext cx="261938" cy="262732"/>
          </a:xfrm>
          <a:custGeom>
            <a:avLst/>
            <a:gdLst/>
            <a:ahLst/>
            <a:cxnLst/>
            <a:rect l="0" t="0" r="r" b="b"/>
            <a:pathLst>
              <a:path w="21600" h="21189">
                <a:moveTo>
                  <a:pt x="18900" y="18513"/>
                </a:moveTo>
                <a:cubicBezTo>
                  <a:pt x="14230" y="18513"/>
                  <a:pt x="9560" y="18513"/>
                  <a:pt x="4890" y="18513"/>
                </a:cubicBezTo>
                <a:cubicBezTo>
                  <a:pt x="4193" y="18513"/>
                  <a:pt x="3497" y="18513"/>
                  <a:pt x="2800" y="18513"/>
                </a:cubicBezTo>
                <a:cubicBezTo>
                  <a:pt x="2571" y="18513"/>
                  <a:pt x="2700" y="17510"/>
                  <a:pt x="2700" y="17324"/>
                </a:cubicBezTo>
                <a:cubicBezTo>
                  <a:pt x="2700" y="14573"/>
                  <a:pt x="2700" y="11823"/>
                  <a:pt x="2700" y="9073"/>
                </a:cubicBezTo>
                <a:cubicBezTo>
                  <a:pt x="2700" y="8374"/>
                  <a:pt x="2224" y="5323"/>
                  <a:pt x="3089" y="5323"/>
                </a:cubicBezTo>
                <a:cubicBezTo>
                  <a:pt x="5472" y="5323"/>
                  <a:pt x="7856" y="5323"/>
                  <a:pt x="10240" y="5323"/>
                </a:cubicBezTo>
                <a:cubicBezTo>
                  <a:pt x="12845" y="5323"/>
                  <a:pt x="15449" y="5323"/>
                  <a:pt x="18054" y="5323"/>
                </a:cubicBezTo>
                <a:cubicBezTo>
                  <a:pt x="18257" y="5323"/>
                  <a:pt x="18900" y="5189"/>
                  <a:pt x="18900" y="5440"/>
                </a:cubicBezTo>
                <a:cubicBezTo>
                  <a:pt x="18900" y="6331"/>
                  <a:pt x="18900" y="7220"/>
                  <a:pt x="18900" y="8111"/>
                </a:cubicBezTo>
                <a:cubicBezTo>
                  <a:pt x="18900" y="11578"/>
                  <a:pt x="18900" y="15045"/>
                  <a:pt x="18900" y="18513"/>
                </a:cubicBezTo>
                <a:cubicBezTo>
                  <a:pt x="18900" y="18513"/>
                  <a:pt x="18900" y="18513"/>
                  <a:pt x="18900" y="18513"/>
                </a:cubicBezTo>
                <a:close/>
                <a:moveTo>
                  <a:pt x="2700" y="2684"/>
                </a:moveTo>
                <a:cubicBezTo>
                  <a:pt x="2933" y="2684"/>
                  <a:pt x="3903" y="2541"/>
                  <a:pt x="4050" y="2684"/>
                </a:cubicBezTo>
                <a:cubicBezTo>
                  <a:pt x="4113" y="2746"/>
                  <a:pt x="4113" y="3942"/>
                  <a:pt x="4050" y="4003"/>
                </a:cubicBezTo>
                <a:cubicBezTo>
                  <a:pt x="3987" y="4065"/>
                  <a:pt x="2763" y="4065"/>
                  <a:pt x="2700" y="4003"/>
                </a:cubicBezTo>
                <a:cubicBezTo>
                  <a:pt x="2553" y="3860"/>
                  <a:pt x="2700" y="2912"/>
                  <a:pt x="2700" y="2684"/>
                </a:cubicBezTo>
                <a:cubicBezTo>
                  <a:pt x="2700" y="2684"/>
                  <a:pt x="2700" y="2684"/>
                  <a:pt x="2700" y="2684"/>
                </a:cubicBezTo>
                <a:close/>
                <a:moveTo>
                  <a:pt x="5400" y="2684"/>
                </a:moveTo>
                <a:cubicBezTo>
                  <a:pt x="5632" y="2684"/>
                  <a:pt x="6603" y="2541"/>
                  <a:pt x="6750" y="2684"/>
                </a:cubicBezTo>
                <a:cubicBezTo>
                  <a:pt x="6813" y="2746"/>
                  <a:pt x="6813" y="3942"/>
                  <a:pt x="6750" y="4003"/>
                </a:cubicBezTo>
                <a:cubicBezTo>
                  <a:pt x="6686" y="4065"/>
                  <a:pt x="5463" y="4065"/>
                  <a:pt x="5400" y="4003"/>
                </a:cubicBezTo>
                <a:cubicBezTo>
                  <a:pt x="5253" y="3860"/>
                  <a:pt x="5400" y="2912"/>
                  <a:pt x="5400" y="2684"/>
                </a:cubicBezTo>
                <a:cubicBezTo>
                  <a:pt x="5400" y="2684"/>
                  <a:pt x="5400" y="2684"/>
                  <a:pt x="5400" y="2684"/>
                </a:cubicBezTo>
                <a:close/>
                <a:moveTo>
                  <a:pt x="8100" y="2684"/>
                </a:moveTo>
                <a:cubicBezTo>
                  <a:pt x="8332" y="2684"/>
                  <a:pt x="9303" y="2541"/>
                  <a:pt x="9450" y="2684"/>
                </a:cubicBezTo>
                <a:cubicBezTo>
                  <a:pt x="9513" y="2746"/>
                  <a:pt x="9513" y="3942"/>
                  <a:pt x="9450" y="4003"/>
                </a:cubicBezTo>
                <a:cubicBezTo>
                  <a:pt x="9387" y="4065"/>
                  <a:pt x="8163" y="4065"/>
                  <a:pt x="8100" y="4003"/>
                </a:cubicBezTo>
                <a:cubicBezTo>
                  <a:pt x="7953" y="3860"/>
                  <a:pt x="8100" y="2912"/>
                  <a:pt x="8100" y="2684"/>
                </a:cubicBezTo>
                <a:cubicBezTo>
                  <a:pt x="8100" y="2684"/>
                  <a:pt x="8100" y="2684"/>
                  <a:pt x="8100" y="2684"/>
                </a:cubicBezTo>
                <a:close/>
                <a:moveTo>
                  <a:pt x="0" y="47"/>
                </a:moveTo>
                <a:cubicBezTo>
                  <a:pt x="0" y="4416"/>
                  <a:pt x="0" y="8784"/>
                  <a:pt x="0" y="13152"/>
                </a:cubicBezTo>
                <a:cubicBezTo>
                  <a:pt x="0" y="15503"/>
                  <a:pt x="0" y="17854"/>
                  <a:pt x="0" y="20204"/>
                </a:cubicBezTo>
                <a:cubicBezTo>
                  <a:pt x="0" y="21479"/>
                  <a:pt x="218" y="21152"/>
                  <a:pt x="1530" y="21152"/>
                </a:cubicBezTo>
                <a:cubicBezTo>
                  <a:pt x="7048" y="21152"/>
                  <a:pt x="12565" y="21152"/>
                  <a:pt x="18082" y="21152"/>
                </a:cubicBezTo>
                <a:cubicBezTo>
                  <a:pt x="18366" y="21152"/>
                  <a:pt x="21600" y="21241"/>
                  <a:pt x="21600" y="21076"/>
                </a:cubicBezTo>
                <a:cubicBezTo>
                  <a:pt x="21600" y="19349"/>
                  <a:pt x="21600" y="17623"/>
                  <a:pt x="21600" y="15897"/>
                </a:cubicBezTo>
                <a:cubicBezTo>
                  <a:pt x="21600" y="11759"/>
                  <a:pt x="21600" y="7621"/>
                  <a:pt x="21600" y="3483"/>
                </a:cubicBezTo>
                <a:cubicBezTo>
                  <a:pt x="21600" y="2382"/>
                  <a:pt x="21600" y="1280"/>
                  <a:pt x="21600" y="179"/>
                </a:cubicBezTo>
                <a:cubicBezTo>
                  <a:pt x="21600" y="-121"/>
                  <a:pt x="20323" y="47"/>
                  <a:pt x="20069" y="47"/>
                </a:cubicBezTo>
                <a:cubicBezTo>
                  <a:pt x="13379" y="47"/>
                  <a:pt x="6689" y="47"/>
                  <a:pt x="0" y="47"/>
                </a:cubicBezTo>
                <a:cubicBezTo>
                  <a:pt x="0" y="47"/>
                  <a:pt x="0" y="47"/>
                  <a:pt x="0" y="47"/>
                </a:cubicBezTo>
                <a:close/>
                <a:moveTo>
                  <a:pt x="0" y="4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3" name="AutoShape 331"/>
          <p:cNvSpPr>
            <a:spLocks/>
          </p:cNvSpPr>
          <p:nvPr/>
        </p:nvSpPr>
        <p:spPr bwMode="auto">
          <a:xfrm>
            <a:off x="1543050" y="3473450"/>
            <a:ext cx="261938" cy="262732"/>
          </a:xfrm>
          <a:custGeom>
            <a:avLst/>
            <a:gdLst/>
            <a:ahLst/>
            <a:cxnLst/>
            <a:rect l="0" t="0" r="r" b="b"/>
            <a:pathLst>
              <a:path w="21600" h="21189">
                <a:moveTo>
                  <a:pt x="18900" y="18513"/>
                </a:moveTo>
                <a:cubicBezTo>
                  <a:pt x="14230" y="18513"/>
                  <a:pt x="9560" y="18513"/>
                  <a:pt x="4890" y="18513"/>
                </a:cubicBezTo>
                <a:cubicBezTo>
                  <a:pt x="4193" y="18513"/>
                  <a:pt x="3497" y="18513"/>
                  <a:pt x="2800" y="18513"/>
                </a:cubicBezTo>
                <a:cubicBezTo>
                  <a:pt x="2571" y="18513"/>
                  <a:pt x="2700" y="17510"/>
                  <a:pt x="2700" y="17324"/>
                </a:cubicBezTo>
                <a:cubicBezTo>
                  <a:pt x="2700" y="14573"/>
                  <a:pt x="2700" y="11823"/>
                  <a:pt x="2700" y="9073"/>
                </a:cubicBezTo>
                <a:cubicBezTo>
                  <a:pt x="2700" y="8374"/>
                  <a:pt x="2224" y="5323"/>
                  <a:pt x="3089" y="5323"/>
                </a:cubicBezTo>
                <a:cubicBezTo>
                  <a:pt x="5472" y="5323"/>
                  <a:pt x="7856" y="5323"/>
                  <a:pt x="10240" y="5323"/>
                </a:cubicBezTo>
                <a:cubicBezTo>
                  <a:pt x="12845" y="5323"/>
                  <a:pt x="15449" y="5323"/>
                  <a:pt x="18054" y="5323"/>
                </a:cubicBezTo>
                <a:cubicBezTo>
                  <a:pt x="18257" y="5323"/>
                  <a:pt x="18900" y="5189"/>
                  <a:pt x="18900" y="5440"/>
                </a:cubicBezTo>
                <a:cubicBezTo>
                  <a:pt x="18900" y="6331"/>
                  <a:pt x="18900" y="7220"/>
                  <a:pt x="18900" y="8111"/>
                </a:cubicBezTo>
                <a:cubicBezTo>
                  <a:pt x="18900" y="11578"/>
                  <a:pt x="18900" y="15045"/>
                  <a:pt x="18900" y="18513"/>
                </a:cubicBezTo>
                <a:cubicBezTo>
                  <a:pt x="18900" y="18513"/>
                  <a:pt x="18900" y="18513"/>
                  <a:pt x="18900" y="18513"/>
                </a:cubicBezTo>
                <a:close/>
                <a:moveTo>
                  <a:pt x="2700" y="2684"/>
                </a:moveTo>
                <a:cubicBezTo>
                  <a:pt x="2933" y="2684"/>
                  <a:pt x="3903" y="2541"/>
                  <a:pt x="4050" y="2684"/>
                </a:cubicBezTo>
                <a:cubicBezTo>
                  <a:pt x="4113" y="2746"/>
                  <a:pt x="4113" y="3942"/>
                  <a:pt x="4050" y="4003"/>
                </a:cubicBezTo>
                <a:cubicBezTo>
                  <a:pt x="3987" y="4065"/>
                  <a:pt x="2763" y="4065"/>
                  <a:pt x="2700" y="4003"/>
                </a:cubicBezTo>
                <a:cubicBezTo>
                  <a:pt x="2553" y="3860"/>
                  <a:pt x="2700" y="2912"/>
                  <a:pt x="2700" y="2684"/>
                </a:cubicBezTo>
                <a:cubicBezTo>
                  <a:pt x="2700" y="2684"/>
                  <a:pt x="2700" y="2684"/>
                  <a:pt x="2700" y="2684"/>
                </a:cubicBezTo>
                <a:close/>
                <a:moveTo>
                  <a:pt x="5400" y="2684"/>
                </a:moveTo>
                <a:cubicBezTo>
                  <a:pt x="5632" y="2684"/>
                  <a:pt x="6603" y="2541"/>
                  <a:pt x="6750" y="2684"/>
                </a:cubicBezTo>
                <a:cubicBezTo>
                  <a:pt x="6813" y="2746"/>
                  <a:pt x="6813" y="3942"/>
                  <a:pt x="6750" y="4003"/>
                </a:cubicBezTo>
                <a:cubicBezTo>
                  <a:pt x="6686" y="4065"/>
                  <a:pt x="5463" y="4065"/>
                  <a:pt x="5400" y="4003"/>
                </a:cubicBezTo>
                <a:cubicBezTo>
                  <a:pt x="5253" y="3860"/>
                  <a:pt x="5400" y="2912"/>
                  <a:pt x="5400" y="2684"/>
                </a:cubicBezTo>
                <a:cubicBezTo>
                  <a:pt x="5400" y="2684"/>
                  <a:pt x="5400" y="2684"/>
                  <a:pt x="5400" y="2684"/>
                </a:cubicBezTo>
                <a:close/>
                <a:moveTo>
                  <a:pt x="8100" y="2684"/>
                </a:moveTo>
                <a:cubicBezTo>
                  <a:pt x="8332" y="2684"/>
                  <a:pt x="9303" y="2541"/>
                  <a:pt x="9450" y="2684"/>
                </a:cubicBezTo>
                <a:cubicBezTo>
                  <a:pt x="9513" y="2746"/>
                  <a:pt x="9513" y="3942"/>
                  <a:pt x="9450" y="4003"/>
                </a:cubicBezTo>
                <a:cubicBezTo>
                  <a:pt x="9387" y="4065"/>
                  <a:pt x="8163" y="4065"/>
                  <a:pt x="8100" y="4003"/>
                </a:cubicBezTo>
                <a:cubicBezTo>
                  <a:pt x="7953" y="3860"/>
                  <a:pt x="8100" y="2912"/>
                  <a:pt x="8100" y="2684"/>
                </a:cubicBezTo>
                <a:cubicBezTo>
                  <a:pt x="8100" y="2684"/>
                  <a:pt x="8100" y="2684"/>
                  <a:pt x="8100" y="2684"/>
                </a:cubicBezTo>
                <a:close/>
                <a:moveTo>
                  <a:pt x="0" y="47"/>
                </a:moveTo>
                <a:cubicBezTo>
                  <a:pt x="0" y="4416"/>
                  <a:pt x="0" y="8784"/>
                  <a:pt x="0" y="13152"/>
                </a:cubicBezTo>
                <a:cubicBezTo>
                  <a:pt x="0" y="15503"/>
                  <a:pt x="0" y="17854"/>
                  <a:pt x="0" y="20204"/>
                </a:cubicBezTo>
                <a:cubicBezTo>
                  <a:pt x="0" y="21479"/>
                  <a:pt x="218" y="21152"/>
                  <a:pt x="1531" y="21152"/>
                </a:cubicBezTo>
                <a:cubicBezTo>
                  <a:pt x="7048" y="21152"/>
                  <a:pt x="12565" y="21152"/>
                  <a:pt x="18083" y="21152"/>
                </a:cubicBezTo>
                <a:cubicBezTo>
                  <a:pt x="18367" y="21152"/>
                  <a:pt x="21600" y="21241"/>
                  <a:pt x="21600" y="21076"/>
                </a:cubicBezTo>
                <a:cubicBezTo>
                  <a:pt x="21600" y="19349"/>
                  <a:pt x="21600" y="17623"/>
                  <a:pt x="21600" y="15897"/>
                </a:cubicBezTo>
                <a:cubicBezTo>
                  <a:pt x="21600" y="11759"/>
                  <a:pt x="21600" y="7621"/>
                  <a:pt x="21600" y="3483"/>
                </a:cubicBezTo>
                <a:cubicBezTo>
                  <a:pt x="21600" y="2382"/>
                  <a:pt x="21600" y="1280"/>
                  <a:pt x="21600" y="179"/>
                </a:cubicBezTo>
                <a:cubicBezTo>
                  <a:pt x="21600" y="-121"/>
                  <a:pt x="20323" y="47"/>
                  <a:pt x="20069" y="47"/>
                </a:cubicBezTo>
                <a:cubicBezTo>
                  <a:pt x="13380" y="47"/>
                  <a:pt x="6689" y="47"/>
                  <a:pt x="0" y="47"/>
                </a:cubicBezTo>
                <a:cubicBezTo>
                  <a:pt x="0" y="47"/>
                  <a:pt x="0" y="47"/>
                  <a:pt x="0" y="47"/>
                </a:cubicBezTo>
                <a:close/>
                <a:moveTo>
                  <a:pt x="0" y="4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4" name="AutoShape 332"/>
          <p:cNvSpPr>
            <a:spLocks/>
          </p:cNvSpPr>
          <p:nvPr/>
        </p:nvSpPr>
        <p:spPr bwMode="auto">
          <a:xfrm>
            <a:off x="1612900" y="3575050"/>
            <a:ext cx="130969" cy="115888"/>
          </a:xfrm>
          <a:custGeom>
            <a:avLst/>
            <a:gdLst/>
            <a:ahLst/>
            <a:cxnLst/>
            <a:rect l="0" t="0" r="r" b="b"/>
            <a:pathLst>
              <a:path w="21600" h="21334">
                <a:moveTo>
                  <a:pt x="21600" y="9267"/>
                </a:moveTo>
                <a:cubicBezTo>
                  <a:pt x="20129" y="9267"/>
                  <a:pt x="18658" y="9265"/>
                  <a:pt x="17187" y="9265"/>
                </a:cubicBezTo>
                <a:cubicBezTo>
                  <a:pt x="15813" y="9265"/>
                  <a:pt x="16202" y="8879"/>
                  <a:pt x="16199" y="7375"/>
                </a:cubicBezTo>
                <a:cubicBezTo>
                  <a:pt x="16198" y="5410"/>
                  <a:pt x="16197" y="3445"/>
                  <a:pt x="16197" y="1482"/>
                </a:cubicBezTo>
                <a:cubicBezTo>
                  <a:pt x="16195" y="-72"/>
                  <a:pt x="16163" y="213"/>
                  <a:pt x="14776" y="213"/>
                </a:cubicBezTo>
                <a:cubicBezTo>
                  <a:pt x="12966" y="213"/>
                  <a:pt x="11155" y="213"/>
                  <a:pt x="9345" y="213"/>
                </a:cubicBezTo>
                <a:cubicBezTo>
                  <a:pt x="8720" y="213"/>
                  <a:pt x="5883" y="-266"/>
                  <a:pt x="5404" y="213"/>
                </a:cubicBezTo>
                <a:cubicBezTo>
                  <a:pt x="4560" y="1055"/>
                  <a:pt x="5404" y="7813"/>
                  <a:pt x="5404" y="9267"/>
                </a:cubicBezTo>
                <a:cubicBezTo>
                  <a:pt x="3602" y="9265"/>
                  <a:pt x="1802" y="9265"/>
                  <a:pt x="0" y="9265"/>
                </a:cubicBezTo>
                <a:cubicBezTo>
                  <a:pt x="1713" y="11180"/>
                  <a:pt x="3427" y="13092"/>
                  <a:pt x="5140" y="15007"/>
                </a:cubicBezTo>
                <a:cubicBezTo>
                  <a:pt x="5984" y="15950"/>
                  <a:pt x="9607" y="21334"/>
                  <a:pt x="10803" y="21334"/>
                </a:cubicBezTo>
                <a:cubicBezTo>
                  <a:pt x="11887" y="21334"/>
                  <a:pt x="15179" y="16443"/>
                  <a:pt x="15940" y="15592"/>
                </a:cubicBezTo>
                <a:cubicBezTo>
                  <a:pt x="17827" y="13485"/>
                  <a:pt x="19714" y="11376"/>
                  <a:pt x="21600" y="9267"/>
                </a:cubicBezTo>
                <a:cubicBezTo>
                  <a:pt x="21600" y="9267"/>
                  <a:pt x="21600" y="9267"/>
                  <a:pt x="21600" y="9267"/>
                </a:cubicBezTo>
                <a:close/>
                <a:moveTo>
                  <a:pt x="21600" y="926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5" name="AutoShape 333"/>
          <p:cNvSpPr>
            <a:spLocks/>
          </p:cNvSpPr>
          <p:nvPr/>
        </p:nvSpPr>
        <p:spPr bwMode="auto">
          <a:xfrm>
            <a:off x="1993900" y="4025900"/>
            <a:ext cx="261938" cy="262732"/>
          </a:xfrm>
          <a:custGeom>
            <a:avLst/>
            <a:gdLst/>
            <a:ahLst/>
            <a:cxnLst/>
            <a:rect l="0" t="0" r="r" b="b"/>
            <a:pathLst>
              <a:path w="21600" h="21189">
                <a:moveTo>
                  <a:pt x="18900" y="18513"/>
                </a:moveTo>
                <a:cubicBezTo>
                  <a:pt x="14230" y="18513"/>
                  <a:pt x="9560" y="18513"/>
                  <a:pt x="4890" y="18513"/>
                </a:cubicBezTo>
                <a:cubicBezTo>
                  <a:pt x="4194" y="18513"/>
                  <a:pt x="3497" y="18513"/>
                  <a:pt x="2800" y="18513"/>
                </a:cubicBezTo>
                <a:cubicBezTo>
                  <a:pt x="2571" y="18513"/>
                  <a:pt x="2700" y="17510"/>
                  <a:pt x="2700" y="17324"/>
                </a:cubicBezTo>
                <a:cubicBezTo>
                  <a:pt x="2700" y="14573"/>
                  <a:pt x="2700" y="11823"/>
                  <a:pt x="2700" y="9073"/>
                </a:cubicBezTo>
                <a:cubicBezTo>
                  <a:pt x="2700" y="8374"/>
                  <a:pt x="2224" y="5323"/>
                  <a:pt x="3089" y="5323"/>
                </a:cubicBezTo>
                <a:cubicBezTo>
                  <a:pt x="5472" y="5323"/>
                  <a:pt x="7856" y="5323"/>
                  <a:pt x="10240" y="5323"/>
                </a:cubicBezTo>
                <a:cubicBezTo>
                  <a:pt x="12845" y="5323"/>
                  <a:pt x="15449" y="5323"/>
                  <a:pt x="18054" y="5323"/>
                </a:cubicBezTo>
                <a:cubicBezTo>
                  <a:pt x="18257" y="5323"/>
                  <a:pt x="18900" y="5189"/>
                  <a:pt x="18900" y="5440"/>
                </a:cubicBezTo>
                <a:cubicBezTo>
                  <a:pt x="18900" y="6331"/>
                  <a:pt x="18900" y="7220"/>
                  <a:pt x="18900" y="8111"/>
                </a:cubicBezTo>
                <a:cubicBezTo>
                  <a:pt x="18900" y="11578"/>
                  <a:pt x="18900" y="15045"/>
                  <a:pt x="18900" y="18513"/>
                </a:cubicBezTo>
                <a:cubicBezTo>
                  <a:pt x="18900" y="18513"/>
                  <a:pt x="18900" y="18513"/>
                  <a:pt x="18900" y="18513"/>
                </a:cubicBezTo>
                <a:close/>
                <a:moveTo>
                  <a:pt x="2700" y="2684"/>
                </a:moveTo>
                <a:cubicBezTo>
                  <a:pt x="2933" y="2684"/>
                  <a:pt x="3903" y="2541"/>
                  <a:pt x="4050" y="2684"/>
                </a:cubicBezTo>
                <a:cubicBezTo>
                  <a:pt x="4113" y="2746"/>
                  <a:pt x="4113" y="3942"/>
                  <a:pt x="4050" y="4003"/>
                </a:cubicBezTo>
                <a:cubicBezTo>
                  <a:pt x="3987" y="4065"/>
                  <a:pt x="2763" y="4065"/>
                  <a:pt x="2700" y="4003"/>
                </a:cubicBezTo>
                <a:cubicBezTo>
                  <a:pt x="2553" y="3860"/>
                  <a:pt x="2700" y="2912"/>
                  <a:pt x="2700" y="2684"/>
                </a:cubicBezTo>
                <a:cubicBezTo>
                  <a:pt x="2700" y="2684"/>
                  <a:pt x="2700" y="2684"/>
                  <a:pt x="2700" y="2684"/>
                </a:cubicBezTo>
                <a:close/>
                <a:moveTo>
                  <a:pt x="5400" y="2684"/>
                </a:moveTo>
                <a:cubicBezTo>
                  <a:pt x="5633" y="2684"/>
                  <a:pt x="6603" y="2541"/>
                  <a:pt x="6750" y="2684"/>
                </a:cubicBezTo>
                <a:cubicBezTo>
                  <a:pt x="6813" y="2746"/>
                  <a:pt x="6813" y="3942"/>
                  <a:pt x="6750" y="4003"/>
                </a:cubicBezTo>
                <a:cubicBezTo>
                  <a:pt x="6686" y="4065"/>
                  <a:pt x="5463" y="4065"/>
                  <a:pt x="5400" y="4003"/>
                </a:cubicBezTo>
                <a:cubicBezTo>
                  <a:pt x="5253" y="3860"/>
                  <a:pt x="5400" y="2912"/>
                  <a:pt x="5400" y="2684"/>
                </a:cubicBezTo>
                <a:cubicBezTo>
                  <a:pt x="5400" y="2684"/>
                  <a:pt x="5400" y="2684"/>
                  <a:pt x="5400" y="2684"/>
                </a:cubicBezTo>
                <a:close/>
                <a:moveTo>
                  <a:pt x="8100" y="2684"/>
                </a:moveTo>
                <a:cubicBezTo>
                  <a:pt x="8333" y="2684"/>
                  <a:pt x="9303" y="2541"/>
                  <a:pt x="9450" y="2684"/>
                </a:cubicBezTo>
                <a:cubicBezTo>
                  <a:pt x="9513" y="2746"/>
                  <a:pt x="9513" y="3942"/>
                  <a:pt x="9450" y="4003"/>
                </a:cubicBezTo>
                <a:cubicBezTo>
                  <a:pt x="9387" y="4065"/>
                  <a:pt x="8163" y="4065"/>
                  <a:pt x="8100" y="4003"/>
                </a:cubicBezTo>
                <a:cubicBezTo>
                  <a:pt x="7953" y="3860"/>
                  <a:pt x="8100" y="2912"/>
                  <a:pt x="8100" y="2684"/>
                </a:cubicBezTo>
                <a:cubicBezTo>
                  <a:pt x="8100" y="2684"/>
                  <a:pt x="8100" y="2684"/>
                  <a:pt x="8100" y="2684"/>
                </a:cubicBezTo>
                <a:close/>
                <a:moveTo>
                  <a:pt x="0" y="47"/>
                </a:moveTo>
                <a:cubicBezTo>
                  <a:pt x="0" y="4416"/>
                  <a:pt x="0" y="8784"/>
                  <a:pt x="0" y="13152"/>
                </a:cubicBezTo>
                <a:cubicBezTo>
                  <a:pt x="0" y="15503"/>
                  <a:pt x="0" y="17854"/>
                  <a:pt x="0" y="20204"/>
                </a:cubicBezTo>
                <a:cubicBezTo>
                  <a:pt x="0" y="21479"/>
                  <a:pt x="218" y="21152"/>
                  <a:pt x="1531" y="21152"/>
                </a:cubicBezTo>
                <a:cubicBezTo>
                  <a:pt x="7048" y="21152"/>
                  <a:pt x="12565" y="21152"/>
                  <a:pt x="18083" y="21152"/>
                </a:cubicBezTo>
                <a:cubicBezTo>
                  <a:pt x="18367" y="21152"/>
                  <a:pt x="21600" y="21241"/>
                  <a:pt x="21600" y="21076"/>
                </a:cubicBezTo>
                <a:cubicBezTo>
                  <a:pt x="21600" y="19349"/>
                  <a:pt x="21600" y="17623"/>
                  <a:pt x="21600" y="15897"/>
                </a:cubicBezTo>
                <a:cubicBezTo>
                  <a:pt x="21600" y="11759"/>
                  <a:pt x="21600" y="7621"/>
                  <a:pt x="21600" y="3483"/>
                </a:cubicBezTo>
                <a:cubicBezTo>
                  <a:pt x="21600" y="2382"/>
                  <a:pt x="21600" y="1280"/>
                  <a:pt x="21600" y="179"/>
                </a:cubicBezTo>
                <a:cubicBezTo>
                  <a:pt x="21600" y="-121"/>
                  <a:pt x="20323" y="47"/>
                  <a:pt x="20070" y="47"/>
                </a:cubicBezTo>
                <a:cubicBezTo>
                  <a:pt x="13380" y="47"/>
                  <a:pt x="6689" y="47"/>
                  <a:pt x="0" y="47"/>
                </a:cubicBezTo>
                <a:cubicBezTo>
                  <a:pt x="0" y="47"/>
                  <a:pt x="0" y="47"/>
                  <a:pt x="0" y="47"/>
                </a:cubicBezTo>
                <a:close/>
                <a:moveTo>
                  <a:pt x="0" y="4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6" name="AutoShape 334"/>
          <p:cNvSpPr>
            <a:spLocks/>
          </p:cNvSpPr>
          <p:nvPr/>
        </p:nvSpPr>
        <p:spPr bwMode="auto">
          <a:xfrm>
            <a:off x="2057400" y="4121150"/>
            <a:ext cx="130969" cy="114300"/>
          </a:xfrm>
          <a:custGeom>
            <a:avLst/>
            <a:gdLst/>
            <a:ahLst/>
            <a:cxnLst/>
            <a:rect l="0" t="0" r="r" b="b"/>
            <a:pathLst>
              <a:path w="21600" h="21600">
                <a:moveTo>
                  <a:pt x="5404" y="21600"/>
                </a:moveTo>
                <a:cubicBezTo>
                  <a:pt x="8819" y="21600"/>
                  <a:pt x="12234" y="21600"/>
                  <a:pt x="15649" y="21600"/>
                </a:cubicBezTo>
                <a:cubicBezTo>
                  <a:pt x="16828" y="21600"/>
                  <a:pt x="16196" y="13897"/>
                  <a:pt x="16196" y="12343"/>
                </a:cubicBezTo>
                <a:cubicBezTo>
                  <a:pt x="17998" y="12343"/>
                  <a:pt x="19798" y="12343"/>
                  <a:pt x="21600" y="12345"/>
                </a:cubicBezTo>
                <a:cubicBezTo>
                  <a:pt x="19887" y="10387"/>
                  <a:pt x="18173" y="8429"/>
                  <a:pt x="16460" y="6470"/>
                </a:cubicBezTo>
                <a:cubicBezTo>
                  <a:pt x="15615" y="5506"/>
                  <a:pt x="11993" y="0"/>
                  <a:pt x="10797" y="0"/>
                </a:cubicBezTo>
                <a:cubicBezTo>
                  <a:pt x="9713" y="0"/>
                  <a:pt x="6420" y="5004"/>
                  <a:pt x="5659" y="5873"/>
                </a:cubicBezTo>
                <a:cubicBezTo>
                  <a:pt x="3773" y="8029"/>
                  <a:pt x="1886" y="10186"/>
                  <a:pt x="0" y="12343"/>
                </a:cubicBezTo>
                <a:cubicBezTo>
                  <a:pt x="1258" y="12343"/>
                  <a:pt x="5398" y="11491"/>
                  <a:pt x="5398" y="13106"/>
                </a:cubicBezTo>
                <a:cubicBezTo>
                  <a:pt x="5401" y="15940"/>
                  <a:pt x="5403" y="18771"/>
                  <a:pt x="5404" y="21600"/>
                </a:cubicBezTo>
                <a:cubicBezTo>
                  <a:pt x="5404" y="21600"/>
                  <a:pt x="5404" y="21600"/>
                  <a:pt x="5404" y="21600"/>
                </a:cubicBezTo>
                <a:close/>
                <a:moveTo>
                  <a:pt x="5404"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7" name="AutoShape 335"/>
          <p:cNvSpPr>
            <a:spLocks/>
          </p:cNvSpPr>
          <p:nvPr/>
        </p:nvSpPr>
        <p:spPr bwMode="auto">
          <a:xfrm>
            <a:off x="6311900" y="2914650"/>
            <a:ext cx="248444" cy="247650"/>
          </a:xfrm>
          <a:custGeom>
            <a:avLst/>
            <a:gdLst/>
            <a:ahLst/>
            <a:cxnLst/>
            <a:rect l="0" t="0" r="r" b="b"/>
            <a:pathLst>
              <a:path w="20411" h="20972">
                <a:moveTo>
                  <a:pt x="18650" y="3819"/>
                </a:moveTo>
                <a:cubicBezTo>
                  <a:pt x="18113" y="4404"/>
                  <a:pt x="17335" y="4317"/>
                  <a:pt x="16629" y="4317"/>
                </a:cubicBezTo>
                <a:cubicBezTo>
                  <a:pt x="15516" y="4317"/>
                  <a:pt x="15431" y="4522"/>
                  <a:pt x="15431" y="3266"/>
                </a:cubicBezTo>
                <a:cubicBezTo>
                  <a:pt x="15431" y="41"/>
                  <a:pt x="20470" y="1834"/>
                  <a:pt x="18650" y="3819"/>
                </a:cubicBezTo>
                <a:cubicBezTo>
                  <a:pt x="18441" y="4047"/>
                  <a:pt x="18917" y="3527"/>
                  <a:pt x="18650" y="3819"/>
                </a:cubicBezTo>
                <a:close/>
                <a:moveTo>
                  <a:pt x="14100" y="3844"/>
                </a:moveTo>
                <a:cubicBezTo>
                  <a:pt x="14224" y="7736"/>
                  <a:pt x="14538" y="12001"/>
                  <a:pt x="13943" y="15857"/>
                </a:cubicBezTo>
                <a:cubicBezTo>
                  <a:pt x="13870" y="16337"/>
                  <a:pt x="13455" y="19546"/>
                  <a:pt x="12731" y="19546"/>
                </a:cubicBezTo>
                <a:cubicBezTo>
                  <a:pt x="12042" y="19546"/>
                  <a:pt x="11355" y="19546"/>
                  <a:pt x="10668" y="19546"/>
                </a:cubicBezTo>
                <a:cubicBezTo>
                  <a:pt x="8269" y="19546"/>
                  <a:pt x="5870" y="19546"/>
                  <a:pt x="3470" y="19546"/>
                </a:cubicBezTo>
                <a:cubicBezTo>
                  <a:pt x="2785" y="19546"/>
                  <a:pt x="2020" y="19632"/>
                  <a:pt x="1576" y="18949"/>
                </a:cubicBezTo>
                <a:cubicBezTo>
                  <a:pt x="801" y="17759"/>
                  <a:pt x="1896" y="16777"/>
                  <a:pt x="3007" y="16777"/>
                </a:cubicBezTo>
                <a:cubicBezTo>
                  <a:pt x="5335" y="16777"/>
                  <a:pt x="7661" y="16777"/>
                  <a:pt x="9989" y="16777"/>
                </a:cubicBezTo>
                <a:cubicBezTo>
                  <a:pt x="10493" y="16777"/>
                  <a:pt x="11682" y="17000"/>
                  <a:pt x="12004" y="16434"/>
                </a:cubicBezTo>
                <a:cubicBezTo>
                  <a:pt x="12654" y="15290"/>
                  <a:pt x="10920" y="15392"/>
                  <a:pt x="10386" y="15392"/>
                </a:cubicBezTo>
                <a:cubicBezTo>
                  <a:pt x="8373" y="15392"/>
                  <a:pt x="6360" y="15392"/>
                  <a:pt x="4348" y="15392"/>
                </a:cubicBezTo>
                <a:cubicBezTo>
                  <a:pt x="5001" y="13873"/>
                  <a:pt x="4706" y="11915"/>
                  <a:pt x="4706" y="10301"/>
                </a:cubicBezTo>
                <a:cubicBezTo>
                  <a:pt x="4706" y="8363"/>
                  <a:pt x="4706" y="6426"/>
                  <a:pt x="4706" y="4489"/>
                </a:cubicBezTo>
                <a:cubicBezTo>
                  <a:pt x="4706" y="420"/>
                  <a:pt x="11986" y="1548"/>
                  <a:pt x="14394" y="1548"/>
                </a:cubicBezTo>
                <a:cubicBezTo>
                  <a:pt x="14055" y="2259"/>
                  <a:pt x="14075" y="3074"/>
                  <a:pt x="14100" y="3844"/>
                </a:cubicBezTo>
                <a:cubicBezTo>
                  <a:pt x="14105" y="4007"/>
                  <a:pt x="14076" y="3126"/>
                  <a:pt x="14100" y="3844"/>
                </a:cubicBezTo>
                <a:close/>
                <a:moveTo>
                  <a:pt x="19657" y="934"/>
                </a:moveTo>
                <a:cubicBezTo>
                  <a:pt x="18129" y="-528"/>
                  <a:pt x="14261" y="164"/>
                  <a:pt x="12385" y="164"/>
                </a:cubicBezTo>
                <a:cubicBezTo>
                  <a:pt x="9851" y="164"/>
                  <a:pt x="6739" y="-325"/>
                  <a:pt x="4711" y="1590"/>
                </a:cubicBezTo>
                <a:cubicBezTo>
                  <a:pt x="2855" y="3344"/>
                  <a:pt x="3362" y="6062"/>
                  <a:pt x="3362" y="8400"/>
                </a:cubicBezTo>
                <a:cubicBezTo>
                  <a:pt x="3362" y="8913"/>
                  <a:pt x="3800" y="15392"/>
                  <a:pt x="2778" y="15392"/>
                </a:cubicBezTo>
                <a:cubicBezTo>
                  <a:pt x="883" y="15392"/>
                  <a:pt x="-447" y="17168"/>
                  <a:pt x="141" y="19065"/>
                </a:cubicBezTo>
                <a:cubicBezTo>
                  <a:pt x="605" y="20571"/>
                  <a:pt x="1916" y="20930"/>
                  <a:pt x="3275" y="20930"/>
                </a:cubicBezTo>
                <a:cubicBezTo>
                  <a:pt x="5937" y="20930"/>
                  <a:pt x="8599" y="20930"/>
                  <a:pt x="11261" y="20930"/>
                </a:cubicBezTo>
                <a:cubicBezTo>
                  <a:pt x="11849" y="20930"/>
                  <a:pt x="12667" y="21072"/>
                  <a:pt x="13234" y="20837"/>
                </a:cubicBezTo>
                <a:cubicBezTo>
                  <a:pt x="14434" y="20338"/>
                  <a:pt x="14815" y="18460"/>
                  <a:pt x="15048" y="17317"/>
                </a:cubicBezTo>
                <a:cubicBezTo>
                  <a:pt x="15422" y="15485"/>
                  <a:pt x="15454" y="13711"/>
                  <a:pt x="15454" y="11854"/>
                </a:cubicBezTo>
                <a:cubicBezTo>
                  <a:pt x="15454" y="10521"/>
                  <a:pt x="15454" y="9188"/>
                  <a:pt x="15454" y="7855"/>
                </a:cubicBezTo>
                <a:cubicBezTo>
                  <a:pt x="15454" y="7503"/>
                  <a:pt x="15223" y="5980"/>
                  <a:pt x="15454" y="5701"/>
                </a:cubicBezTo>
                <a:cubicBezTo>
                  <a:pt x="15683" y="5423"/>
                  <a:pt x="17994" y="5703"/>
                  <a:pt x="18474" y="5531"/>
                </a:cubicBezTo>
                <a:cubicBezTo>
                  <a:pt x="20247" y="4898"/>
                  <a:pt x="21153" y="2363"/>
                  <a:pt x="19657" y="934"/>
                </a:cubicBezTo>
                <a:cubicBezTo>
                  <a:pt x="19289" y="583"/>
                  <a:pt x="20145" y="1401"/>
                  <a:pt x="19657" y="934"/>
                </a:cubicBezTo>
                <a:close/>
                <a:moveTo>
                  <a:pt x="19657" y="93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8" name="AutoShape 336"/>
          <p:cNvSpPr>
            <a:spLocks/>
          </p:cNvSpPr>
          <p:nvPr/>
        </p:nvSpPr>
        <p:spPr bwMode="auto">
          <a:xfrm>
            <a:off x="4089400" y="3981450"/>
            <a:ext cx="261938" cy="262732"/>
          </a:xfrm>
          <a:custGeom>
            <a:avLst/>
            <a:gdLst/>
            <a:ahLst/>
            <a:cxnLst/>
            <a:rect l="0" t="0" r="r" b="b"/>
            <a:pathLst>
              <a:path w="21600" h="21189">
                <a:moveTo>
                  <a:pt x="20251" y="19832"/>
                </a:moveTo>
                <a:cubicBezTo>
                  <a:pt x="15584" y="19832"/>
                  <a:pt x="10917" y="19832"/>
                  <a:pt x="6251" y="19832"/>
                </a:cubicBezTo>
                <a:cubicBezTo>
                  <a:pt x="5119" y="19832"/>
                  <a:pt x="3988" y="19832"/>
                  <a:pt x="2857" y="19832"/>
                </a:cubicBezTo>
                <a:cubicBezTo>
                  <a:pt x="2646" y="19832"/>
                  <a:pt x="1510" y="19987"/>
                  <a:pt x="1350" y="19832"/>
                </a:cubicBezTo>
                <a:cubicBezTo>
                  <a:pt x="1213" y="19699"/>
                  <a:pt x="1350" y="18743"/>
                  <a:pt x="1350" y="18565"/>
                </a:cubicBezTo>
                <a:cubicBezTo>
                  <a:pt x="1350" y="17393"/>
                  <a:pt x="1350" y="16219"/>
                  <a:pt x="1350" y="15044"/>
                </a:cubicBezTo>
                <a:cubicBezTo>
                  <a:pt x="1350" y="12082"/>
                  <a:pt x="1350" y="9117"/>
                  <a:pt x="1350" y="6154"/>
                </a:cubicBezTo>
                <a:cubicBezTo>
                  <a:pt x="1350" y="5048"/>
                  <a:pt x="1350" y="3944"/>
                  <a:pt x="1350" y="2838"/>
                </a:cubicBezTo>
                <a:cubicBezTo>
                  <a:pt x="1350" y="2631"/>
                  <a:pt x="1191" y="1521"/>
                  <a:pt x="1350" y="1366"/>
                </a:cubicBezTo>
                <a:cubicBezTo>
                  <a:pt x="1487" y="1232"/>
                  <a:pt x="2466" y="1366"/>
                  <a:pt x="2647" y="1366"/>
                </a:cubicBezTo>
                <a:cubicBezTo>
                  <a:pt x="3848" y="1366"/>
                  <a:pt x="5049" y="1366"/>
                  <a:pt x="6251" y="1366"/>
                </a:cubicBezTo>
                <a:cubicBezTo>
                  <a:pt x="9283" y="1366"/>
                  <a:pt x="12317" y="1366"/>
                  <a:pt x="15350" y="1366"/>
                </a:cubicBezTo>
                <a:cubicBezTo>
                  <a:pt x="16481" y="1366"/>
                  <a:pt x="17613" y="1366"/>
                  <a:pt x="18744" y="1366"/>
                </a:cubicBezTo>
                <a:cubicBezTo>
                  <a:pt x="18954" y="1366"/>
                  <a:pt x="20092" y="1210"/>
                  <a:pt x="20251" y="1366"/>
                </a:cubicBezTo>
                <a:cubicBezTo>
                  <a:pt x="20387" y="1499"/>
                  <a:pt x="20251" y="2456"/>
                  <a:pt x="20251" y="2632"/>
                </a:cubicBezTo>
                <a:cubicBezTo>
                  <a:pt x="20251" y="3806"/>
                  <a:pt x="20251" y="4979"/>
                  <a:pt x="20251" y="6154"/>
                </a:cubicBezTo>
                <a:cubicBezTo>
                  <a:pt x="20251" y="10713"/>
                  <a:pt x="20251" y="15273"/>
                  <a:pt x="20251" y="19832"/>
                </a:cubicBezTo>
                <a:cubicBezTo>
                  <a:pt x="20251" y="19832"/>
                  <a:pt x="20251" y="19832"/>
                  <a:pt x="20251" y="19832"/>
                </a:cubicBezTo>
                <a:close/>
                <a:moveTo>
                  <a:pt x="0" y="47"/>
                </a:moveTo>
                <a:cubicBezTo>
                  <a:pt x="0" y="4416"/>
                  <a:pt x="0" y="8784"/>
                  <a:pt x="0" y="13152"/>
                </a:cubicBezTo>
                <a:cubicBezTo>
                  <a:pt x="0" y="15503"/>
                  <a:pt x="0" y="17854"/>
                  <a:pt x="0" y="20204"/>
                </a:cubicBezTo>
                <a:cubicBezTo>
                  <a:pt x="0" y="21479"/>
                  <a:pt x="219" y="21152"/>
                  <a:pt x="1531" y="21152"/>
                </a:cubicBezTo>
                <a:cubicBezTo>
                  <a:pt x="7048" y="21152"/>
                  <a:pt x="12566" y="21152"/>
                  <a:pt x="18083" y="21152"/>
                </a:cubicBezTo>
                <a:cubicBezTo>
                  <a:pt x="18368" y="21152"/>
                  <a:pt x="21600" y="21241"/>
                  <a:pt x="21600" y="21076"/>
                </a:cubicBezTo>
                <a:cubicBezTo>
                  <a:pt x="21600" y="19349"/>
                  <a:pt x="21600" y="17623"/>
                  <a:pt x="21600" y="15897"/>
                </a:cubicBezTo>
                <a:cubicBezTo>
                  <a:pt x="21600" y="11759"/>
                  <a:pt x="21600" y="7621"/>
                  <a:pt x="21600" y="3483"/>
                </a:cubicBezTo>
                <a:cubicBezTo>
                  <a:pt x="21600" y="2382"/>
                  <a:pt x="21600" y="1280"/>
                  <a:pt x="21600" y="179"/>
                </a:cubicBezTo>
                <a:cubicBezTo>
                  <a:pt x="21600" y="-121"/>
                  <a:pt x="20323" y="47"/>
                  <a:pt x="20070" y="47"/>
                </a:cubicBezTo>
                <a:cubicBezTo>
                  <a:pt x="13380" y="47"/>
                  <a:pt x="6690" y="47"/>
                  <a:pt x="0" y="47"/>
                </a:cubicBezTo>
                <a:cubicBezTo>
                  <a:pt x="0" y="47"/>
                  <a:pt x="0" y="47"/>
                  <a:pt x="0" y="47"/>
                </a:cubicBezTo>
                <a:close/>
                <a:moveTo>
                  <a:pt x="0" y="4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09" name="AutoShape 337"/>
          <p:cNvSpPr>
            <a:spLocks/>
          </p:cNvSpPr>
          <p:nvPr/>
        </p:nvSpPr>
        <p:spPr bwMode="auto">
          <a:xfrm>
            <a:off x="4121150" y="4013200"/>
            <a:ext cx="197644" cy="164307"/>
          </a:xfrm>
          <a:custGeom>
            <a:avLst/>
            <a:gdLst/>
            <a:ahLst/>
            <a:cxnLst/>
            <a:rect l="0" t="0" r="r" b="b"/>
            <a:pathLst>
              <a:path w="21153" h="21442">
                <a:moveTo>
                  <a:pt x="21153" y="0"/>
                </a:moveTo>
                <a:cubicBezTo>
                  <a:pt x="15104" y="0"/>
                  <a:pt x="9055" y="0"/>
                  <a:pt x="3006" y="0"/>
                </a:cubicBezTo>
                <a:cubicBezTo>
                  <a:pt x="2104" y="0"/>
                  <a:pt x="1202" y="0"/>
                  <a:pt x="299" y="0"/>
                </a:cubicBezTo>
                <a:cubicBezTo>
                  <a:pt x="3" y="0"/>
                  <a:pt x="170" y="1626"/>
                  <a:pt x="170" y="1930"/>
                </a:cubicBezTo>
                <a:cubicBezTo>
                  <a:pt x="170" y="6387"/>
                  <a:pt x="170" y="10847"/>
                  <a:pt x="170" y="15305"/>
                </a:cubicBezTo>
                <a:cubicBezTo>
                  <a:pt x="170" y="16438"/>
                  <a:pt x="-447" y="21385"/>
                  <a:pt x="674" y="21385"/>
                </a:cubicBezTo>
                <a:cubicBezTo>
                  <a:pt x="3761" y="21385"/>
                  <a:pt x="6848" y="21385"/>
                  <a:pt x="9935" y="21385"/>
                </a:cubicBezTo>
                <a:cubicBezTo>
                  <a:pt x="13310" y="21385"/>
                  <a:pt x="16684" y="21385"/>
                  <a:pt x="20057" y="21385"/>
                </a:cubicBezTo>
                <a:cubicBezTo>
                  <a:pt x="20320" y="21385"/>
                  <a:pt x="21153" y="21600"/>
                  <a:pt x="21153" y="21192"/>
                </a:cubicBezTo>
                <a:cubicBezTo>
                  <a:pt x="21153" y="19751"/>
                  <a:pt x="21153" y="18308"/>
                  <a:pt x="21153" y="16865"/>
                </a:cubicBezTo>
                <a:cubicBezTo>
                  <a:pt x="21153" y="11243"/>
                  <a:pt x="21153" y="5622"/>
                  <a:pt x="21153" y="0"/>
                </a:cubicBezTo>
                <a:cubicBezTo>
                  <a:pt x="21153" y="0"/>
                  <a:pt x="21153" y="0"/>
                  <a:pt x="21153" y="0"/>
                </a:cubicBezTo>
                <a:close/>
                <a:moveTo>
                  <a:pt x="2115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0" name="AutoShape 338"/>
          <p:cNvSpPr>
            <a:spLocks/>
          </p:cNvSpPr>
          <p:nvPr/>
        </p:nvSpPr>
        <p:spPr bwMode="auto">
          <a:xfrm>
            <a:off x="4616450" y="4013200"/>
            <a:ext cx="263525" cy="233363"/>
          </a:xfrm>
          <a:custGeom>
            <a:avLst/>
            <a:gdLst/>
            <a:ahLst/>
            <a:cxnLst/>
            <a:rect l="0" t="0" r="r" b="b"/>
            <a:pathLst>
              <a:path w="21177" h="20985">
                <a:moveTo>
                  <a:pt x="19808" y="19288"/>
                </a:moveTo>
                <a:cubicBezTo>
                  <a:pt x="15257" y="19288"/>
                  <a:pt x="10704" y="19288"/>
                  <a:pt x="6152" y="19288"/>
                </a:cubicBezTo>
                <a:cubicBezTo>
                  <a:pt x="5474" y="19288"/>
                  <a:pt x="4793" y="19288"/>
                  <a:pt x="4115" y="19288"/>
                </a:cubicBezTo>
                <a:cubicBezTo>
                  <a:pt x="3896" y="19288"/>
                  <a:pt x="4017" y="18361"/>
                  <a:pt x="4017" y="18161"/>
                </a:cubicBezTo>
                <a:cubicBezTo>
                  <a:pt x="4017" y="15250"/>
                  <a:pt x="4017" y="12339"/>
                  <a:pt x="4017" y="9428"/>
                </a:cubicBezTo>
                <a:cubicBezTo>
                  <a:pt x="4017" y="6919"/>
                  <a:pt x="4017" y="4409"/>
                  <a:pt x="4017" y="1902"/>
                </a:cubicBezTo>
                <a:cubicBezTo>
                  <a:pt x="4017" y="1231"/>
                  <a:pt x="7049" y="1603"/>
                  <a:pt x="7582" y="1603"/>
                </a:cubicBezTo>
                <a:cubicBezTo>
                  <a:pt x="10470" y="1603"/>
                  <a:pt x="13356" y="1603"/>
                  <a:pt x="16244" y="1603"/>
                </a:cubicBezTo>
                <a:cubicBezTo>
                  <a:pt x="16777" y="1603"/>
                  <a:pt x="19808" y="1231"/>
                  <a:pt x="19808" y="1902"/>
                </a:cubicBezTo>
                <a:cubicBezTo>
                  <a:pt x="19808" y="7697"/>
                  <a:pt x="19808" y="13493"/>
                  <a:pt x="19808" y="19288"/>
                </a:cubicBezTo>
                <a:cubicBezTo>
                  <a:pt x="19808" y="19288"/>
                  <a:pt x="19808" y="19288"/>
                  <a:pt x="19808" y="19288"/>
                </a:cubicBezTo>
                <a:close/>
                <a:moveTo>
                  <a:pt x="70" y="129"/>
                </a:moveTo>
                <a:cubicBezTo>
                  <a:pt x="70" y="5224"/>
                  <a:pt x="70" y="10319"/>
                  <a:pt x="70" y="15413"/>
                </a:cubicBezTo>
                <a:cubicBezTo>
                  <a:pt x="70" y="16647"/>
                  <a:pt x="70" y="17882"/>
                  <a:pt x="70" y="19117"/>
                </a:cubicBezTo>
                <a:cubicBezTo>
                  <a:pt x="70" y="19356"/>
                  <a:pt x="-87" y="20580"/>
                  <a:pt x="70" y="20762"/>
                </a:cubicBezTo>
                <a:cubicBezTo>
                  <a:pt x="500" y="21263"/>
                  <a:pt x="3778" y="20762"/>
                  <a:pt x="4374" y="20762"/>
                </a:cubicBezTo>
                <a:cubicBezTo>
                  <a:pt x="9642" y="20762"/>
                  <a:pt x="14910" y="20762"/>
                  <a:pt x="20179" y="20762"/>
                </a:cubicBezTo>
                <a:cubicBezTo>
                  <a:pt x="21513" y="20762"/>
                  <a:pt x="21124" y="20371"/>
                  <a:pt x="21124" y="18874"/>
                </a:cubicBezTo>
                <a:cubicBezTo>
                  <a:pt x="21124" y="15858"/>
                  <a:pt x="21124" y="12843"/>
                  <a:pt x="21124" y="9827"/>
                </a:cubicBezTo>
                <a:cubicBezTo>
                  <a:pt x="21124" y="6720"/>
                  <a:pt x="21124" y="3612"/>
                  <a:pt x="21124" y="505"/>
                </a:cubicBezTo>
                <a:cubicBezTo>
                  <a:pt x="21124" y="-337"/>
                  <a:pt x="17483" y="129"/>
                  <a:pt x="16820" y="129"/>
                </a:cubicBezTo>
                <a:cubicBezTo>
                  <a:pt x="11238" y="129"/>
                  <a:pt x="5653" y="129"/>
                  <a:pt x="70" y="129"/>
                </a:cubicBezTo>
                <a:cubicBezTo>
                  <a:pt x="70" y="129"/>
                  <a:pt x="70" y="129"/>
                  <a:pt x="70" y="129"/>
                </a:cubicBezTo>
                <a:close/>
                <a:moveTo>
                  <a:pt x="70" y="12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1" name="AutoShape 339"/>
          <p:cNvSpPr>
            <a:spLocks/>
          </p:cNvSpPr>
          <p:nvPr/>
        </p:nvSpPr>
        <p:spPr bwMode="auto">
          <a:xfrm>
            <a:off x="4692650" y="4044950"/>
            <a:ext cx="134144" cy="165894"/>
          </a:xfrm>
          <a:custGeom>
            <a:avLst/>
            <a:gdLst/>
            <a:ahLst/>
            <a:cxnLst/>
            <a:rect l="0" t="0" r="r" b="b"/>
            <a:pathLst>
              <a:path w="19238" h="21600">
                <a:moveTo>
                  <a:pt x="3716" y="21600"/>
                </a:moveTo>
                <a:cubicBezTo>
                  <a:pt x="6772" y="21600"/>
                  <a:pt x="7536" y="19931"/>
                  <a:pt x="7536" y="17639"/>
                </a:cubicBezTo>
                <a:cubicBezTo>
                  <a:pt x="7536" y="15016"/>
                  <a:pt x="7536" y="12392"/>
                  <a:pt x="7536" y="9767"/>
                </a:cubicBezTo>
                <a:cubicBezTo>
                  <a:pt x="7536" y="7505"/>
                  <a:pt x="6827" y="6802"/>
                  <a:pt x="9254" y="6302"/>
                </a:cubicBezTo>
                <a:cubicBezTo>
                  <a:pt x="11815" y="5775"/>
                  <a:pt x="14376" y="5247"/>
                  <a:pt x="16937" y="4719"/>
                </a:cubicBezTo>
                <a:cubicBezTo>
                  <a:pt x="16937" y="7041"/>
                  <a:pt x="16937" y="9365"/>
                  <a:pt x="16937" y="11688"/>
                </a:cubicBezTo>
                <a:cubicBezTo>
                  <a:pt x="11444" y="10488"/>
                  <a:pt x="9915" y="17152"/>
                  <a:pt x="15763" y="17152"/>
                </a:cubicBezTo>
                <a:cubicBezTo>
                  <a:pt x="19167" y="17152"/>
                  <a:pt x="19238" y="15579"/>
                  <a:pt x="19238" y="13274"/>
                </a:cubicBezTo>
                <a:cubicBezTo>
                  <a:pt x="19238" y="8850"/>
                  <a:pt x="19238" y="4424"/>
                  <a:pt x="19238" y="0"/>
                </a:cubicBezTo>
                <a:cubicBezTo>
                  <a:pt x="16885" y="388"/>
                  <a:pt x="14568" y="869"/>
                  <a:pt x="12237" y="1351"/>
                </a:cubicBezTo>
                <a:cubicBezTo>
                  <a:pt x="11394" y="1524"/>
                  <a:pt x="5787" y="2025"/>
                  <a:pt x="5185" y="2709"/>
                </a:cubicBezTo>
                <a:cubicBezTo>
                  <a:pt x="4352" y="3662"/>
                  <a:pt x="5185" y="8257"/>
                  <a:pt x="5185" y="9453"/>
                </a:cubicBezTo>
                <a:cubicBezTo>
                  <a:pt x="5185" y="11703"/>
                  <a:pt x="5185" y="13950"/>
                  <a:pt x="5185" y="16199"/>
                </a:cubicBezTo>
                <a:cubicBezTo>
                  <a:pt x="-350" y="14649"/>
                  <a:pt x="-2362" y="21600"/>
                  <a:pt x="3716" y="21600"/>
                </a:cubicBezTo>
                <a:cubicBezTo>
                  <a:pt x="5525" y="21600"/>
                  <a:pt x="1499" y="21600"/>
                  <a:pt x="3716" y="21600"/>
                </a:cubicBezTo>
                <a:close/>
                <a:moveTo>
                  <a:pt x="3716"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2" name="AutoShape 340"/>
          <p:cNvSpPr>
            <a:spLocks/>
          </p:cNvSpPr>
          <p:nvPr/>
        </p:nvSpPr>
        <p:spPr bwMode="auto">
          <a:xfrm>
            <a:off x="3136900" y="4083050"/>
            <a:ext cx="79375" cy="81757"/>
          </a:xfrm>
          <a:custGeom>
            <a:avLst/>
            <a:gdLst/>
            <a:ahLst/>
            <a:cxnLst/>
            <a:rect l="0" t="0" r="r" b="b"/>
            <a:pathLst>
              <a:path w="16199" h="21600">
                <a:moveTo>
                  <a:pt x="5887" y="16620"/>
                </a:moveTo>
                <a:cubicBezTo>
                  <a:pt x="769" y="10737"/>
                  <a:pt x="8509" y="1003"/>
                  <a:pt x="12931" y="7792"/>
                </a:cubicBezTo>
                <a:cubicBezTo>
                  <a:pt x="9328" y="8289"/>
                  <a:pt x="6373" y="11987"/>
                  <a:pt x="5887" y="16620"/>
                </a:cubicBezTo>
                <a:cubicBezTo>
                  <a:pt x="4869" y="15451"/>
                  <a:pt x="6378" y="11944"/>
                  <a:pt x="5887" y="16620"/>
                </a:cubicBezTo>
                <a:close/>
                <a:moveTo>
                  <a:pt x="8099" y="0"/>
                </a:moveTo>
                <a:cubicBezTo>
                  <a:pt x="-2699" y="0"/>
                  <a:pt x="-2701" y="21600"/>
                  <a:pt x="8099" y="21600"/>
                </a:cubicBezTo>
                <a:cubicBezTo>
                  <a:pt x="18899" y="21600"/>
                  <a:pt x="18897" y="0"/>
                  <a:pt x="8099" y="0"/>
                </a:cubicBezTo>
                <a:cubicBezTo>
                  <a:pt x="3480" y="0"/>
                  <a:pt x="12717" y="0"/>
                  <a:pt x="8099" y="0"/>
                </a:cubicBezTo>
                <a:close/>
                <a:moveTo>
                  <a:pt x="80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3" name="AutoShape 341"/>
          <p:cNvSpPr>
            <a:spLocks/>
          </p:cNvSpPr>
          <p:nvPr/>
        </p:nvSpPr>
        <p:spPr bwMode="auto">
          <a:xfrm>
            <a:off x="3041650" y="4025900"/>
            <a:ext cx="231775" cy="181769"/>
          </a:xfrm>
          <a:custGeom>
            <a:avLst/>
            <a:gdLst/>
            <a:ahLst/>
            <a:cxnLst/>
            <a:rect l="0" t="0" r="r" b="b"/>
            <a:pathLst>
              <a:path w="20213" h="20822">
                <a:moveTo>
                  <a:pt x="11860" y="18591"/>
                </a:moveTo>
                <a:cubicBezTo>
                  <a:pt x="4845" y="18591"/>
                  <a:pt x="4845" y="4310"/>
                  <a:pt x="11860" y="4310"/>
                </a:cubicBezTo>
                <a:cubicBezTo>
                  <a:pt x="18876" y="4310"/>
                  <a:pt x="18876" y="18591"/>
                  <a:pt x="11860" y="18591"/>
                </a:cubicBezTo>
                <a:cubicBezTo>
                  <a:pt x="8860" y="18591"/>
                  <a:pt x="14861" y="18591"/>
                  <a:pt x="11860" y="18591"/>
                </a:cubicBezTo>
                <a:close/>
                <a:moveTo>
                  <a:pt x="3512" y="8249"/>
                </a:moveTo>
                <a:cubicBezTo>
                  <a:pt x="2173" y="8249"/>
                  <a:pt x="2173" y="5526"/>
                  <a:pt x="3512" y="5526"/>
                </a:cubicBezTo>
                <a:cubicBezTo>
                  <a:pt x="4851" y="5526"/>
                  <a:pt x="4851" y="8249"/>
                  <a:pt x="3512" y="8249"/>
                </a:cubicBezTo>
                <a:cubicBezTo>
                  <a:pt x="2939" y="8249"/>
                  <a:pt x="4085" y="8249"/>
                  <a:pt x="3512" y="8249"/>
                </a:cubicBezTo>
                <a:close/>
                <a:moveTo>
                  <a:pt x="18633" y="1939"/>
                </a:moveTo>
                <a:cubicBezTo>
                  <a:pt x="18387" y="1939"/>
                  <a:pt x="17362" y="2143"/>
                  <a:pt x="17207" y="1939"/>
                </a:cubicBezTo>
                <a:cubicBezTo>
                  <a:pt x="16969" y="1627"/>
                  <a:pt x="17444" y="379"/>
                  <a:pt x="17207" y="67"/>
                </a:cubicBezTo>
                <a:cubicBezTo>
                  <a:pt x="17140" y="-20"/>
                  <a:pt x="15849" y="-20"/>
                  <a:pt x="15782" y="67"/>
                </a:cubicBezTo>
                <a:cubicBezTo>
                  <a:pt x="15662" y="223"/>
                  <a:pt x="15896" y="1939"/>
                  <a:pt x="15753" y="1939"/>
                </a:cubicBezTo>
                <a:cubicBezTo>
                  <a:pt x="13395" y="1939"/>
                  <a:pt x="11038" y="1939"/>
                  <a:pt x="8681" y="1939"/>
                </a:cubicBezTo>
                <a:cubicBezTo>
                  <a:pt x="8619" y="1939"/>
                  <a:pt x="8005" y="67"/>
                  <a:pt x="7227" y="67"/>
                </a:cubicBezTo>
                <a:cubicBezTo>
                  <a:pt x="6747" y="-84"/>
                  <a:pt x="6098" y="67"/>
                  <a:pt x="5607" y="67"/>
                </a:cubicBezTo>
                <a:cubicBezTo>
                  <a:pt x="5097" y="67"/>
                  <a:pt x="4422" y="-68"/>
                  <a:pt x="3926" y="175"/>
                </a:cubicBezTo>
                <a:cubicBezTo>
                  <a:pt x="2836" y="710"/>
                  <a:pt x="3395" y="1939"/>
                  <a:pt x="2236" y="1939"/>
                </a:cubicBezTo>
                <a:cubicBezTo>
                  <a:pt x="-696" y="1939"/>
                  <a:pt x="98" y="6210"/>
                  <a:pt x="98" y="8978"/>
                </a:cubicBezTo>
                <a:cubicBezTo>
                  <a:pt x="98" y="12237"/>
                  <a:pt x="98" y="15496"/>
                  <a:pt x="98" y="18754"/>
                </a:cubicBezTo>
                <a:cubicBezTo>
                  <a:pt x="98" y="21488"/>
                  <a:pt x="3789" y="20650"/>
                  <a:pt x="5054" y="20650"/>
                </a:cubicBezTo>
                <a:cubicBezTo>
                  <a:pt x="8180" y="20650"/>
                  <a:pt x="11304" y="20650"/>
                  <a:pt x="14429" y="20650"/>
                </a:cubicBezTo>
                <a:cubicBezTo>
                  <a:pt x="15668" y="20650"/>
                  <a:pt x="19438" y="21516"/>
                  <a:pt x="19985" y="19367"/>
                </a:cubicBezTo>
                <a:cubicBezTo>
                  <a:pt x="20214" y="18473"/>
                  <a:pt x="20059" y="17254"/>
                  <a:pt x="20059" y="16341"/>
                </a:cubicBezTo>
                <a:cubicBezTo>
                  <a:pt x="20059" y="14397"/>
                  <a:pt x="20059" y="12455"/>
                  <a:pt x="20059" y="10511"/>
                </a:cubicBezTo>
                <a:cubicBezTo>
                  <a:pt x="20059" y="8796"/>
                  <a:pt x="20904" y="1939"/>
                  <a:pt x="18633" y="1939"/>
                </a:cubicBezTo>
                <a:cubicBezTo>
                  <a:pt x="18633" y="1939"/>
                  <a:pt x="19417" y="1939"/>
                  <a:pt x="18633" y="1939"/>
                </a:cubicBezTo>
                <a:close/>
                <a:moveTo>
                  <a:pt x="18633" y="193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4" name="AutoShape 342"/>
          <p:cNvSpPr>
            <a:spLocks/>
          </p:cNvSpPr>
          <p:nvPr/>
        </p:nvSpPr>
        <p:spPr bwMode="auto">
          <a:xfrm>
            <a:off x="2120900" y="4584700"/>
            <a:ext cx="119857" cy="131763"/>
          </a:xfrm>
          <a:custGeom>
            <a:avLst/>
            <a:gdLst/>
            <a:ahLst/>
            <a:cxnLst/>
            <a:rect l="0" t="0" r="r" b="b"/>
            <a:pathLst>
              <a:path w="19259" h="19195">
                <a:moveTo>
                  <a:pt x="18443" y="8331"/>
                </a:moveTo>
                <a:cubicBezTo>
                  <a:pt x="13518" y="5733"/>
                  <a:pt x="8598" y="3137"/>
                  <a:pt x="3630" y="611"/>
                </a:cubicBezTo>
                <a:cubicBezTo>
                  <a:pt x="1323" y="-562"/>
                  <a:pt x="0" y="-74"/>
                  <a:pt x="0" y="2318"/>
                </a:cubicBezTo>
                <a:cubicBezTo>
                  <a:pt x="0" y="5157"/>
                  <a:pt x="0" y="7998"/>
                  <a:pt x="0" y="10837"/>
                </a:cubicBezTo>
                <a:cubicBezTo>
                  <a:pt x="0" y="13075"/>
                  <a:pt x="0" y="15317"/>
                  <a:pt x="0" y="17557"/>
                </a:cubicBezTo>
                <a:cubicBezTo>
                  <a:pt x="0" y="21038"/>
                  <a:pt x="4452" y="18008"/>
                  <a:pt x="5938" y="17240"/>
                </a:cubicBezTo>
                <a:cubicBezTo>
                  <a:pt x="8446" y="15943"/>
                  <a:pt x="10952" y="14640"/>
                  <a:pt x="13451" y="13332"/>
                </a:cubicBezTo>
                <a:cubicBezTo>
                  <a:pt x="14662" y="12696"/>
                  <a:pt x="21600" y="9997"/>
                  <a:pt x="18443" y="8331"/>
                </a:cubicBezTo>
                <a:cubicBezTo>
                  <a:pt x="18443" y="8331"/>
                  <a:pt x="19692" y="8989"/>
                  <a:pt x="18443" y="8331"/>
                </a:cubicBezTo>
                <a:close/>
                <a:moveTo>
                  <a:pt x="18443" y="833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5" name="AutoShape 343"/>
          <p:cNvSpPr>
            <a:spLocks/>
          </p:cNvSpPr>
          <p:nvPr/>
        </p:nvSpPr>
        <p:spPr bwMode="auto">
          <a:xfrm>
            <a:off x="1104900" y="4114800"/>
            <a:ext cx="196057" cy="134144"/>
          </a:xfrm>
          <a:custGeom>
            <a:avLst/>
            <a:gdLst/>
            <a:ahLst/>
            <a:cxnLst/>
            <a:rect l="0" t="0" r="r" b="b"/>
            <a:pathLst>
              <a:path w="21159" h="19867">
                <a:moveTo>
                  <a:pt x="19941" y="297"/>
                </a:moveTo>
                <a:cubicBezTo>
                  <a:pt x="17438" y="2397"/>
                  <a:pt x="14939" y="4681"/>
                  <a:pt x="12253" y="6321"/>
                </a:cubicBezTo>
                <a:cubicBezTo>
                  <a:pt x="12253" y="4601"/>
                  <a:pt x="12566" y="2313"/>
                  <a:pt x="12171" y="653"/>
                </a:cubicBezTo>
                <a:cubicBezTo>
                  <a:pt x="11759" y="-1084"/>
                  <a:pt x="8724" y="2156"/>
                  <a:pt x="8163" y="2619"/>
                </a:cubicBezTo>
                <a:cubicBezTo>
                  <a:pt x="6751" y="3783"/>
                  <a:pt x="5334" y="4939"/>
                  <a:pt x="3912" y="6082"/>
                </a:cubicBezTo>
                <a:cubicBezTo>
                  <a:pt x="3130" y="6712"/>
                  <a:pt x="-14" y="8390"/>
                  <a:pt x="0" y="9942"/>
                </a:cubicBezTo>
                <a:cubicBezTo>
                  <a:pt x="13" y="11449"/>
                  <a:pt x="2905" y="12963"/>
                  <a:pt x="3660" y="13564"/>
                </a:cubicBezTo>
                <a:cubicBezTo>
                  <a:pt x="5090" y="14701"/>
                  <a:pt x="6538" y="15799"/>
                  <a:pt x="7941" y="16997"/>
                </a:cubicBezTo>
                <a:cubicBezTo>
                  <a:pt x="8534" y="17503"/>
                  <a:pt x="11165" y="20516"/>
                  <a:pt x="11930" y="19738"/>
                </a:cubicBezTo>
                <a:cubicBezTo>
                  <a:pt x="12751" y="18902"/>
                  <a:pt x="12253" y="14764"/>
                  <a:pt x="12253" y="13564"/>
                </a:cubicBezTo>
                <a:cubicBezTo>
                  <a:pt x="14412" y="14701"/>
                  <a:pt x="16403" y="16570"/>
                  <a:pt x="18350" y="18261"/>
                </a:cubicBezTo>
                <a:cubicBezTo>
                  <a:pt x="18760" y="18620"/>
                  <a:pt x="20246" y="20344"/>
                  <a:pt x="20797" y="19738"/>
                </a:cubicBezTo>
                <a:cubicBezTo>
                  <a:pt x="21246" y="19243"/>
                  <a:pt x="21087" y="17605"/>
                  <a:pt x="21087" y="16884"/>
                </a:cubicBezTo>
                <a:cubicBezTo>
                  <a:pt x="21087" y="13485"/>
                  <a:pt x="21087" y="10085"/>
                  <a:pt x="21087" y="6686"/>
                </a:cubicBezTo>
                <a:cubicBezTo>
                  <a:pt x="21087" y="5620"/>
                  <a:pt x="21586" y="-1016"/>
                  <a:pt x="19941" y="297"/>
                </a:cubicBezTo>
                <a:cubicBezTo>
                  <a:pt x="19941" y="297"/>
                  <a:pt x="20780" y="-372"/>
                  <a:pt x="19941" y="297"/>
                </a:cubicBezTo>
                <a:close/>
                <a:moveTo>
                  <a:pt x="19941" y="29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6" name="AutoShape 344"/>
          <p:cNvSpPr>
            <a:spLocks/>
          </p:cNvSpPr>
          <p:nvPr/>
        </p:nvSpPr>
        <p:spPr bwMode="auto">
          <a:xfrm>
            <a:off x="2616200" y="4584700"/>
            <a:ext cx="202407" cy="134144"/>
          </a:xfrm>
          <a:custGeom>
            <a:avLst/>
            <a:gdLst/>
            <a:ahLst/>
            <a:cxnLst/>
            <a:rect l="0" t="0" r="r" b="b"/>
            <a:pathLst>
              <a:path w="19753" h="18971">
                <a:moveTo>
                  <a:pt x="19227" y="8272"/>
                </a:moveTo>
                <a:cubicBezTo>
                  <a:pt x="16838" y="6254"/>
                  <a:pt x="14457" y="4205"/>
                  <a:pt x="12048" y="2234"/>
                </a:cubicBezTo>
                <a:cubicBezTo>
                  <a:pt x="11378" y="1687"/>
                  <a:pt x="8831" y="-1175"/>
                  <a:pt x="8194" y="542"/>
                </a:cubicBezTo>
                <a:cubicBezTo>
                  <a:pt x="7690" y="1893"/>
                  <a:pt x="8067" y="4492"/>
                  <a:pt x="8067" y="5969"/>
                </a:cubicBezTo>
                <a:cubicBezTo>
                  <a:pt x="6052" y="3776"/>
                  <a:pt x="3661" y="2094"/>
                  <a:pt x="1486" y="243"/>
                </a:cubicBezTo>
                <a:cubicBezTo>
                  <a:pt x="-523" y="-1471"/>
                  <a:pt x="88" y="7268"/>
                  <a:pt x="88" y="8933"/>
                </a:cubicBezTo>
                <a:cubicBezTo>
                  <a:pt x="88" y="10837"/>
                  <a:pt x="88" y="12736"/>
                  <a:pt x="88" y="14637"/>
                </a:cubicBezTo>
                <a:cubicBezTo>
                  <a:pt x="88" y="15829"/>
                  <a:pt x="-258" y="20129"/>
                  <a:pt x="1465" y="18672"/>
                </a:cubicBezTo>
                <a:cubicBezTo>
                  <a:pt x="2454" y="18323"/>
                  <a:pt x="3583" y="16885"/>
                  <a:pt x="4465" y="16139"/>
                </a:cubicBezTo>
                <a:cubicBezTo>
                  <a:pt x="5677" y="15114"/>
                  <a:pt x="6941" y="14123"/>
                  <a:pt x="8067" y="12902"/>
                </a:cubicBezTo>
                <a:cubicBezTo>
                  <a:pt x="8067" y="14117"/>
                  <a:pt x="7599" y="18120"/>
                  <a:pt x="8529" y="18814"/>
                </a:cubicBezTo>
                <a:cubicBezTo>
                  <a:pt x="9510" y="19548"/>
                  <a:pt x="11825" y="16789"/>
                  <a:pt x="12608" y="16139"/>
                </a:cubicBezTo>
                <a:cubicBezTo>
                  <a:pt x="14006" y="14979"/>
                  <a:pt x="15401" y="13808"/>
                  <a:pt x="16794" y="12635"/>
                </a:cubicBezTo>
                <a:cubicBezTo>
                  <a:pt x="17508" y="12035"/>
                  <a:pt x="21077" y="9837"/>
                  <a:pt x="19227" y="8272"/>
                </a:cubicBezTo>
                <a:cubicBezTo>
                  <a:pt x="19227" y="8272"/>
                  <a:pt x="19985" y="8914"/>
                  <a:pt x="19227" y="8272"/>
                </a:cubicBezTo>
                <a:close/>
                <a:moveTo>
                  <a:pt x="19227" y="827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7" name="AutoShape 345"/>
          <p:cNvSpPr>
            <a:spLocks/>
          </p:cNvSpPr>
          <p:nvPr/>
        </p:nvSpPr>
        <p:spPr bwMode="auto">
          <a:xfrm>
            <a:off x="622300" y="4114800"/>
            <a:ext cx="133350" cy="132557"/>
          </a:xfrm>
          <a:custGeom>
            <a:avLst/>
            <a:gdLst/>
            <a:ahLst/>
            <a:cxnLst/>
            <a:rect l="0" t="0" r="r" b="b"/>
            <a:pathLst>
              <a:path w="20053" h="18241">
                <a:moveTo>
                  <a:pt x="17821" y="277"/>
                </a:moveTo>
                <a:cubicBezTo>
                  <a:pt x="13534" y="2564"/>
                  <a:pt x="9249" y="4852"/>
                  <a:pt x="4963" y="7139"/>
                </a:cubicBezTo>
                <a:cubicBezTo>
                  <a:pt x="4963" y="4961"/>
                  <a:pt x="6083" y="-1132"/>
                  <a:pt x="1463" y="589"/>
                </a:cubicBezTo>
                <a:cubicBezTo>
                  <a:pt x="-799" y="589"/>
                  <a:pt x="237" y="8066"/>
                  <a:pt x="237" y="9244"/>
                </a:cubicBezTo>
                <a:cubicBezTo>
                  <a:pt x="237" y="10422"/>
                  <a:pt x="-799" y="17899"/>
                  <a:pt x="1463" y="17899"/>
                </a:cubicBezTo>
                <a:cubicBezTo>
                  <a:pt x="6083" y="19621"/>
                  <a:pt x="4963" y="13527"/>
                  <a:pt x="4963" y="11349"/>
                </a:cubicBezTo>
                <a:cubicBezTo>
                  <a:pt x="7853" y="12891"/>
                  <a:pt x="10743" y="14432"/>
                  <a:pt x="13634" y="15976"/>
                </a:cubicBezTo>
                <a:cubicBezTo>
                  <a:pt x="15594" y="17025"/>
                  <a:pt x="19937" y="20281"/>
                  <a:pt x="19937" y="16354"/>
                </a:cubicBezTo>
                <a:cubicBezTo>
                  <a:pt x="19937" y="13169"/>
                  <a:pt x="19937" y="9984"/>
                  <a:pt x="19937" y="6801"/>
                </a:cubicBezTo>
                <a:cubicBezTo>
                  <a:pt x="19937" y="5679"/>
                  <a:pt x="20801" y="-1319"/>
                  <a:pt x="17821" y="277"/>
                </a:cubicBezTo>
                <a:cubicBezTo>
                  <a:pt x="17821" y="277"/>
                  <a:pt x="18984" y="-346"/>
                  <a:pt x="17821" y="277"/>
                </a:cubicBezTo>
                <a:close/>
                <a:moveTo>
                  <a:pt x="17821" y="27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8" name="AutoShape 346"/>
          <p:cNvSpPr>
            <a:spLocks/>
          </p:cNvSpPr>
          <p:nvPr/>
        </p:nvSpPr>
        <p:spPr bwMode="auto">
          <a:xfrm>
            <a:off x="3168650" y="4584700"/>
            <a:ext cx="134144" cy="134144"/>
          </a:xfrm>
          <a:custGeom>
            <a:avLst/>
            <a:gdLst/>
            <a:ahLst/>
            <a:cxnLst/>
            <a:rect l="0" t="0" r="r" b="b"/>
            <a:pathLst>
              <a:path w="19732" h="19455">
                <a:moveTo>
                  <a:pt x="18228" y="379"/>
                </a:moveTo>
                <a:cubicBezTo>
                  <a:pt x="16820" y="379"/>
                  <a:pt x="14620" y="-1"/>
                  <a:pt x="14620" y="1992"/>
                </a:cubicBezTo>
                <a:cubicBezTo>
                  <a:pt x="14620" y="3780"/>
                  <a:pt x="14620" y="5569"/>
                  <a:pt x="14620" y="7357"/>
                </a:cubicBezTo>
                <a:cubicBezTo>
                  <a:pt x="10689" y="5041"/>
                  <a:pt x="6740" y="2755"/>
                  <a:pt x="2795" y="463"/>
                </a:cubicBezTo>
                <a:cubicBezTo>
                  <a:pt x="741" y="-730"/>
                  <a:pt x="182" y="551"/>
                  <a:pt x="182" y="2399"/>
                </a:cubicBezTo>
                <a:cubicBezTo>
                  <a:pt x="182" y="4792"/>
                  <a:pt x="182" y="7183"/>
                  <a:pt x="182" y="9576"/>
                </a:cubicBezTo>
                <a:cubicBezTo>
                  <a:pt x="182" y="11218"/>
                  <a:pt x="-965" y="20870"/>
                  <a:pt x="2500" y="18875"/>
                </a:cubicBezTo>
                <a:cubicBezTo>
                  <a:pt x="6554" y="16537"/>
                  <a:pt x="10592" y="14177"/>
                  <a:pt x="14620" y="11795"/>
                </a:cubicBezTo>
                <a:cubicBezTo>
                  <a:pt x="14620" y="13453"/>
                  <a:pt x="13802" y="17349"/>
                  <a:pt x="14828" y="18731"/>
                </a:cubicBezTo>
                <a:cubicBezTo>
                  <a:pt x="15436" y="19548"/>
                  <a:pt x="17985" y="19649"/>
                  <a:pt x="18835" y="19158"/>
                </a:cubicBezTo>
                <a:cubicBezTo>
                  <a:pt x="19658" y="18680"/>
                  <a:pt x="19431" y="17437"/>
                  <a:pt x="19431" y="16659"/>
                </a:cubicBezTo>
                <a:cubicBezTo>
                  <a:pt x="19431" y="14714"/>
                  <a:pt x="20635" y="379"/>
                  <a:pt x="18228" y="379"/>
                </a:cubicBezTo>
                <a:cubicBezTo>
                  <a:pt x="18228" y="379"/>
                  <a:pt x="18892" y="379"/>
                  <a:pt x="18228" y="379"/>
                </a:cubicBezTo>
                <a:close/>
                <a:moveTo>
                  <a:pt x="18228" y="37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19" name="AutoShape 347"/>
          <p:cNvSpPr>
            <a:spLocks/>
          </p:cNvSpPr>
          <p:nvPr/>
        </p:nvSpPr>
        <p:spPr bwMode="auto">
          <a:xfrm>
            <a:off x="1657350" y="4114800"/>
            <a:ext cx="53182" cy="148432"/>
          </a:xfrm>
          <a:custGeom>
            <a:avLst/>
            <a:gdLst/>
            <a:ahLst/>
            <a:cxnLst/>
            <a:rect l="0" t="0" r="r" b="b"/>
            <a:pathLst>
              <a:path w="16263" h="20354">
                <a:moveTo>
                  <a:pt x="10624" y="7"/>
                </a:moveTo>
                <a:cubicBezTo>
                  <a:pt x="6543" y="7"/>
                  <a:pt x="657" y="-246"/>
                  <a:pt x="657" y="2379"/>
                </a:cubicBezTo>
                <a:cubicBezTo>
                  <a:pt x="657" y="4339"/>
                  <a:pt x="657" y="6300"/>
                  <a:pt x="657" y="8263"/>
                </a:cubicBezTo>
                <a:cubicBezTo>
                  <a:pt x="657" y="10428"/>
                  <a:pt x="-2668" y="20208"/>
                  <a:pt x="5640" y="20208"/>
                </a:cubicBezTo>
                <a:cubicBezTo>
                  <a:pt x="18034" y="21354"/>
                  <a:pt x="15605" y="15525"/>
                  <a:pt x="15605" y="11952"/>
                </a:cubicBezTo>
                <a:cubicBezTo>
                  <a:pt x="15605" y="9787"/>
                  <a:pt x="18932" y="7"/>
                  <a:pt x="10624" y="7"/>
                </a:cubicBezTo>
                <a:cubicBezTo>
                  <a:pt x="10624" y="7"/>
                  <a:pt x="13377" y="7"/>
                  <a:pt x="10624" y="7"/>
                </a:cubicBezTo>
                <a:close/>
                <a:moveTo>
                  <a:pt x="10624" y="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0" name="AutoShape 348"/>
          <p:cNvSpPr>
            <a:spLocks/>
          </p:cNvSpPr>
          <p:nvPr/>
        </p:nvSpPr>
        <p:spPr bwMode="auto">
          <a:xfrm>
            <a:off x="1739900" y="4114800"/>
            <a:ext cx="53182" cy="148432"/>
          </a:xfrm>
          <a:custGeom>
            <a:avLst/>
            <a:gdLst/>
            <a:ahLst/>
            <a:cxnLst/>
            <a:rect l="0" t="0" r="r" b="b"/>
            <a:pathLst>
              <a:path w="16262" h="20354">
                <a:moveTo>
                  <a:pt x="10622" y="7"/>
                </a:moveTo>
                <a:cubicBezTo>
                  <a:pt x="6542" y="7"/>
                  <a:pt x="657" y="-246"/>
                  <a:pt x="657" y="2379"/>
                </a:cubicBezTo>
                <a:cubicBezTo>
                  <a:pt x="657" y="4339"/>
                  <a:pt x="657" y="6300"/>
                  <a:pt x="657" y="8263"/>
                </a:cubicBezTo>
                <a:cubicBezTo>
                  <a:pt x="657" y="10428"/>
                  <a:pt x="-2669" y="20208"/>
                  <a:pt x="5640" y="20208"/>
                </a:cubicBezTo>
                <a:cubicBezTo>
                  <a:pt x="18033" y="21354"/>
                  <a:pt x="15605" y="15525"/>
                  <a:pt x="15605" y="11952"/>
                </a:cubicBezTo>
                <a:cubicBezTo>
                  <a:pt x="15605" y="9787"/>
                  <a:pt x="18931" y="7"/>
                  <a:pt x="10622" y="7"/>
                </a:cubicBezTo>
                <a:cubicBezTo>
                  <a:pt x="10622" y="7"/>
                  <a:pt x="13376" y="7"/>
                  <a:pt x="10622" y="7"/>
                </a:cubicBezTo>
                <a:close/>
                <a:moveTo>
                  <a:pt x="10622" y="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1" name="AutoShape 349"/>
          <p:cNvSpPr>
            <a:spLocks/>
          </p:cNvSpPr>
          <p:nvPr/>
        </p:nvSpPr>
        <p:spPr bwMode="auto">
          <a:xfrm>
            <a:off x="5168900" y="3422650"/>
            <a:ext cx="263525" cy="229394"/>
          </a:xfrm>
          <a:custGeom>
            <a:avLst/>
            <a:gdLst/>
            <a:ahLst/>
            <a:cxnLst/>
            <a:rect l="0" t="0" r="r" b="b"/>
            <a:pathLst>
              <a:path w="20611" h="21116">
                <a:moveTo>
                  <a:pt x="17981" y="10582"/>
                </a:moveTo>
                <a:cubicBezTo>
                  <a:pt x="17762" y="10582"/>
                  <a:pt x="16841" y="10745"/>
                  <a:pt x="16703" y="10582"/>
                </a:cubicBezTo>
                <a:cubicBezTo>
                  <a:pt x="16643" y="10511"/>
                  <a:pt x="16643" y="9147"/>
                  <a:pt x="16703" y="9076"/>
                </a:cubicBezTo>
                <a:cubicBezTo>
                  <a:pt x="16763" y="9006"/>
                  <a:pt x="17922" y="9006"/>
                  <a:pt x="17981" y="9076"/>
                </a:cubicBezTo>
                <a:cubicBezTo>
                  <a:pt x="18120" y="9240"/>
                  <a:pt x="17981" y="10322"/>
                  <a:pt x="17981" y="10582"/>
                </a:cubicBezTo>
                <a:cubicBezTo>
                  <a:pt x="17981" y="10582"/>
                  <a:pt x="17981" y="10582"/>
                  <a:pt x="17981" y="10582"/>
                </a:cubicBezTo>
                <a:close/>
                <a:moveTo>
                  <a:pt x="17981" y="13591"/>
                </a:moveTo>
                <a:cubicBezTo>
                  <a:pt x="17762" y="13591"/>
                  <a:pt x="16841" y="13755"/>
                  <a:pt x="16703" y="13591"/>
                </a:cubicBezTo>
                <a:cubicBezTo>
                  <a:pt x="16643" y="13521"/>
                  <a:pt x="16643" y="12157"/>
                  <a:pt x="16703" y="12086"/>
                </a:cubicBezTo>
                <a:cubicBezTo>
                  <a:pt x="16763" y="12016"/>
                  <a:pt x="17922" y="12016"/>
                  <a:pt x="17981" y="12086"/>
                </a:cubicBezTo>
                <a:cubicBezTo>
                  <a:pt x="18120" y="12251"/>
                  <a:pt x="17981" y="13332"/>
                  <a:pt x="17981" y="13591"/>
                </a:cubicBezTo>
                <a:cubicBezTo>
                  <a:pt x="17981" y="13591"/>
                  <a:pt x="17981" y="13591"/>
                  <a:pt x="17981" y="13591"/>
                </a:cubicBezTo>
                <a:close/>
                <a:moveTo>
                  <a:pt x="14146" y="18106"/>
                </a:moveTo>
                <a:cubicBezTo>
                  <a:pt x="10469" y="18106"/>
                  <a:pt x="6792" y="18106"/>
                  <a:pt x="3116" y="18106"/>
                </a:cubicBezTo>
                <a:cubicBezTo>
                  <a:pt x="2099" y="18106"/>
                  <a:pt x="2640" y="15038"/>
                  <a:pt x="2640" y="14076"/>
                </a:cubicBezTo>
                <a:cubicBezTo>
                  <a:pt x="2640" y="12619"/>
                  <a:pt x="2640" y="11165"/>
                  <a:pt x="2640" y="9708"/>
                </a:cubicBezTo>
                <a:cubicBezTo>
                  <a:pt x="2640" y="9405"/>
                  <a:pt x="2449" y="7797"/>
                  <a:pt x="2640" y="7571"/>
                </a:cubicBezTo>
                <a:cubicBezTo>
                  <a:pt x="2771" y="7418"/>
                  <a:pt x="3708" y="7571"/>
                  <a:pt x="3883" y="7571"/>
                </a:cubicBezTo>
                <a:cubicBezTo>
                  <a:pt x="4977" y="7571"/>
                  <a:pt x="6073" y="7571"/>
                  <a:pt x="7168" y="7571"/>
                </a:cubicBezTo>
                <a:cubicBezTo>
                  <a:pt x="9336" y="7571"/>
                  <a:pt x="11503" y="7571"/>
                  <a:pt x="13670" y="7571"/>
                </a:cubicBezTo>
                <a:cubicBezTo>
                  <a:pt x="14688" y="7571"/>
                  <a:pt x="14146" y="10640"/>
                  <a:pt x="14146" y="11602"/>
                </a:cubicBezTo>
                <a:cubicBezTo>
                  <a:pt x="14146" y="13769"/>
                  <a:pt x="14146" y="15938"/>
                  <a:pt x="14146" y="18106"/>
                </a:cubicBezTo>
                <a:cubicBezTo>
                  <a:pt x="14146" y="18106"/>
                  <a:pt x="14146" y="18106"/>
                  <a:pt x="14146" y="18106"/>
                </a:cubicBezTo>
                <a:close/>
                <a:moveTo>
                  <a:pt x="19259" y="4562"/>
                </a:moveTo>
                <a:cubicBezTo>
                  <a:pt x="16901" y="4562"/>
                  <a:pt x="14542" y="4562"/>
                  <a:pt x="12183" y="4562"/>
                </a:cubicBezTo>
                <a:cubicBezTo>
                  <a:pt x="12847" y="3780"/>
                  <a:pt x="13512" y="2998"/>
                  <a:pt x="14176" y="2217"/>
                </a:cubicBezTo>
                <a:cubicBezTo>
                  <a:pt x="14432" y="1915"/>
                  <a:pt x="14688" y="1613"/>
                  <a:pt x="14945" y="1311"/>
                </a:cubicBezTo>
                <a:cubicBezTo>
                  <a:pt x="15559" y="588"/>
                  <a:pt x="14663" y="-484"/>
                  <a:pt x="14046" y="242"/>
                </a:cubicBezTo>
                <a:cubicBezTo>
                  <a:pt x="13354" y="1056"/>
                  <a:pt x="12662" y="1870"/>
                  <a:pt x="11971" y="2684"/>
                </a:cubicBezTo>
                <a:cubicBezTo>
                  <a:pt x="11447" y="3302"/>
                  <a:pt x="10784" y="4562"/>
                  <a:pt x="10001" y="4562"/>
                </a:cubicBezTo>
                <a:cubicBezTo>
                  <a:pt x="9282" y="4562"/>
                  <a:pt x="8764" y="3546"/>
                  <a:pt x="8279" y="2975"/>
                </a:cubicBezTo>
                <a:cubicBezTo>
                  <a:pt x="7525" y="2089"/>
                  <a:pt x="6773" y="1203"/>
                  <a:pt x="6020" y="316"/>
                </a:cubicBezTo>
                <a:cubicBezTo>
                  <a:pt x="5631" y="-141"/>
                  <a:pt x="4842" y="-84"/>
                  <a:pt x="4842" y="747"/>
                </a:cubicBezTo>
                <a:cubicBezTo>
                  <a:pt x="4842" y="1230"/>
                  <a:pt x="5359" y="1667"/>
                  <a:pt x="5612" y="1964"/>
                </a:cubicBezTo>
                <a:cubicBezTo>
                  <a:pt x="6347" y="2830"/>
                  <a:pt x="7083" y="3695"/>
                  <a:pt x="7818" y="4562"/>
                </a:cubicBezTo>
                <a:cubicBezTo>
                  <a:pt x="5735" y="4562"/>
                  <a:pt x="3652" y="4562"/>
                  <a:pt x="1568" y="4562"/>
                </a:cubicBezTo>
                <a:cubicBezTo>
                  <a:pt x="-530" y="4562"/>
                  <a:pt x="83" y="8216"/>
                  <a:pt x="83" y="9826"/>
                </a:cubicBezTo>
                <a:cubicBezTo>
                  <a:pt x="83" y="12838"/>
                  <a:pt x="83" y="15849"/>
                  <a:pt x="83" y="18861"/>
                </a:cubicBezTo>
                <a:cubicBezTo>
                  <a:pt x="83" y="21048"/>
                  <a:pt x="1279" y="21116"/>
                  <a:pt x="2788" y="21116"/>
                </a:cubicBezTo>
                <a:cubicBezTo>
                  <a:pt x="7870" y="21116"/>
                  <a:pt x="12951" y="21116"/>
                  <a:pt x="18031" y="21116"/>
                </a:cubicBezTo>
                <a:cubicBezTo>
                  <a:pt x="19621" y="21116"/>
                  <a:pt x="20538" y="20753"/>
                  <a:pt x="20538" y="18645"/>
                </a:cubicBezTo>
                <a:cubicBezTo>
                  <a:pt x="20538" y="15582"/>
                  <a:pt x="20538" y="12519"/>
                  <a:pt x="20538" y="9456"/>
                </a:cubicBezTo>
                <a:cubicBezTo>
                  <a:pt x="20538" y="8155"/>
                  <a:pt x="21070" y="4562"/>
                  <a:pt x="19259" y="4562"/>
                </a:cubicBezTo>
                <a:cubicBezTo>
                  <a:pt x="19259" y="4562"/>
                  <a:pt x="19964" y="4562"/>
                  <a:pt x="19259" y="4562"/>
                </a:cubicBezTo>
                <a:close/>
                <a:moveTo>
                  <a:pt x="19259" y="456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2" name="AutoShape 350"/>
          <p:cNvSpPr>
            <a:spLocks/>
          </p:cNvSpPr>
          <p:nvPr/>
        </p:nvSpPr>
        <p:spPr bwMode="auto">
          <a:xfrm>
            <a:off x="5867400" y="3606800"/>
            <a:ext cx="83344" cy="50007"/>
          </a:xfrm>
          <a:custGeom>
            <a:avLst/>
            <a:gdLst/>
            <a:ahLst/>
            <a:cxnLst/>
            <a:rect l="0" t="0" r="r" b="b"/>
            <a:pathLst>
              <a:path w="20418" h="20876">
                <a:moveTo>
                  <a:pt x="16321" y="13533"/>
                </a:moveTo>
                <a:cubicBezTo>
                  <a:pt x="15640" y="13533"/>
                  <a:pt x="12772" y="14268"/>
                  <a:pt x="12342" y="13533"/>
                </a:cubicBezTo>
                <a:cubicBezTo>
                  <a:pt x="12156" y="13213"/>
                  <a:pt x="12156" y="7084"/>
                  <a:pt x="12342" y="6767"/>
                </a:cubicBezTo>
                <a:cubicBezTo>
                  <a:pt x="12529" y="6452"/>
                  <a:pt x="16137" y="6452"/>
                  <a:pt x="16321" y="6767"/>
                </a:cubicBezTo>
                <a:cubicBezTo>
                  <a:pt x="16756" y="7504"/>
                  <a:pt x="16321" y="12366"/>
                  <a:pt x="16321" y="13533"/>
                </a:cubicBezTo>
                <a:cubicBezTo>
                  <a:pt x="16321" y="13533"/>
                  <a:pt x="16321" y="13533"/>
                  <a:pt x="16321" y="13533"/>
                </a:cubicBezTo>
                <a:close/>
                <a:moveTo>
                  <a:pt x="8361" y="13533"/>
                </a:moveTo>
                <a:cubicBezTo>
                  <a:pt x="7677" y="13533"/>
                  <a:pt x="4811" y="14268"/>
                  <a:pt x="4379" y="13533"/>
                </a:cubicBezTo>
                <a:cubicBezTo>
                  <a:pt x="4192" y="13213"/>
                  <a:pt x="4192" y="7084"/>
                  <a:pt x="4379" y="6767"/>
                </a:cubicBezTo>
                <a:cubicBezTo>
                  <a:pt x="4566" y="6452"/>
                  <a:pt x="8174" y="6452"/>
                  <a:pt x="8361" y="6767"/>
                </a:cubicBezTo>
                <a:cubicBezTo>
                  <a:pt x="8793" y="7504"/>
                  <a:pt x="8361" y="12366"/>
                  <a:pt x="8361" y="13533"/>
                </a:cubicBezTo>
                <a:cubicBezTo>
                  <a:pt x="8361" y="13533"/>
                  <a:pt x="8361" y="13533"/>
                  <a:pt x="8361" y="13533"/>
                </a:cubicBezTo>
                <a:close/>
                <a:moveTo>
                  <a:pt x="20303" y="0"/>
                </a:moveTo>
                <a:cubicBezTo>
                  <a:pt x="14267" y="0"/>
                  <a:pt x="8228" y="0"/>
                  <a:pt x="2194" y="0"/>
                </a:cubicBezTo>
                <a:cubicBezTo>
                  <a:pt x="-398" y="0"/>
                  <a:pt x="400" y="1408"/>
                  <a:pt x="400" y="5802"/>
                </a:cubicBezTo>
                <a:cubicBezTo>
                  <a:pt x="400" y="8008"/>
                  <a:pt x="-499" y="18803"/>
                  <a:pt x="400" y="20297"/>
                </a:cubicBezTo>
                <a:cubicBezTo>
                  <a:pt x="1179" y="21600"/>
                  <a:pt x="6553" y="20297"/>
                  <a:pt x="7617" y="20297"/>
                </a:cubicBezTo>
                <a:cubicBezTo>
                  <a:pt x="11249" y="20297"/>
                  <a:pt x="14877" y="20297"/>
                  <a:pt x="18508" y="20297"/>
                </a:cubicBezTo>
                <a:cubicBezTo>
                  <a:pt x="21101" y="20297"/>
                  <a:pt x="20303" y="18890"/>
                  <a:pt x="20303" y="14496"/>
                </a:cubicBezTo>
                <a:cubicBezTo>
                  <a:pt x="20303" y="9666"/>
                  <a:pt x="20303" y="4834"/>
                  <a:pt x="20303" y="0"/>
                </a:cubicBezTo>
                <a:cubicBezTo>
                  <a:pt x="20303" y="0"/>
                  <a:pt x="20303" y="0"/>
                  <a:pt x="20303" y="0"/>
                </a:cubicBezTo>
                <a:close/>
                <a:moveTo>
                  <a:pt x="2030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3" name="AutoShape 351"/>
          <p:cNvSpPr>
            <a:spLocks/>
          </p:cNvSpPr>
          <p:nvPr/>
        </p:nvSpPr>
        <p:spPr bwMode="auto">
          <a:xfrm>
            <a:off x="5784850" y="3511550"/>
            <a:ext cx="265113" cy="194469"/>
          </a:xfrm>
          <a:custGeom>
            <a:avLst/>
            <a:gdLst/>
            <a:ahLst/>
            <a:cxnLst/>
            <a:rect l="0" t="0" r="r" b="b"/>
            <a:pathLst>
              <a:path w="20856" h="20620">
                <a:moveTo>
                  <a:pt x="14262" y="17306"/>
                </a:moveTo>
                <a:cubicBezTo>
                  <a:pt x="11461" y="17306"/>
                  <a:pt x="8659" y="17306"/>
                  <a:pt x="5859" y="17306"/>
                </a:cubicBezTo>
                <a:cubicBezTo>
                  <a:pt x="4792" y="17306"/>
                  <a:pt x="5255" y="15896"/>
                  <a:pt x="5255" y="14617"/>
                </a:cubicBezTo>
                <a:cubicBezTo>
                  <a:pt x="5255" y="13373"/>
                  <a:pt x="5255" y="12127"/>
                  <a:pt x="5255" y="10882"/>
                </a:cubicBezTo>
                <a:cubicBezTo>
                  <a:pt x="5255" y="10569"/>
                  <a:pt x="5082" y="8860"/>
                  <a:pt x="5255" y="8633"/>
                </a:cubicBezTo>
                <a:cubicBezTo>
                  <a:pt x="5633" y="8139"/>
                  <a:pt x="8186" y="8633"/>
                  <a:pt x="8701" y="8633"/>
                </a:cubicBezTo>
                <a:cubicBezTo>
                  <a:pt x="10354" y="8633"/>
                  <a:pt x="12007" y="8633"/>
                  <a:pt x="13660" y="8633"/>
                </a:cubicBezTo>
                <a:cubicBezTo>
                  <a:pt x="14725" y="8633"/>
                  <a:pt x="14262" y="10044"/>
                  <a:pt x="14262" y="11321"/>
                </a:cubicBezTo>
                <a:cubicBezTo>
                  <a:pt x="14262" y="13315"/>
                  <a:pt x="14262" y="15311"/>
                  <a:pt x="14262" y="17306"/>
                </a:cubicBezTo>
                <a:cubicBezTo>
                  <a:pt x="14262" y="17306"/>
                  <a:pt x="14262" y="17306"/>
                  <a:pt x="14262" y="17306"/>
                </a:cubicBezTo>
                <a:close/>
                <a:moveTo>
                  <a:pt x="20393" y="9299"/>
                </a:moveTo>
                <a:cubicBezTo>
                  <a:pt x="19801" y="8811"/>
                  <a:pt x="18633" y="10024"/>
                  <a:pt x="18123" y="10368"/>
                </a:cubicBezTo>
                <a:cubicBezTo>
                  <a:pt x="18123" y="8863"/>
                  <a:pt x="18623" y="5165"/>
                  <a:pt x="16836" y="5165"/>
                </a:cubicBezTo>
                <a:cubicBezTo>
                  <a:pt x="16097" y="4940"/>
                  <a:pt x="13439" y="5853"/>
                  <a:pt x="12975" y="5165"/>
                </a:cubicBezTo>
                <a:cubicBezTo>
                  <a:pt x="12715" y="4776"/>
                  <a:pt x="13295" y="3574"/>
                  <a:pt x="12827" y="3364"/>
                </a:cubicBezTo>
                <a:cubicBezTo>
                  <a:pt x="11958" y="2973"/>
                  <a:pt x="11088" y="2582"/>
                  <a:pt x="10218" y="2191"/>
                </a:cubicBezTo>
                <a:cubicBezTo>
                  <a:pt x="9106" y="1691"/>
                  <a:pt x="8302" y="1696"/>
                  <a:pt x="7114" y="1696"/>
                </a:cubicBezTo>
                <a:cubicBezTo>
                  <a:pt x="5367" y="1696"/>
                  <a:pt x="3620" y="1696"/>
                  <a:pt x="1872" y="1696"/>
                </a:cubicBezTo>
                <a:cubicBezTo>
                  <a:pt x="1040" y="1696"/>
                  <a:pt x="1782" y="1531"/>
                  <a:pt x="1394" y="829"/>
                </a:cubicBezTo>
                <a:cubicBezTo>
                  <a:pt x="1394" y="-628"/>
                  <a:pt x="108" y="41"/>
                  <a:pt x="108" y="1257"/>
                </a:cubicBezTo>
                <a:cubicBezTo>
                  <a:pt x="108" y="2193"/>
                  <a:pt x="-388" y="6899"/>
                  <a:pt x="751" y="6899"/>
                </a:cubicBezTo>
                <a:cubicBezTo>
                  <a:pt x="1743" y="6899"/>
                  <a:pt x="1051" y="5165"/>
                  <a:pt x="1618" y="5165"/>
                </a:cubicBezTo>
                <a:cubicBezTo>
                  <a:pt x="2403" y="5165"/>
                  <a:pt x="3185" y="5165"/>
                  <a:pt x="3968" y="5165"/>
                </a:cubicBezTo>
                <a:cubicBezTo>
                  <a:pt x="1765" y="5165"/>
                  <a:pt x="2681" y="13574"/>
                  <a:pt x="2681" y="15311"/>
                </a:cubicBezTo>
                <a:cubicBezTo>
                  <a:pt x="2681" y="16556"/>
                  <a:pt x="2407" y="18460"/>
                  <a:pt x="2772" y="19664"/>
                </a:cubicBezTo>
                <a:cubicBezTo>
                  <a:pt x="3168" y="20972"/>
                  <a:pt x="4292" y="20557"/>
                  <a:pt x="5125" y="20557"/>
                </a:cubicBezTo>
                <a:cubicBezTo>
                  <a:pt x="8379" y="20557"/>
                  <a:pt x="11632" y="20557"/>
                  <a:pt x="14886" y="20557"/>
                </a:cubicBezTo>
                <a:cubicBezTo>
                  <a:pt x="15728" y="20557"/>
                  <a:pt x="16570" y="20557"/>
                  <a:pt x="17412" y="20557"/>
                </a:cubicBezTo>
                <a:cubicBezTo>
                  <a:pt x="18493" y="20557"/>
                  <a:pt x="18123" y="16341"/>
                  <a:pt x="18123" y="15571"/>
                </a:cubicBezTo>
                <a:cubicBezTo>
                  <a:pt x="19132" y="16251"/>
                  <a:pt x="20697" y="17708"/>
                  <a:pt x="20697" y="15232"/>
                </a:cubicBezTo>
                <a:cubicBezTo>
                  <a:pt x="20697" y="14132"/>
                  <a:pt x="21212" y="9984"/>
                  <a:pt x="20393" y="9299"/>
                </a:cubicBezTo>
                <a:cubicBezTo>
                  <a:pt x="20202" y="9141"/>
                  <a:pt x="20581" y="9456"/>
                  <a:pt x="20393" y="9299"/>
                </a:cubicBezTo>
                <a:close/>
                <a:moveTo>
                  <a:pt x="20393" y="929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4" name="AutoShape 352"/>
          <p:cNvSpPr>
            <a:spLocks/>
          </p:cNvSpPr>
          <p:nvPr/>
        </p:nvSpPr>
        <p:spPr bwMode="auto">
          <a:xfrm>
            <a:off x="3644900" y="4083050"/>
            <a:ext cx="105569" cy="102394"/>
          </a:xfrm>
          <a:custGeom>
            <a:avLst/>
            <a:gdLst/>
            <a:ahLst/>
            <a:cxnLst/>
            <a:rect l="0" t="0" r="r" b="b"/>
            <a:pathLst>
              <a:path w="19208" h="19348">
                <a:moveTo>
                  <a:pt x="2709" y="19009"/>
                </a:moveTo>
                <a:cubicBezTo>
                  <a:pt x="7229" y="16652"/>
                  <a:pt x="11750" y="14294"/>
                  <a:pt x="16268" y="11934"/>
                </a:cubicBezTo>
                <a:cubicBezTo>
                  <a:pt x="17722" y="11178"/>
                  <a:pt x="20971" y="9644"/>
                  <a:pt x="17989" y="8087"/>
                </a:cubicBezTo>
                <a:cubicBezTo>
                  <a:pt x="15712" y="6900"/>
                  <a:pt x="13437" y="5713"/>
                  <a:pt x="11161" y="4524"/>
                </a:cubicBezTo>
                <a:cubicBezTo>
                  <a:pt x="8564" y="3171"/>
                  <a:pt x="5969" y="1818"/>
                  <a:pt x="3374" y="462"/>
                </a:cubicBezTo>
                <a:cubicBezTo>
                  <a:pt x="860" y="-849"/>
                  <a:pt x="58" y="804"/>
                  <a:pt x="58" y="3220"/>
                </a:cubicBezTo>
                <a:cubicBezTo>
                  <a:pt x="58" y="6577"/>
                  <a:pt x="58" y="9932"/>
                  <a:pt x="58" y="13287"/>
                </a:cubicBezTo>
                <a:cubicBezTo>
                  <a:pt x="58" y="15003"/>
                  <a:pt x="-629" y="20751"/>
                  <a:pt x="2709" y="19009"/>
                </a:cubicBezTo>
                <a:cubicBezTo>
                  <a:pt x="2709" y="19009"/>
                  <a:pt x="1250" y="19770"/>
                  <a:pt x="2709" y="19009"/>
                </a:cubicBezTo>
                <a:close/>
                <a:moveTo>
                  <a:pt x="2709" y="1900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5" name="AutoShape 353"/>
          <p:cNvSpPr>
            <a:spLocks/>
          </p:cNvSpPr>
          <p:nvPr/>
        </p:nvSpPr>
        <p:spPr bwMode="auto">
          <a:xfrm>
            <a:off x="3562350" y="3981450"/>
            <a:ext cx="265907" cy="265113"/>
          </a:xfrm>
          <a:custGeom>
            <a:avLst/>
            <a:gdLst/>
            <a:ahLst/>
            <a:cxnLst/>
            <a:rect l="0" t="0" r="r" b="b"/>
            <a:pathLst>
              <a:path w="20779" h="20750">
                <a:moveTo>
                  <a:pt x="16805" y="3925"/>
                </a:moveTo>
                <a:cubicBezTo>
                  <a:pt x="16377" y="3071"/>
                  <a:pt x="15951" y="2216"/>
                  <a:pt x="15524" y="1362"/>
                </a:cubicBezTo>
                <a:cubicBezTo>
                  <a:pt x="16103" y="1362"/>
                  <a:pt x="17613" y="1067"/>
                  <a:pt x="18085" y="1362"/>
                </a:cubicBezTo>
                <a:cubicBezTo>
                  <a:pt x="18621" y="1698"/>
                  <a:pt x="19072" y="3337"/>
                  <a:pt x="19366" y="3925"/>
                </a:cubicBezTo>
                <a:cubicBezTo>
                  <a:pt x="18512" y="3925"/>
                  <a:pt x="17658" y="3925"/>
                  <a:pt x="16805" y="3925"/>
                </a:cubicBezTo>
                <a:cubicBezTo>
                  <a:pt x="16805" y="3925"/>
                  <a:pt x="16805" y="3925"/>
                  <a:pt x="16805" y="3925"/>
                </a:cubicBezTo>
                <a:close/>
                <a:moveTo>
                  <a:pt x="19366" y="18663"/>
                </a:moveTo>
                <a:cubicBezTo>
                  <a:pt x="19366" y="19993"/>
                  <a:pt x="7592" y="19303"/>
                  <a:pt x="6286" y="19303"/>
                </a:cubicBezTo>
                <a:cubicBezTo>
                  <a:pt x="5513" y="19303"/>
                  <a:pt x="2031" y="19851"/>
                  <a:pt x="1522" y="18985"/>
                </a:cubicBezTo>
                <a:cubicBezTo>
                  <a:pt x="1283" y="18578"/>
                  <a:pt x="1434" y="17784"/>
                  <a:pt x="1434" y="17353"/>
                </a:cubicBezTo>
                <a:cubicBezTo>
                  <a:pt x="1434" y="16073"/>
                  <a:pt x="1434" y="14794"/>
                  <a:pt x="1434" y="13514"/>
                </a:cubicBezTo>
                <a:cubicBezTo>
                  <a:pt x="1434" y="10986"/>
                  <a:pt x="1434" y="8456"/>
                  <a:pt x="1434" y="5928"/>
                </a:cubicBezTo>
                <a:cubicBezTo>
                  <a:pt x="1434" y="5686"/>
                  <a:pt x="1287" y="5207"/>
                  <a:pt x="1582" y="5207"/>
                </a:cubicBezTo>
                <a:cubicBezTo>
                  <a:pt x="2315" y="5207"/>
                  <a:pt x="3049" y="5207"/>
                  <a:pt x="3781" y="5207"/>
                </a:cubicBezTo>
                <a:cubicBezTo>
                  <a:pt x="8786" y="5207"/>
                  <a:pt x="13792" y="5207"/>
                  <a:pt x="18797" y="5207"/>
                </a:cubicBezTo>
                <a:cubicBezTo>
                  <a:pt x="19493" y="5207"/>
                  <a:pt x="19366" y="5217"/>
                  <a:pt x="19366" y="5928"/>
                </a:cubicBezTo>
                <a:cubicBezTo>
                  <a:pt x="19366" y="7402"/>
                  <a:pt x="19366" y="8878"/>
                  <a:pt x="19366" y="10355"/>
                </a:cubicBezTo>
                <a:cubicBezTo>
                  <a:pt x="19366" y="13124"/>
                  <a:pt x="19366" y="15894"/>
                  <a:pt x="19366" y="18663"/>
                </a:cubicBezTo>
                <a:cubicBezTo>
                  <a:pt x="19366" y="19015"/>
                  <a:pt x="19366" y="18663"/>
                  <a:pt x="19366" y="18663"/>
                </a:cubicBezTo>
                <a:close/>
                <a:moveTo>
                  <a:pt x="1434" y="2003"/>
                </a:moveTo>
                <a:cubicBezTo>
                  <a:pt x="1434" y="1142"/>
                  <a:pt x="2623" y="1176"/>
                  <a:pt x="2916" y="1763"/>
                </a:cubicBezTo>
                <a:cubicBezTo>
                  <a:pt x="3276" y="2483"/>
                  <a:pt x="3636" y="3204"/>
                  <a:pt x="3996" y="3925"/>
                </a:cubicBezTo>
                <a:cubicBezTo>
                  <a:pt x="3162" y="3925"/>
                  <a:pt x="2329" y="3925"/>
                  <a:pt x="1494" y="3925"/>
                </a:cubicBezTo>
                <a:cubicBezTo>
                  <a:pt x="1369" y="3925"/>
                  <a:pt x="1434" y="2248"/>
                  <a:pt x="1434" y="2003"/>
                </a:cubicBezTo>
                <a:cubicBezTo>
                  <a:pt x="1434" y="1649"/>
                  <a:pt x="1434" y="2003"/>
                  <a:pt x="1434" y="2003"/>
                </a:cubicBezTo>
                <a:close/>
                <a:moveTo>
                  <a:pt x="7838" y="1362"/>
                </a:moveTo>
                <a:cubicBezTo>
                  <a:pt x="8266" y="2216"/>
                  <a:pt x="8692" y="3071"/>
                  <a:pt x="9119" y="3925"/>
                </a:cubicBezTo>
                <a:cubicBezTo>
                  <a:pt x="8540" y="3925"/>
                  <a:pt x="7031" y="4220"/>
                  <a:pt x="6558" y="3925"/>
                </a:cubicBezTo>
                <a:cubicBezTo>
                  <a:pt x="6022" y="3589"/>
                  <a:pt x="5571" y="1950"/>
                  <a:pt x="5277" y="1362"/>
                </a:cubicBezTo>
                <a:cubicBezTo>
                  <a:pt x="6131" y="1362"/>
                  <a:pt x="6985" y="1362"/>
                  <a:pt x="7838" y="1362"/>
                </a:cubicBezTo>
                <a:cubicBezTo>
                  <a:pt x="7838" y="1362"/>
                  <a:pt x="7838" y="1362"/>
                  <a:pt x="7838" y="1362"/>
                </a:cubicBezTo>
                <a:close/>
                <a:moveTo>
                  <a:pt x="12962" y="1362"/>
                </a:moveTo>
                <a:cubicBezTo>
                  <a:pt x="13389" y="2216"/>
                  <a:pt x="13816" y="3071"/>
                  <a:pt x="14243" y="3925"/>
                </a:cubicBezTo>
                <a:cubicBezTo>
                  <a:pt x="13663" y="3925"/>
                  <a:pt x="12153" y="4220"/>
                  <a:pt x="11681" y="3925"/>
                </a:cubicBezTo>
                <a:cubicBezTo>
                  <a:pt x="11145" y="3589"/>
                  <a:pt x="10694" y="1950"/>
                  <a:pt x="10400" y="1362"/>
                </a:cubicBezTo>
                <a:cubicBezTo>
                  <a:pt x="11254" y="1362"/>
                  <a:pt x="12108" y="1362"/>
                  <a:pt x="12962" y="1362"/>
                </a:cubicBezTo>
                <a:cubicBezTo>
                  <a:pt x="12962" y="1362"/>
                  <a:pt x="12962" y="1362"/>
                  <a:pt x="12962" y="1362"/>
                </a:cubicBezTo>
                <a:close/>
                <a:moveTo>
                  <a:pt x="18726" y="81"/>
                </a:moveTo>
                <a:cubicBezTo>
                  <a:pt x="14276" y="81"/>
                  <a:pt x="9826" y="81"/>
                  <a:pt x="5376" y="81"/>
                </a:cubicBezTo>
                <a:cubicBezTo>
                  <a:pt x="3943" y="81"/>
                  <a:pt x="1134" y="-440"/>
                  <a:pt x="350" y="1158"/>
                </a:cubicBezTo>
                <a:cubicBezTo>
                  <a:pt x="-300" y="2481"/>
                  <a:pt x="154" y="4822"/>
                  <a:pt x="154" y="6217"/>
                </a:cubicBezTo>
                <a:cubicBezTo>
                  <a:pt x="154" y="9064"/>
                  <a:pt x="154" y="11912"/>
                  <a:pt x="154" y="14760"/>
                </a:cubicBezTo>
                <a:cubicBezTo>
                  <a:pt x="154" y="16072"/>
                  <a:pt x="-335" y="18728"/>
                  <a:pt x="576" y="19864"/>
                </a:cubicBezTo>
                <a:cubicBezTo>
                  <a:pt x="1556" y="21085"/>
                  <a:pt x="4327" y="20585"/>
                  <a:pt x="5671" y="20585"/>
                </a:cubicBezTo>
                <a:cubicBezTo>
                  <a:pt x="8513" y="20585"/>
                  <a:pt x="11355" y="20585"/>
                  <a:pt x="14195" y="20585"/>
                </a:cubicBezTo>
                <a:cubicBezTo>
                  <a:pt x="15625" y="20585"/>
                  <a:pt x="18684" y="21160"/>
                  <a:pt x="19926" y="20161"/>
                </a:cubicBezTo>
                <a:cubicBezTo>
                  <a:pt x="21235" y="19111"/>
                  <a:pt x="20647" y="15873"/>
                  <a:pt x="20647" y="14449"/>
                </a:cubicBezTo>
                <a:cubicBezTo>
                  <a:pt x="20647" y="11401"/>
                  <a:pt x="20647" y="8354"/>
                  <a:pt x="20647" y="5305"/>
                </a:cubicBezTo>
                <a:cubicBezTo>
                  <a:pt x="20647" y="3691"/>
                  <a:pt x="21265" y="81"/>
                  <a:pt x="18726" y="81"/>
                </a:cubicBezTo>
                <a:cubicBezTo>
                  <a:pt x="18726" y="81"/>
                  <a:pt x="19785" y="81"/>
                  <a:pt x="18726" y="81"/>
                </a:cubicBezTo>
                <a:close/>
                <a:moveTo>
                  <a:pt x="18726" y="8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6" name="AutoShape 354"/>
          <p:cNvSpPr>
            <a:spLocks/>
          </p:cNvSpPr>
          <p:nvPr/>
        </p:nvSpPr>
        <p:spPr bwMode="auto">
          <a:xfrm>
            <a:off x="7359650" y="3441700"/>
            <a:ext cx="230982" cy="264319"/>
          </a:xfrm>
          <a:custGeom>
            <a:avLst/>
            <a:gdLst/>
            <a:ahLst/>
            <a:cxnLst/>
            <a:rect l="0" t="0" r="r" b="b"/>
            <a:pathLst>
              <a:path w="20503" h="21014">
                <a:moveTo>
                  <a:pt x="18233" y="2636"/>
                </a:moveTo>
                <a:cubicBezTo>
                  <a:pt x="17298" y="2636"/>
                  <a:pt x="17298" y="1334"/>
                  <a:pt x="18233" y="1334"/>
                </a:cubicBezTo>
                <a:cubicBezTo>
                  <a:pt x="19169" y="1334"/>
                  <a:pt x="19169" y="2636"/>
                  <a:pt x="18233" y="2636"/>
                </a:cubicBezTo>
                <a:cubicBezTo>
                  <a:pt x="17834" y="2636"/>
                  <a:pt x="18632" y="2636"/>
                  <a:pt x="18233" y="2636"/>
                </a:cubicBezTo>
                <a:close/>
                <a:moveTo>
                  <a:pt x="18959" y="18913"/>
                </a:moveTo>
                <a:cubicBezTo>
                  <a:pt x="18959" y="19753"/>
                  <a:pt x="17508" y="19753"/>
                  <a:pt x="17508" y="18913"/>
                </a:cubicBezTo>
                <a:cubicBezTo>
                  <a:pt x="17410" y="18683"/>
                  <a:pt x="17410" y="17840"/>
                  <a:pt x="17508" y="17611"/>
                </a:cubicBezTo>
                <a:cubicBezTo>
                  <a:pt x="17508" y="16771"/>
                  <a:pt x="18959" y="16771"/>
                  <a:pt x="18959" y="17611"/>
                </a:cubicBezTo>
                <a:cubicBezTo>
                  <a:pt x="19100" y="17945"/>
                  <a:pt x="18959" y="18551"/>
                  <a:pt x="18959" y="18913"/>
                </a:cubicBezTo>
                <a:cubicBezTo>
                  <a:pt x="18959" y="19272"/>
                  <a:pt x="18959" y="18913"/>
                  <a:pt x="18959" y="18913"/>
                </a:cubicBezTo>
                <a:close/>
                <a:moveTo>
                  <a:pt x="10251" y="15657"/>
                </a:moveTo>
                <a:cubicBezTo>
                  <a:pt x="9668" y="15657"/>
                  <a:pt x="8712" y="17757"/>
                  <a:pt x="8234" y="18315"/>
                </a:cubicBezTo>
                <a:cubicBezTo>
                  <a:pt x="7479" y="19195"/>
                  <a:pt x="6249" y="19754"/>
                  <a:pt x="5007" y="19754"/>
                </a:cubicBezTo>
                <a:cubicBezTo>
                  <a:pt x="3310" y="19754"/>
                  <a:pt x="1842" y="18663"/>
                  <a:pt x="1586" y="17148"/>
                </a:cubicBezTo>
                <a:cubicBezTo>
                  <a:pt x="1254" y="15200"/>
                  <a:pt x="2739" y="13906"/>
                  <a:pt x="4431" y="13002"/>
                </a:cubicBezTo>
                <a:cubicBezTo>
                  <a:pt x="-163" y="7435"/>
                  <a:pt x="7291" y="44"/>
                  <a:pt x="13913" y="3525"/>
                </a:cubicBezTo>
                <a:cubicBezTo>
                  <a:pt x="20147" y="6801"/>
                  <a:pt x="17479" y="15657"/>
                  <a:pt x="10251" y="15657"/>
                </a:cubicBezTo>
                <a:cubicBezTo>
                  <a:pt x="10171" y="15657"/>
                  <a:pt x="14259" y="15657"/>
                  <a:pt x="10251" y="15657"/>
                </a:cubicBezTo>
                <a:close/>
                <a:moveTo>
                  <a:pt x="2269" y="1334"/>
                </a:moveTo>
                <a:cubicBezTo>
                  <a:pt x="3204" y="1334"/>
                  <a:pt x="3204" y="2636"/>
                  <a:pt x="2269" y="2636"/>
                </a:cubicBezTo>
                <a:cubicBezTo>
                  <a:pt x="1333" y="2636"/>
                  <a:pt x="1333" y="1334"/>
                  <a:pt x="2269" y="1334"/>
                </a:cubicBezTo>
                <a:cubicBezTo>
                  <a:pt x="2668" y="1334"/>
                  <a:pt x="1869" y="1334"/>
                  <a:pt x="2269" y="1334"/>
                </a:cubicBezTo>
                <a:close/>
                <a:moveTo>
                  <a:pt x="18959" y="31"/>
                </a:moveTo>
                <a:cubicBezTo>
                  <a:pt x="13939" y="31"/>
                  <a:pt x="8917" y="31"/>
                  <a:pt x="3897" y="31"/>
                </a:cubicBezTo>
                <a:cubicBezTo>
                  <a:pt x="2434" y="31"/>
                  <a:pt x="92" y="-351"/>
                  <a:pt x="92" y="1566"/>
                </a:cubicBezTo>
                <a:cubicBezTo>
                  <a:pt x="92" y="3628"/>
                  <a:pt x="92" y="5689"/>
                  <a:pt x="92" y="7751"/>
                </a:cubicBezTo>
                <a:cubicBezTo>
                  <a:pt x="92" y="10622"/>
                  <a:pt x="92" y="13495"/>
                  <a:pt x="92" y="16366"/>
                </a:cubicBezTo>
                <a:cubicBezTo>
                  <a:pt x="92" y="17501"/>
                  <a:pt x="-549" y="20866"/>
                  <a:pt x="1543" y="20866"/>
                </a:cubicBezTo>
                <a:cubicBezTo>
                  <a:pt x="3288" y="21200"/>
                  <a:pt x="5516" y="20866"/>
                  <a:pt x="7291" y="20866"/>
                </a:cubicBezTo>
                <a:cubicBezTo>
                  <a:pt x="10396" y="20866"/>
                  <a:pt x="13499" y="20866"/>
                  <a:pt x="16604" y="20866"/>
                </a:cubicBezTo>
                <a:cubicBezTo>
                  <a:pt x="18069" y="20866"/>
                  <a:pt x="20410" y="21249"/>
                  <a:pt x="20410" y="19332"/>
                </a:cubicBezTo>
                <a:cubicBezTo>
                  <a:pt x="20410" y="17270"/>
                  <a:pt x="20410" y="15209"/>
                  <a:pt x="20410" y="13147"/>
                </a:cubicBezTo>
                <a:cubicBezTo>
                  <a:pt x="20410" y="10276"/>
                  <a:pt x="20410" y="7403"/>
                  <a:pt x="20410" y="4531"/>
                </a:cubicBezTo>
                <a:cubicBezTo>
                  <a:pt x="20410" y="3397"/>
                  <a:pt x="21051" y="31"/>
                  <a:pt x="18959" y="31"/>
                </a:cubicBezTo>
                <a:cubicBezTo>
                  <a:pt x="18959" y="31"/>
                  <a:pt x="19758" y="31"/>
                  <a:pt x="18959" y="31"/>
                </a:cubicBezTo>
                <a:close/>
                <a:moveTo>
                  <a:pt x="18959" y="3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7" name="AutoShape 355"/>
          <p:cNvSpPr>
            <a:spLocks/>
          </p:cNvSpPr>
          <p:nvPr/>
        </p:nvSpPr>
        <p:spPr bwMode="auto">
          <a:xfrm>
            <a:off x="7461250" y="3543300"/>
            <a:ext cx="30957" cy="32544"/>
          </a:xfrm>
          <a:custGeom>
            <a:avLst/>
            <a:gdLst/>
            <a:ahLst/>
            <a:cxnLst/>
            <a:rect l="0" t="0" r="r" b="b"/>
            <a:pathLst>
              <a:path w="16200" h="21600">
                <a:moveTo>
                  <a:pt x="8102" y="0"/>
                </a:moveTo>
                <a:cubicBezTo>
                  <a:pt x="-2700" y="0"/>
                  <a:pt x="-2700" y="21600"/>
                  <a:pt x="8102" y="21600"/>
                </a:cubicBezTo>
                <a:cubicBezTo>
                  <a:pt x="18900" y="21600"/>
                  <a:pt x="18900" y="0"/>
                  <a:pt x="8102" y="0"/>
                </a:cubicBezTo>
                <a:cubicBezTo>
                  <a:pt x="3469" y="0"/>
                  <a:pt x="12725" y="0"/>
                  <a:pt x="8102" y="0"/>
                </a:cubicBezTo>
                <a:close/>
                <a:moveTo>
                  <a:pt x="8102"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8" name="AutoShape 356"/>
          <p:cNvSpPr>
            <a:spLocks/>
          </p:cNvSpPr>
          <p:nvPr/>
        </p:nvSpPr>
        <p:spPr bwMode="auto">
          <a:xfrm>
            <a:off x="7391400" y="3600450"/>
            <a:ext cx="68263" cy="67469"/>
          </a:xfrm>
          <a:custGeom>
            <a:avLst/>
            <a:gdLst/>
            <a:ahLst/>
            <a:cxnLst/>
            <a:rect l="0" t="0" r="r" b="b"/>
            <a:pathLst>
              <a:path w="13690" h="19137">
                <a:moveTo>
                  <a:pt x="13041" y="158"/>
                </a:moveTo>
                <a:cubicBezTo>
                  <a:pt x="11082" y="1546"/>
                  <a:pt x="-6578" y="13598"/>
                  <a:pt x="2654" y="18712"/>
                </a:cubicBezTo>
                <a:cubicBezTo>
                  <a:pt x="5632" y="20361"/>
                  <a:pt x="7828" y="16892"/>
                  <a:pt x="9195" y="13739"/>
                </a:cubicBezTo>
                <a:cubicBezTo>
                  <a:pt x="10057" y="11748"/>
                  <a:pt x="10851" y="9702"/>
                  <a:pt x="11629" y="7645"/>
                </a:cubicBezTo>
                <a:cubicBezTo>
                  <a:pt x="11851" y="7068"/>
                  <a:pt x="15022" y="-1239"/>
                  <a:pt x="13041" y="158"/>
                </a:cubicBezTo>
                <a:cubicBezTo>
                  <a:pt x="8059" y="3688"/>
                  <a:pt x="13291" y="-17"/>
                  <a:pt x="13041" y="158"/>
                </a:cubicBezTo>
                <a:close/>
                <a:moveTo>
                  <a:pt x="13041" y="15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29" name="AutoShape 357"/>
          <p:cNvSpPr>
            <a:spLocks/>
          </p:cNvSpPr>
          <p:nvPr/>
        </p:nvSpPr>
        <p:spPr bwMode="auto">
          <a:xfrm>
            <a:off x="6311900" y="3441700"/>
            <a:ext cx="263525" cy="246063"/>
          </a:xfrm>
          <a:custGeom>
            <a:avLst/>
            <a:gdLst/>
            <a:ahLst/>
            <a:cxnLst/>
            <a:rect l="0" t="0" r="r" b="b"/>
            <a:pathLst>
              <a:path w="21179" h="21509">
                <a:moveTo>
                  <a:pt x="1320" y="15748"/>
                </a:moveTo>
                <a:cubicBezTo>
                  <a:pt x="1320" y="11051"/>
                  <a:pt x="1320" y="6353"/>
                  <a:pt x="1320" y="1656"/>
                </a:cubicBezTo>
                <a:cubicBezTo>
                  <a:pt x="1320" y="1186"/>
                  <a:pt x="12527" y="1432"/>
                  <a:pt x="13622" y="1432"/>
                </a:cubicBezTo>
                <a:cubicBezTo>
                  <a:pt x="15618" y="1432"/>
                  <a:pt x="17614" y="1432"/>
                  <a:pt x="19610" y="1432"/>
                </a:cubicBezTo>
                <a:cubicBezTo>
                  <a:pt x="19947" y="1432"/>
                  <a:pt x="19762" y="5761"/>
                  <a:pt x="19762" y="6244"/>
                </a:cubicBezTo>
                <a:cubicBezTo>
                  <a:pt x="19762" y="9128"/>
                  <a:pt x="19762" y="12013"/>
                  <a:pt x="19762" y="14899"/>
                </a:cubicBezTo>
                <a:cubicBezTo>
                  <a:pt x="19762" y="15169"/>
                  <a:pt x="19917" y="15748"/>
                  <a:pt x="19610" y="15748"/>
                </a:cubicBezTo>
                <a:cubicBezTo>
                  <a:pt x="18856" y="15748"/>
                  <a:pt x="18103" y="15748"/>
                  <a:pt x="17349" y="15748"/>
                </a:cubicBezTo>
                <a:cubicBezTo>
                  <a:pt x="12006" y="15748"/>
                  <a:pt x="6663" y="15748"/>
                  <a:pt x="1320" y="15748"/>
                </a:cubicBezTo>
                <a:cubicBezTo>
                  <a:pt x="1320" y="15748"/>
                  <a:pt x="1320" y="15748"/>
                  <a:pt x="1320" y="15748"/>
                </a:cubicBezTo>
                <a:close/>
                <a:moveTo>
                  <a:pt x="21079" y="17180"/>
                </a:moveTo>
                <a:cubicBezTo>
                  <a:pt x="21079" y="12227"/>
                  <a:pt x="21079" y="7275"/>
                  <a:pt x="21079" y="2323"/>
                </a:cubicBezTo>
                <a:cubicBezTo>
                  <a:pt x="21079" y="995"/>
                  <a:pt x="21594" y="0"/>
                  <a:pt x="20290" y="0"/>
                </a:cubicBezTo>
                <a:cubicBezTo>
                  <a:pt x="18009" y="0"/>
                  <a:pt x="15729" y="0"/>
                  <a:pt x="13448" y="0"/>
                </a:cubicBezTo>
                <a:cubicBezTo>
                  <a:pt x="8970" y="0"/>
                  <a:pt x="4490" y="0"/>
                  <a:pt x="12" y="0"/>
                </a:cubicBezTo>
                <a:cubicBezTo>
                  <a:pt x="-6" y="0"/>
                  <a:pt x="2" y="13411"/>
                  <a:pt x="2" y="14570"/>
                </a:cubicBezTo>
                <a:cubicBezTo>
                  <a:pt x="2" y="15378"/>
                  <a:pt x="2" y="16186"/>
                  <a:pt x="2" y="16992"/>
                </a:cubicBezTo>
                <a:cubicBezTo>
                  <a:pt x="2" y="17413"/>
                  <a:pt x="1144" y="17180"/>
                  <a:pt x="1445" y="17180"/>
                </a:cubicBezTo>
                <a:cubicBezTo>
                  <a:pt x="2012" y="17180"/>
                  <a:pt x="7906" y="17110"/>
                  <a:pt x="7906" y="17246"/>
                </a:cubicBezTo>
                <a:cubicBezTo>
                  <a:pt x="7906" y="17647"/>
                  <a:pt x="8050" y="20044"/>
                  <a:pt x="7784" y="20044"/>
                </a:cubicBezTo>
                <a:cubicBezTo>
                  <a:pt x="6489" y="20044"/>
                  <a:pt x="5194" y="20044"/>
                  <a:pt x="3898" y="20044"/>
                </a:cubicBezTo>
                <a:cubicBezTo>
                  <a:pt x="2569" y="20044"/>
                  <a:pt x="2637" y="19881"/>
                  <a:pt x="2637" y="21369"/>
                </a:cubicBezTo>
                <a:cubicBezTo>
                  <a:pt x="2637" y="21600"/>
                  <a:pt x="3857" y="21475"/>
                  <a:pt x="4055" y="21475"/>
                </a:cubicBezTo>
                <a:cubicBezTo>
                  <a:pt x="8819" y="21475"/>
                  <a:pt x="13582" y="21475"/>
                  <a:pt x="18347" y="21475"/>
                </a:cubicBezTo>
                <a:cubicBezTo>
                  <a:pt x="18475" y="21475"/>
                  <a:pt x="18726" y="20044"/>
                  <a:pt x="18177" y="20044"/>
                </a:cubicBezTo>
                <a:cubicBezTo>
                  <a:pt x="16830" y="20044"/>
                  <a:pt x="15485" y="20044"/>
                  <a:pt x="14138" y="20044"/>
                </a:cubicBezTo>
                <a:cubicBezTo>
                  <a:pt x="12863" y="20044"/>
                  <a:pt x="13176" y="19824"/>
                  <a:pt x="13176" y="18418"/>
                </a:cubicBezTo>
                <a:cubicBezTo>
                  <a:pt x="13176" y="17012"/>
                  <a:pt x="13104" y="17180"/>
                  <a:pt x="14344" y="17180"/>
                </a:cubicBezTo>
                <a:cubicBezTo>
                  <a:pt x="16588" y="17180"/>
                  <a:pt x="18834" y="17180"/>
                  <a:pt x="21079" y="17180"/>
                </a:cubicBezTo>
                <a:cubicBezTo>
                  <a:pt x="21079" y="17180"/>
                  <a:pt x="21079" y="17180"/>
                  <a:pt x="21079" y="17180"/>
                </a:cubicBezTo>
                <a:close/>
                <a:moveTo>
                  <a:pt x="21079" y="1718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0" name="AutoShape 358"/>
          <p:cNvSpPr>
            <a:spLocks/>
          </p:cNvSpPr>
          <p:nvPr/>
        </p:nvSpPr>
        <p:spPr bwMode="auto">
          <a:xfrm>
            <a:off x="6832600" y="3441700"/>
            <a:ext cx="164307" cy="263525"/>
          </a:xfrm>
          <a:custGeom>
            <a:avLst/>
            <a:gdLst/>
            <a:ahLst/>
            <a:cxnLst/>
            <a:rect l="0" t="0" r="r" b="b"/>
            <a:pathLst>
              <a:path w="20427" h="21388">
                <a:moveTo>
                  <a:pt x="16228" y="9292"/>
                </a:moveTo>
                <a:cubicBezTo>
                  <a:pt x="12266" y="9292"/>
                  <a:pt x="8302" y="9292"/>
                  <a:pt x="4341" y="9292"/>
                </a:cubicBezTo>
                <a:cubicBezTo>
                  <a:pt x="3705" y="9292"/>
                  <a:pt x="4057" y="6921"/>
                  <a:pt x="4057" y="6525"/>
                </a:cubicBezTo>
                <a:cubicBezTo>
                  <a:pt x="4057" y="5996"/>
                  <a:pt x="3465" y="2997"/>
                  <a:pt x="4057" y="2655"/>
                </a:cubicBezTo>
                <a:cubicBezTo>
                  <a:pt x="4714" y="2278"/>
                  <a:pt x="8460" y="2655"/>
                  <a:pt x="9314" y="2655"/>
                </a:cubicBezTo>
                <a:cubicBezTo>
                  <a:pt x="11525" y="2655"/>
                  <a:pt x="13734" y="2655"/>
                  <a:pt x="15946" y="2655"/>
                </a:cubicBezTo>
                <a:cubicBezTo>
                  <a:pt x="16540" y="2655"/>
                  <a:pt x="16228" y="8468"/>
                  <a:pt x="16228" y="9292"/>
                </a:cubicBezTo>
                <a:cubicBezTo>
                  <a:pt x="16228" y="9292"/>
                  <a:pt x="16228" y="9292"/>
                  <a:pt x="16228" y="9292"/>
                </a:cubicBezTo>
                <a:close/>
                <a:moveTo>
                  <a:pt x="10143" y="18408"/>
                </a:moveTo>
                <a:cubicBezTo>
                  <a:pt x="2643" y="18408"/>
                  <a:pt x="2643" y="10795"/>
                  <a:pt x="10143" y="10795"/>
                </a:cubicBezTo>
                <a:cubicBezTo>
                  <a:pt x="17642" y="10795"/>
                  <a:pt x="17642" y="18408"/>
                  <a:pt x="10143" y="18408"/>
                </a:cubicBezTo>
                <a:cubicBezTo>
                  <a:pt x="6938" y="18408"/>
                  <a:pt x="13351" y="18408"/>
                  <a:pt x="10143" y="18408"/>
                </a:cubicBezTo>
                <a:close/>
                <a:moveTo>
                  <a:pt x="16228" y="0"/>
                </a:moveTo>
                <a:cubicBezTo>
                  <a:pt x="12770" y="0"/>
                  <a:pt x="9312" y="0"/>
                  <a:pt x="5856" y="0"/>
                </a:cubicBezTo>
                <a:cubicBezTo>
                  <a:pt x="2388" y="0"/>
                  <a:pt x="0" y="825"/>
                  <a:pt x="0" y="3320"/>
                </a:cubicBezTo>
                <a:cubicBezTo>
                  <a:pt x="0" y="8237"/>
                  <a:pt x="0" y="13154"/>
                  <a:pt x="0" y="18070"/>
                </a:cubicBezTo>
                <a:cubicBezTo>
                  <a:pt x="0" y="20720"/>
                  <a:pt x="2883" y="21239"/>
                  <a:pt x="6279" y="21239"/>
                </a:cubicBezTo>
                <a:cubicBezTo>
                  <a:pt x="9694" y="21239"/>
                  <a:pt x="13584" y="21600"/>
                  <a:pt x="16955" y="21197"/>
                </a:cubicBezTo>
                <a:cubicBezTo>
                  <a:pt x="20936" y="20720"/>
                  <a:pt x="20285" y="17828"/>
                  <a:pt x="20285" y="15886"/>
                </a:cubicBezTo>
                <a:cubicBezTo>
                  <a:pt x="20285" y="12999"/>
                  <a:pt x="20285" y="10113"/>
                  <a:pt x="20285" y="7228"/>
                </a:cubicBezTo>
                <a:cubicBezTo>
                  <a:pt x="20285" y="4995"/>
                  <a:pt x="21600" y="0"/>
                  <a:pt x="16228" y="0"/>
                </a:cubicBezTo>
                <a:cubicBezTo>
                  <a:pt x="16228" y="0"/>
                  <a:pt x="18459" y="0"/>
                  <a:pt x="16228" y="0"/>
                </a:cubicBezTo>
                <a:close/>
                <a:moveTo>
                  <a:pt x="1622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1" name="AutoShape 359"/>
          <p:cNvSpPr>
            <a:spLocks/>
          </p:cNvSpPr>
          <p:nvPr/>
        </p:nvSpPr>
        <p:spPr bwMode="auto">
          <a:xfrm>
            <a:off x="6889750" y="3594100"/>
            <a:ext cx="49213" cy="50800"/>
          </a:xfrm>
          <a:custGeom>
            <a:avLst/>
            <a:gdLst/>
            <a:ahLst/>
            <a:cxnLst/>
            <a:rect l="0" t="0" r="r" b="b"/>
            <a:pathLst>
              <a:path w="16200" h="21600">
                <a:moveTo>
                  <a:pt x="8099" y="0"/>
                </a:moveTo>
                <a:cubicBezTo>
                  <a:pt x="-2700" y="0"/>
                  <a:pt x="-2700" y="21600"/>
                  <a:pt x="8099" y="21600"/>
                </a:cubicBezTo>
                <a:cubicBezTo>
                  <a:pt x="18900" y="21600"/>
                  <a:pt x="18900" y="0"/>
                  <a:pt x="8099" y="0"/>
                </a:cubicBezTo>
                <a:cubicBezTo>
                  <a:pt x="3484" y="0"/>
                  <a:pt x="12720" y="0"/>
                  <a:pt x="8099" y="0"/>
                </a:cubicBezTo>
                <a:close/>
                <a:moveTo>
                  <a:pt x="809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2" name="AutoShape 360"/>
          <p:cNvSpPr>
            <a:spLocks/>
          </p:cNvSpPr>
          <p:nvPr/>
        </p:nvSpPr>
        <p:spPr bwMode="auto">
          <a:xfrm>
            <a:off x="7886700" y="3505200"/>
            <a:ext cx="264319" cy="196057"/>
          </a:xfrm>
          <a:custGeom>
            <a:avLst/>
            <a:gdLst/>
            <a:ahLst/>
            <a:cxnLst/>
            <a:rect l="0" t="0" r="r" b="b"/>
            <a:pathLst>
              <a:path w="21194" h="21600">
                <a:moveTo>
                  <a:pt x="19714" y="19800"/>
                </a:moveTo>
                <a:cubicBezTo>
                  <a:pt x="15626" y="19800"/>
                  <a:pt x="11539" y="19800"/>
                  <a:pt x="7453" y="19800"/>
                </a:cubicBezTo>
                <a:cubicBezTo>
                  <a:pt x="5525" y="19800"/>
                  <a:pt x="3596" y="19800"/>
                  <a:pt x="1668" y="19800"/>
                </a:cubicBezTo>
                <a:cubicBezTo>
                  <a:pt x="1130" y="19800"/>
                  <a:pt x="1334" y="19406"/>
                  <a:pt x="1334" y="18673"/>
                </a:cubicBezTo>
                <a:cubicBezTo>
                  <a:pt x="1334" y="18074"/>
                  <a:pt x="1024" y="14760"/>
                  <a:pt x="1334" y="14400"/>
                </a:cubicBezTo>
                <a:cubicBezTo>
                  <a:pt x="1871" y="13774"/>
                  <a:pt x="4782" y="14400"/>
                  <a:pt x="5460" y="14400"/>
                </a:cubicBezTo>
                <a:cubicBezTo>
                  <a:pt x="8171" y="14400"/>
                  <a:pt x="10883" y="14400"/>
                  <a:pt x="13594" y="14400"/>
                </a:cubicBezTo>
                <a:cubicBezTo>
                  <a:pt x="15523" y="14400"/>
                  <a:pt x="17451" y="14400"/>
                  <a:pt x="19380" y="14400"/>
                </a:cubicBezTo>
                <a:cubicBezTo>
                  <a:pt x="20136" y="14400"/>
                  <a:pt x="19714" y="18786"/>
                  <a:pt x="19714" y="19800"/>
                </a:cubicBezTo>
                <a:cubicBezTo>
                  <a:pt x="19714" y="19800"/>
                  <a:pt x="19714" y="19800"/>
                  <a:pt x="19714" y="19800"/>
                </a:cubicBezTo>
                <a:close/>
                <a:moveTo>
                  <a:pt x="17088" y="0"/>
                </a:moveTo>
                <a:cubicBezTo>
                  <a:pt x="12780" y="0"/>
                  <a:pt x="8472" y="0"/>
                  <a:pt x="4164" y="0"/>
                </a:cubicBezTo>
                <a:cubicBezTo>
                  <a:pt x="3453" y="0"/>
                  <a:pt x="2196" y="5639"/>
                  <a:pt x="1918" y="6530"/>
                </a:cubicBezTo>
                <a:cubicBezTo>
                  <a:pt x="1272" y="8594"/>
                  <a:pt x="20" y="11119"/>
                  <a:pt x="20" y="13411"/>
                </a:cubicBezTo>
                <a:cubicBezTo>
                  <a:pt x="20" y="14211"/>
                  <a:pt x="-59" y="21600"/>
                  <a:pt x="95" y="21600"/>
                </a:cubicBezTo>
                <a:cubicBezTo>
                  <a:pt x="1814" y="21600"/>
                  <a:pt x="3532" y="21600"/>
                  <a:pt x="5250" y="21600"/>
                </a:cubicBezTo>
                <a:cubicBezTo>
                  <a:pt x="10339" y="21600"/>
                  <a:pt x="15426" y="21600"/>
                  <a:pt x="20515" y="21600"/>
                </a:cubicBezTo>
                <a:cubicBezTo>
                  <a:pt x="21541" y="21600"/>
                  <a:pt x="21026" y="19488"/>
                  <a:pt x="21026" y="18336"/>
                </a:cubicBezTo>
                <a:cubicBezTo>
                  <a:pt x="21026" y="16710"/>
                  <a:pt x="21440" y="13923"/>
                  <a:pt x="20966" y="12408"/>
                </a:cubicBezTo>
                <a:cubicBezTo>
                  <a:pt x="19674" y="8272"/>
                  <a:pt x="18380" y="4136"/>
                  <a:pt x="17088" y="0"/>
                </a:cubicBezTo>
                <a:cubicBezTo>
                  <a:pt x="17088" y="0"/>
                  <a:pt x="17088" y="0"/>
                  <a:pt x="17088" y="0"/>
                </a:cubicBezTo>
                <a:close/>
                <a:moveTo>
                  <a:pt x="1708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3" name="AutoShape 361"/>
          <p:cNvSpPr>
            <a:spLocks/>
          </p:cNvSpPr>
          <p:nvPr/>
        </p:nvSpPr>
        <p:spPr bwMode="auto">
          <a:xfrm>
            <a:off x="8096250" y="3657600"/>
            <a:ext cx="17463" cy="17463"/>
          </a:xfrm>
          <a:custGeom>
            <a:avLst/>
            <a:gdLst/>
            <a:ahLst/>
            <a:cxnLst/>
            <a:rect l="0" t="0" r="r" b="b"/>
            <a:pathLst>
              <a:path w="20257" h="20250">
                <a:moveTo>
                  <a:pt x="19358" y="905"/>
                </a:moveTo>
                <a:cubicBezTo>
                  <a:pt x="16140" y="905"/>
                  <a:pt x="2681" y="-1131"/>
                  <a:pt x="658" y="905"/>
                </a:cubicBezTo>
                <a:cubicBezTo>
                  <a:pt x="-219" y="1781"/>
                  <a:pt x="-219" y="18716"/>
                  <a:pt x="658" y="19593"/>
                </a:cubicBezTo>
                <a:cubicBezTo>
                  <a:pt x="1528" y="20469"/>
                  <a:pt x="18481" y="20469"/>
                  <a:pt x="19358" y="19593"/>
                </a:cubicBezTo>
                <a:cubicBezTo>
                  <a:pt x="21381" y="17557"/>
                  <a:pt x="19358" y="4128"/>
                  <a:pt x="19358" y="905"/>
                </a:cubicBezTo>
                <a:cubicBezTo>
                  <a:pt x="19358" y="905"/>
                  <a:pt x="19358" y="905"/>
                  <a:pt x="19358" y="905"/>
                </a:cubicBezTo>
                <a:close/>
                <a:moveTo>
                  <a:pt x="19358" y="90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4" name="AutoShape 362"/>
          <p:cNvSpPr>
            <a:spLocks/>
          </p:cNvSpPr>
          <p:nvPr/>
        </p:nvSpPr>
        <p:spPr bwMode="auto">
          <a:xfrm>
            <a:off x="3562350" y="4584700"/>
            <a:ext cx="263525" cy="147638"/>
          </a:xfrm>
          <a:custGeom>
            <a:avLst/>
            <a:gdLst/>
            <a:ahLst/>
            <a:cxnLst/>
            <a:rect l="0" t="0" r="r" b="b"/>
            <a:pathLst>
              <a:path w="21425" h="21519">
                <a:moveTo>
                  <a:pt x="17338" y="16743"/>
                </a:moveTo>
                <a:cubicBezTo>
                  <a:pt x="13336" y="16743"/>
                  <a:pt x="9334" y="16743"/>
                  <a:pt x="5333" y="16743"/>
                </a:cubicBezTo>
                <a:cubicBezTo>
                  <a:pt x="4377" y="16743"/>
                  <a:pt x="2684" y="17700"/>
                  <a:pt x="2684" y="15666"/>
                </a:cubicBezTo>
                <a:cubicBezTo>
                  <a:pt x="2684" y="13487"/>
                  <a:pt x="2684" y="11312"/>
                  <a:pt x="2684" y="9134"/>
                </a:cubicBezTo>
                <a:cubicBezTo>
                  <a:pt x="2684" y="8568"/>
                  <a:pt x="2443" y="5181"/>
                  <a:pt x="2684" y="4804"/>
                </a:cubicBezTo>
                <a:cubicBezTo>
                  <a:pt x="3217" y="3967"/>
                  <a:pt x="6248" y="4804"/>
                  <a:pt x="6932" y="4804"/>
                </a:cubicBezTo>
                <a:cubicBezTo>
                  <a:pt x="9518" y="4804"/>
                  <a:pt x="12103" y="4804"/>
                  <a:pt x="14689" y="4804"/>
                </a:cubicBezTo>
                <a:cubicBezTo>
                  <a:pt x="15645" y="4804"/>
                  <a:pt x="17338" y="3848"/>
                  <a:pt x="17338" y="5880"/>
                </a:cubicBezTo>
                <a:cubicBezTo>
                  <a:pt x="17338" y="9501"/>
                  <a:pt x="17338" y="13123"/>
                  <a:pt x="17338" y="16743"/>
                </a:cubicBezTo>
                <a:cubicBezTo>
                  <a:pt x="17338" y="16743"/>
                  <a:pt x="17338" y="16743"/>
                  <a:pt x="17338" y="16743"/>
                </a:cubicBezTo>
                <a:close/>
                <a:moveTo>
                  <a:pt x="20002" y="7192"/>
                </a:moveTo>
                <a:cubicBezTo>
                  <a:pt x="20002" y="5402"/>
                  <a:pt x="20653" y="27"/>
                  <a:pt x="19456" y="27"/>
                </a:cubicBezTo>
                <a:cubicBezTo>
                  <a:pt x="17222" y="27"/>
                  <a:pt x="14988" y="27"/>
                  <a:pt x="12754" y="27"/>
                </a:cubicBezTo>
                <a:cubicBezTo>
                  <a:pt x="11821" y="27"/>
                  <a:pt x="20" y="-81"/>
                  <a:pt x="20" y="132"/>
                </a:cubicBezTo>
                <a:cubicBezTo>
                  <a:pt x="20" y="2280"/>
                  <a:pt x="-61" y="21519"/>
                  <a:pt x="100" y="21519"/>
                </a:cubicBezTo>
                <a:cubicBezTo>
                  <a:pt x="4896" y="21519"/>
                  <a:pt x="9693" y="21519"/>
                  <a:pt x="14489" y="21519"/>
                </a:cubicBezTo>
                <a:cubicBezTo>
                  <a:pt x="16047" y="21519"/>
                  <a:pt x="17605" y="21519"/>
                  <a:pt x="19164" y="21519"/>
                </a:cubicBezTo>
                <a:cubicBezTo>
                  <a:pt x="20539" y="21519"/>
                  <a:pt x="20002" y="19991"/>
                  <a:pt x="20002" y="17615"/>
                </a:cubicBezTo>
                <a:cubicBezTo>
                  <a:pt x="20002" y="15626"/>
                  <a:pt x="20804" y="17702"/>
                  <a:pt x="21334" y="16743"/>
                </a:cubicBezTo>
                <a:cubicBezTo>
                  <a:pt x="21539" y="16372"/>
                  <a:pt x="21334" y="13762"/>
                  <a:pt x="21334" y="13254"/>
                </a:cubicBezTo>
                <a:cubicBezTo>
                  <a:pt x="21334" y="11513"/>
                  <a:pt x="21334" y="9768"/>
                  <a:pt x="21334" y="8025"/>
                </a:cubicBezTo>
                <a:cubicBezTo>
                  <a:pt x="21334" y="6623"/>
                  <a:pt x="20707" y="7192"/>
                  <a:pt x="20002" y="7192"/>
                </a:cubicBezTo>
                <a:cubicBezTo>
                  <a:pt x="20002" y="7192"/>
                  <a:pt x="20002" y="7192"/>
                  <a:pt x="20002" y="7192"/>
                </a:cubicBezTo>
                <a:close/>
                <a:moveTo>
                  <a:pt x="20002" y="71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5" name="AutoShape 363"/>
          <p:cNvSpPr>
            <a:spLocks/>
          </p:cNvSpPr>
          <p:nvPr/>
        </p:nvSpPr>
        <p:spPr bwMode="auto">
          <a:xfrm>
            <a:off x="4089400" y="4584700"/>
            <a:ext cx="263525" cy="147638"/>
          </a:xfrm>
          <a:custGeom>
            <a:avLst/>
            <a:gdLst/>
            <a:ahLst/>
            <a:cxnLst/>
            <a:rect l="0" t="0" r="r" b="b"/>
            <a:pathLst>
              <a:path w="21425" h="21519">
                <a:moveTo>
                  <a:pt x="17337" y="16743"/>
                </a:moveTo>
                <a:cubicBezTo>
                  <a:pt x="13336" y="16743"/>
                  <a:pt x="9334" y="16743"/>
                  <a:pt x="5333" y="16743"/>
                </a:cubicBezTo>
                <a:cubicBezTo>
                  <a:pt x="4377" y="16743"/>
                  <a:pt x="2685" y="17700"/>
                  <a:pt x="2685" y="15666"/>
                </a:cubicBezTo>
                <a:cubicBezTo>
                  <a:pt x="2685" y="13487"/>
                  <a:pt x="2685" y="11312"/>
                  <a:pt x="2685" y="9134"/>
                </a:cubicBezTo>
                <a:cubicBezTo>
                  <a:pt x="2685" y="8568"/>
                  <a:pt x="2444" y="5181"/>
                  <a:pt x="2685" y="4804"/>
                </a:cubicBezTo>
                <a:cubicBezTo>
                  <a:pt x="3218" y="3967"/>
                  <a:pt x="6248" y="4804"/>
                  <a:pt x="6932" y="4804"/>
                </a:cubicBezTo>
                <a:cubicBezTo>
                  <a:pt x="9518" y="4804"/>
                  <a:pt x="12103" y="4804"/>
                  <a:pt x="14688" y="4804"/>
                </a:cubicBezTo>
                <a:cubicBezTo>
                  <a:pt x="15645" y="4804"/>
                  <a:pt x="17337" y="3848"/>
                  <a:pt x="17337" y="5880"/>
                </a:cubicBezTo>
                <a:cubicBezTo>
                  <a:pt x="17337" y="9501"/>
                  <a:pt x="17337" y="13123"/>
                  <a:pt x="17337" y="16743"/>
                </a:cubicBezTo>
                <a:cubicBezTo>
                  <a:pt x="17337" y="16743"/>
                  <a:pt x="17337" y="16743"/>
                  <a:pt x="17337" y="16743"/>
                </a:cubicBezTo>
                <a:close/>
                <a:moveTo>
                  <a:pt x="20001" y="7192"/>
                </a:moveTo>
                <a:cubicBezTo>
                  <a:pt x="20001" y="5402"/>
                  <a:pt x="20653" y="27"/>
                  <a:pt x="19455" y="27"/>
                </a:cubicBezTo>
                <a:cubicBezTo>
                  <a:pt x="17222" y="27"/>
                  <a:pt x="14988" y="27"/>
                  <a:pt x="12754" y="27"/>
                </a:cubicBezTo>
                <a:cubicBezTo>
                  <a:pt x="11820" y="27"/>
                  <a:pt x="20" y="-81"/>
                  <a:pt x="20" y="132"/>
                </a:cubicBezTo>
                <a:cubicBezTo>
                  <a:pt x="20" y="2280"/>
                  <a:pt x="-61" y="21519"/>
                  <a:pt x="101" y="21519"/>
                </a:cubicBezTo>
                <a:cubicBezTo>
                  <a:pt x="4897" y="21519"/>
                  <a:pt x="9693" y="21519"/>
                  <a:pt x="14489" y="21519"/>
                </a:cubicBezTo>
                <a:cubicBezTo>
                  <a:pt x="16047" y="21519"/>
                  <a:pt x="17606" y="21519"/>
                  <a:pt x="19163" y="21519"/>
                </a:cubicBezTo>
                <a:cubicBezTo>
                  <a:pt x="20539" y="21519"/>
                  <a:pt x="20001" y="19991"/>
                  <a:pt x="20001" y="17615"/>
                </a:cubicBezTo>
                <a:cubicBezTo>
                  <a:pt x="20001" y="15626"/>
                  <a:pt x="20804" y="17702"/>
                  <a:pt x="21333" y="16743"/>
                </a:cubicBezTo>
                <a:cubicBezTo>
                  <a:pt x="21539" y="16372"/>
                  <a:pt x="21333" y="13762"/>
                  <a:pt x="21333" y="13254"/>
                </a:cubicBezTo>
                <a:cubicBezTo>
                  <a:pt x="21333" y="11513"/>
                  <a:pt x="21333" y="9768"/>
                  <a:pt x="21333" y="8025"/>
                </a:cubicBezTo>
                <a:cubicBezTo>
                  <a:pt x="21333" y="6623"/>
                  <a:pt x="20707" y="7192"/>
                  <a:pt x="20001" y="7192"/>
                </a:cubicBezTo>
                <a:cubicBezTo>
                  <a:pt x="20001" y="7192"/>
                  <a:pt x="20001" y="7192"/>
                  <a:pt x="20001" y="7192"/>
                </a:cubicBezTo>
                <a:close/>
                <a:moveTo>
                  <a:pt x="20001" y="71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6" name="AutoShape 364"/>
          <p:cNvSpPr>
            <a:spLocks/>
          </p:cNvSpPr>
          <p:nvPr/>
        </p:nvSpPr>
        <p:spPr bwMode="auto">
          <a:xfrm>
            <a:off x="4140200" y="4635500"/>
            <a:ext cx="98425" cy="49213"/>
          </a:xfrm>
          <a:custGeom>
            <a:avLst/>
            <a:gdLst/>
            <a:ahLst/>
            <a:cxnLst/>
            <a:rect l="0" t="0" r="r" b="b"/>
            <a:pathLst>
              <a:path w="21519" h="21438">
                <a:moveTo>
                  <a:pt x="10774" y="0"/>
                </a:moveTo>
                <a:cubicBezTo>
                  <a:pt x="7228" y="0"/>
                  <a:pt x="3682" y="0"/>
                  <a:pt x="136" y="0"/>
                </a:cubicBezTo>
                <a:cubicBezTo>
                  <a:pt x="-81" y="0"/>
                  <a:pt x="27" y="18984"/>
                  <a:pt x="27" y="21169"/>
                </a:cubicBezTo>
                <a:cubicBezTo>
                  <a:pt x="27" y="21600"/>
                  <a:pt x="19384" y="21384"/>
                  <a:pt x="21519" y="21384"/>
                </a:cubicBezTo>
                <a:cubicBezTo>
                  <a:pt x="17937" y="14254"/>
                  <a:pt x="14356" y="7130"/>
                  <a:pt x="10774" y="0"/>
                </a:cubicBezTo>
                <a:cubicBezTo>
                  <a:pt x="10774" y="0"/>
                  <a:pt x="10774" y="0"/>
                  <a:pt x="10774" y="0"/>
                </a:cubicBezTo>
                <a:close/>
                <a:moveTo>
                  <a:pt x="10774"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7" name="AutoShape 365"/>
          <p:cNvSpPr>
            <a:spLocks/>
          </p:cNvSpPr>
          <p:nvPr/>
        </p:nvSpPr>
        <p:spPr bwMode="auto">
          <a:xfrm>
            <a:off x="4616450" y="4584700"/>
            <a:ext cx="263525" cy="147638"/>
          </a:xfrm>
          <a:custGeom>
            <a:avLst/>
            <a:gdLst/>
            <a:ahLst/>
            <a:cxnLst/>
            <a:rect l="0" t="0" r="r" b="b"/>
            <a:pathLst>
              <a:path w="21425" h="21519">
                <a:moveTo>
                  <a:pt x="17338" y="16743"/>
                </a:moveTo>
                <a:cubicBezTo>
                  <a:pt x="13336" y="16743"/>
                  <a:pt x="9335" y="16743"/>
                  <a:pt x="5333" y="16743"/>
                </a:cubicBezTo>
                <a:cubicBezTo>
                  <a:pt x="4378" y="16743"/>
                  <a:pt x="2684" y="17700"/>
                  <a:pt x="2684" y="15666"/>
                </a:cubicBezTo>
                <a:cubicBezTo>
                  <a:pt x="2684" y="13487"/>
                  <a:pt x="2684" y="11312"/>
                  <a:pt x="2684" y="9134"/>
                </a:cubicBezTo>
                <a:cubicBezTo>
                  <a:pt x="2684" y="8568"/>
                  <a:pt x="2444" y="5181"/>
                  <a:pt x="2684" y="4804"/>
                </a:cubicBezTo>
                <a:cubicBezTo>
                  <a:pt x="3218" y="3967"/>
                  <a:pt x="6248" y="4804"/>
                  <a:pt x="6932" y="4804"/>
                </a:cubicBezTo>
                <a:cubicBezTo>
                  <a:pt x="9518" y="4804"/>
                  <a:pt x="12103" y="4804"/>
                  <a:pt x="14689" y="4804"/>
                </a:cubicBezTo>
                <a:cubicBezTo>
                  <a:pt x="15645" y="4804"/>
                  <a:pt x="17338" y="3848"/>
                  <a:pt x="17338" y="5880"/>
                </a:cubicBezTo>
                <a:cubicBezTo>
                  <a:pt x="17338" y="9501"/>
                  <a:pt x="17338" y="13123"/>
                  <a:pt x="17338" y="16743"/>
                </a:cubicBezTo>
                <a:cubicBezTo>
                  <a:pt x="17338" y="16743"/>
                  <a:pt x="17338" y="16743"/>
                  <a:pt x="17338" y="16743"/>
                </a:cubicBezTo>
                <a:close/>
                <a:moveTo>
                  <a:pt x="20002" y="7192"/>
                </a:moveTo>
                <a:cubicBezTo>
                  <a:pt x="20002" y="5402"/>
                  <a:pt x="20654" y="27"/>
                  <a:pt x="19455" y="27"/>
                </a:cubicBezTo>
                <a:cubicBezTo>
                  <a:pt x="17222" y="27"/>
                  <a:pt x="14988" y="27"/>
                  <a:pt x="12755" y="27"/>
                </a:cubicBezTo>
                <a:cubicBezTo>
                  <a:pt x="11821" y="27"/>
                  <a:pt x="21" y="-81"/>
                  <a:pt x="21" y="132"/>
                </a:cubicBezTo>
                <a:cubicBezTo>
                  <a:pt x="21" y="2280"/>
                  <a:pt x="-60" y="21519"/>
                  <a:pt x="101" y="21519"/>
                </a:cubicBezTo>
                <a:cubicBezTo>
                  <a:pt x="4897" y="21519"/>
                  <a:pt x="9694" y="21519"/>
                  <a:pt x="14490" y="21519"/>
                </a:cubicBezTo>
                <a:cubicBezTo>
                  <a:pt x="16047" y="21519"/>
                  <a:pt x="17606" y="21519"/>
                  <a:pt x="19164" y="21519"/>
                </a:cubicBezTo>
                <a:cubicBezTo>
                  <a:pt x="20539" y="21519"/>
                  <a:pt x="20002" y="19991"/>
                  <a:pt x="20002" y="17615"/>
                </a:cubicBezTo>
                <a:cubicBezTo>
                  <a:pt x="20002" y="15626"/>
                  <a:pt x="20805" y="17702"/>
                  <a:pt x="21334" y="16743"/>
                </a:cubicBezTo>
                <a:cubicBezTo>
                  <a:pt x="21540" y="16372"/>
                  <a:pt x="21334" y="13762"/>
                  <a:pt x="21334" y="13254"/>
                </a:cubicBezTo>
                <a:cubicBezTo>
                  <a:pt x="21334" y="11513"/>
                  <a:pt x="21334" y="9768"/>
                  <a:pt x="21334" y="8025"/>
                </a:cubicBezTo>
                <a:cubicBezTo>
                  <a:pt x="21334" y="6623"/>
                  <a:pt x="20707" y="7192"/>
                  <a:pt x="20002" y="7192"/>
                </a:cubicBezTo>
                <a:cubicBezTo>
                  <a:pt x="20002" y="7192"/>
                  <a:pt x="20002" y="7192"/>
                  <a:pt x="20002" y="7192"/>
                </a:cubicBezTo>
                <a:close/>
                <a:moveTo>
                  <a:pt x="20002" y="719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8" name="AutoShape 366"/>
          <p:cNvSpPr>
            <a:spLocks/>
          </p:cNvSpPr>
          <p:nvPr/>
        </p:nvSpPr>
        <p:spPr bwMode="auto">
          <a:xfrm>
            <a:off x="4660900" y="4635500"/>
            <a:ext cx="150813" cy="52388"/>
          </a:xfrm>
          <a:custGeom>
            <a:avLst/>
            <a:gdLst/>
            <a:ahLst/>
            <a:cxnLst/>
            <a:rect l="0" t="0" r="r" b="b"/>
            <a:pathLst>
              <a:path w="21116" h="19937">
                <a:moveTo>
                  <a:pt x="20791" y="665"/>
                </a:moveTo>
                <a:cubicBezTo>
                  <a:pt x="15652" y="665"/>
                  <a:pt x="10513" y="665"/>
                  <a:pt x="5377" y="665"/>
                </a:cubicBezTo>
                <a:cubicBezTo>
                  <a:pt x="4607" y="665"/>
                  <a:pt x="813" y="-832"/>
                  <a:pt x="232" y="665"/>
                </a:cubicBezTo>
                <a:cubicBezTo>
                  <a:pt x="-78" y="1463"/>
                  <a:pt x="-78" y="18473"/>
                  <a:pt x="232" y="19271"/>
                </a:cubicBezTo>
                <a:cubicBezTo>
                  <a:pt x="813" y="20768"/>
                  <a:pt x="4607" y="19271"/>
                  <a:pt x="5377" y="19271"/>
                </a:cubicBezTo>
                <a:cubicBezTo>
                  <a:pt x="8800" y="19271"/>
                  <a:pt x="12222" y="19271"/>
                  <a:pt x="15647" y="19271"/>
                </a:cubicBezTo>
                <a:cubicBezTo>
                  <a:pt x="16416" y="19271"/>
                  <a:pt x="20211" y="20768"/>
                  <a:pt x="20791" y="19271"/>
                </a:cubicBezTo>
                <a:cubicBezTo>
                  <a:pt x="21522" y="17380"/>
                  <a:pt x="20791" y="3771"/>
                  <a:pt x="20791" y="665"/>
                </a:cubicBezTo>
                <a:cubicBezTo>
                  <a:pt x="20791" y="665"/>
                  <a:pt x="20791" y="665"/>
                  <a:pt x="20791" y="665"/>
                </a:cubicBezTo>
                <a:close/>
                <a:moveTo>
                  <a:pt x="20791" y="66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39" name="AutoShape 367"/>
          <p:cNvSpPr>
            <a:spLocks/>
          </p:cNvSpPr>
          <p:nvPr/>
        </p:nvSpPr>
        <p:spPr bwMode="auto">
          <a:xfrm>
            <a:off x="5168900" y="4064000"/>
            <a:ext cx="263525" cy="147638"/>
          </a:xfrm>
          <a:custGeom>
            <a:avLst/>
            <a:gdLst/>
            <a:ahLst/>
            <a:cxnLst/>
            <a:rect l="0" t="0" r="r" b="b"/>
            <a:pathLst>
              <a:path w="21425" h="21518">
                <a:moveTo>
                  <a:pt x="17338" y="16743"/>
                </a:moveTo>
                <a:cubicBezTo>
                  <a:pt x="13336" y="16743"/>
                  <a:pt x="9335" y="16743"/>
                  <a:pt x="5333" y="16743"/>
                </a:cubicBezTo>
                <a:cubicBezTo>
                  <a:pt x="4378" y="16743"/>
                  <a:pt x="2684" y="17699"/>
                  <a:pt x="2684" y="15665"/>
                </a:cubicBezTo>
                <a:cubicBezTo>
                  <a:pt x="2684" y="13488"/>
                  <a:pt x="2684" y="11311"/>
                  <a:pt x="2684" y="9135"/>
                </a:cubicBezTo>
                <a:cubicBezTo>
                  <a:pt x="2684" y="8569"/>
                  <a:pt x="2444" y="5182"/>
                  <a:pt x="2684" y="4805"/>
                </a:cubicBezTo>
                <a:cubicBezTo>
                  <a:pt x="3218" y="3966"/>
                  <a:pt x="6248" y="4805"/>
                  <a:pt x="6932" y="4805"/>
                </a:cubicBezTo>
                <a:cubicBezTo>
                  <a:pt x="9519" y="4805"/>
                  <a:pt x="12103" y="4805"/>
                  <a:pt x="14689" y="4805"/>
                </a:cubicBezTo>
                <a:cubicBezTo>
                  <a:pt x="15645" y="4805"/>
                  <a:pt x="17338" y="3849"/>
                  <a:pt x="17338" y="5881"/>
                </a:cubicBezTo>
                <a:cubicBezTo>
                  <a:pt x="17338" y="9501"/>
                  <a:pt x="17338" y="13122"/>
                  <a:pt x="17338" y="16743"/>
                </a:cubicBezTo>
                <a:cubicBezTo>
                  <a:pt x="17338" y="16743"/>
                  <a:pt x="17338" y="16743"/>
                  <a:pt x="17338" y="16743"/>
                </a:cubicBezTo>
                <a:close/>
                <a:moveTo>
                  <a:pt x="20002" y="7193"/>
                </a:moveTo>
                <a:cubicBezTo>
                  <a:pt x="20002" y="5401"/>
                  <a:pt x="20654" y="28"/>
                  <a:pt x="19456" y="28"/>
                </a:cubicBezTo>
                <a:cubicBezTo>
                  <a:pt x="17222" y="28"/>
                  <a:pt x="14988" y="28"/>
                  <a:pt x="12755" y="28"/>
                </a:cubicBezTo>
                <a:cubicBezTo>
                  <a:pt x="11821" y="28"/>
                  <a:pt x="21" y="-82"/>
                  <a:pt x="21" y="133"/>
                </a:cubicBezTo>
                <a:cubicBezTo>
                  <a:pt x="21" y="2281"/>
                  <a:pt x="-60" y="21518"/>
                  <a:pt x="101" y="21518"/>
                </a:cubicBezTo>
                <a:cubicBezTo>
                  <a:pt x="4897" y="21518"/>
                  <a:pt x="9694" y="21518"/>
                  <a:pt x="14490" y="21518"/>
                </a:cubicBezTo>
                <a:cubicBezTo>
                  <a:pt x="16047" y="21518"/>
                  <a:pt x="17606" y="21518"/>
                  <a:pt x="19164" y="21518"/>
                </a:cubicBezTo>
                <a:cubicBezTo>
                  <a:pt x="20540" y="21518"/>
                  <a:pt x="20002" y="19992"/>
                  <a:pt x="20002" y="17614"/>
                </a:cubicBezTo>
                <a:cubicBezTo>
                  <a:pt x="20002" y="15625"/>
                  <a:pt x="20805" y="17703"/>
                  <a:pt x="21334" y="16743"/>
                </a:cubicBezTo>
                <a:cubicBezTo>
                  <a:pt x="21540" y="16371"/>
                  <a:pt x="21334" y="13763"/>
                  <a:pt x="21334" y="13255"/>
                </a:cubicBezTo>
                <a:cubicBezTo>
                  <a:pt x="21334" y="11514"/>
                  <a:pt x="21334" y="9769"/>
                  <a:pt x="21334" y="8024"/>
                </a:cubicBezTo>
                <a:cubicBezTo>
                  <a:pt x="21334" y="6624"/>
                  <a:pt x="20707" y="7193"/>
                  <a:pt x="20002" y="7193"/>
                </a:cubicBezTo>
                <a:cubicBezTo>
                  <a:pt x="20002" y="7193"/>
                  <a:pt x="20002" y="7193"/>
                  <a:pt x="20002" y="7193"/>
                </a:cubicBezTo>
                <a:close/>
                <a:moveTo>
                  <a:pt x="20002" y="719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0" name="AutoShape 368"/>
          <p:cNvSpPr>
            <a:spLocks/>
          </p:cNvSpPr>
          <p:nvPr/>
        </p:nvSpPr>
        <p:spPr bwMode="auto">
          <a:xfrm>
            <a:off x="5219700" y="4108450"/>
            <a:ext cx="146844" cy="48419"/>
          </a:xfrm>
          <a:custGeom>
            <a:avLst/>
            <a:gdLst/>
            <a:ahLst/>
            <a:cxnLst/>
            <a:rect l="0" t="0" r="r" b="b"/>
            <a:pathLst>
              <a:path w="21600" h="20067">
                <a:moveTo>
                  <a:pt x="12000" y="20067"/>
                </a:moveTo>
                <a:cubicBezTo>
                  <a:pt x="15200" y="13376"/>
                  <a:pt x="18402" y="6691"/>
                  <a:pt x="21600" y="0"/>
                </a:cubicBezTo>
                <a:cubicBezTo>
                  <a:pt x="19486" y="1468"/>
                  <a:pt x="17373" y="2946"/>
                  <a:pt x="15260" y="4414"/>
                </a:cubicBezTo>
                <a:cubicBezTo>
                  <a:pt x="12204" y="6544"/>
                  <a:pt x="12225" y="7313"/>
                  <a:pt x="9975" y="1043"/>
                </a:cubicBezTo>
                <a:cubicBezTo>
                  <a:pt x="9052" y="-1533"/>
                  <a:pt x="1407" y="17127"/>
                  <a:pt x="0" y="20067"/>
                </a:cubicBezTo>
                <a:cubicBezTo>
                  <a:pt x="2309" y="18458"/>
                  <a:pt x="4616" y="16853"/>
                  <a:pt x="6924" y="15244"/>
                </a:cubicBezTo>
                <a:cubicBezTo>
                  <a:pt x="9889" y="13174"/>
                  <a:pt x="9772" y="13857"/>
                  <a:pt x="12000" y="20067"/>
                </a:cubicBezTo>
                <a:cubicBezTo>
                  <a:pt x="12000" y="20067"/>
                  <a:pt x="12000" y="20067"/>
                  <a:pt x="12000" y="20067"/>
                </a:cubicBezTo>
                <a:close/>
                <a:moveTo>
                  <a:pt x="12000" y="2006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1" name="AutoShape 369"/>
          <p:cNvSpPr>
            <a:spLocks/>
          </p:cNvSpPr>
          <p:nvPr/>
        </p:nvSpPr>
        <p:spPr bwMode="auto">
          <a:xfrm>
            <a:off x="6832600" y="3968750"/>
            <a:ext cx="32544" cy="263525"/>
          </a:xfrm>
          <a:custGeom>
            <a:avLst/>
            <a:gdLst/>
            <a:ahLst/>
            <a:cxnLst/>
            <a:rect l="0" t="0" r="r" b="b"/>
            <a:pathLst>
              <a:path w="21600" h="21359">
                <a:moveTo>
                  <a:pt x="0" y="1356"/>
                </a:moveTo>
                <a:cubicBezTo>
                  <a:pt x="0" y="5373"/>
                  <a:pt x="0" y="9388"/>
                  <a:pt x="0" y="13405"/>
                </a:cubicBezTo>
                <a:cubicBezTo>
                  <a:pt x="0" y="15434"/>
                  <a:pt x="0" y="17464"/>
                  <a:pt x="0" y="19493"/>
                </a:cubicBezTo>
                <a:cubicBezTo>
                  <a:pt x="0" y="20206"/>
                  <a:pt x="878" y="20940"/>
                  <a:pt x="7403" y="21209"/>
                </a:cubicBezTo>
                <a:cubicBezTo>
                  <a:pt x="10369" y="21332"/>
                  <a:pt x="21600" y="21531"/>
                  <a:pt x="21600" y="21070"/>
                </a:cubicBezTo>
                <a:cubicBezTo>
                  <a:pt x="21600" y="16621"/>
                  <a:pt x="21600" y="12172"/>
                  <a:pt x="21600" y="7721"/>
                </a:cubicBezTo>
                <a:cubicBezTo>
                  <a:pt x="21600" y="5532"/>
                  <a:pt x="21600" y="3343"/>
                  <a:pt x="21600" y="1154"/>
                </a:cubicBezTo>
                <a:cubicBezTo>
                  <a:pt x="21600" y="782"/>
                  <a:pt x="21600" y="409"/>
                  <a:pt x="21600" y="38"/>
                </a:cubicBezTo>
                <a:cubicBezTo>
                  <a:pt x="21600" y="-61"/>
                  <a:pt x="0" y="-69"/>
                  <a:pt x="0" y="1356"/>
                </a:cubicBezTo>
                <a:cubicBezTo>
                  <a:pt x="0" y="1356"/>
                  <a:pt x="0" y="625"/>
                  <a:pt x="0" y="1356"/>
                </a:cubicBezTo>
                <a:close/>
                <a:moveTo>
                  <a:pt x="0" y="135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2" name="AutoShape 370"/>
          <p:cNvSpPr>
            <a:spLocks/>
          </p:cNvSpPr>
          <p:nvPr/>
        </p:nvSpPr>
        <p:spPr bwMode="auto">
          <a:xfrm>
            <a:off x="6883400" y="3968750"/>
            <a:ext cx="180182" cy="264319"/>
          </a:xfrm>
          <a:custGeom>
            <a:avLst/>
            <a:gdLst/>
            <a:ahLst/>
            <a:cxnLst/>
            <a:rect l="0" t="0" r="r" b="b"/>
            <a:pathLst>
              <a:path w="21600" h="20821">
                <a:moveTo>
                  <a:pt x="15708" y="7840"/>
                </a:moveTo>
                <a:cubicBezTo>
                  <a:pt x="13223" y="7840"/>
                  <a:pt x="10739" y="7840"/>
                  <a:pt x="8253" y="7840"/>
                </a:cubicBezTo>
                <a:cubicBezTo>
                  <a:pt x="7445" y="7840"/>
                  <a:pt x="7854" y="6842"/>
                  <a:pt x="7854" y="6413"/>
                </a:cubicBezTo>
                <a:cubicBezTo>
                  <a:pt x="7854" y="6072"/>
                  <a:pt x="7478" y="4191"/>
                  <a:pt x="7854" y="3971"/>
                </a:cubicBezTo>
                <a:cubicBezTo>
                  <a:pt x="8203" y="3765"/>
                  <a:pt x="10269" y="3971"/>
                  <a:pt x="10722" y="3971"/>
                </a:cubicBezTo>
                <a:cubicBezTo>
                  <a:pt x="12251" y="3971"/>
                  <a:pt x="13782" y="3971"/>
                  <a:pt x="15310" y="3971"/>
                </a:cubicBezTo>
                <a:cubicBezTo>
                  <a:pt x="16168" y="3971"/>
                  <a:pt x="15708" y="7190"/>
                  <a:pt x="15708" y="7840"/>
                </a:cubicBezTo>
                <a:cubicBezTo>
                  <a:pt x="15708" y="7840"/>
                  <a:pt x="15708" y="7840"/>
                  <a:pt x="15708" y="7840"/>
                </a:cubicBezTo>
                <a:close/>
                <a:moveTo>
                  <a:pt x="0" y="101"/>
                </a:moveTo>
                <a:cubicBezTo>
                  <a:pt x="0" y="4374"/>
                  <a:pt x="0" y="8645"/>
                  <a:pt x="0" y="12919"/>
                </a:cubicBezTo>
                <a:cubicBezTo>
                  <a:pt x="0" y="15216"/>
                  <a:pt x="0" y="17516"/>
                  <a:pt x="0" y="19813"/>
                </a:cubicBezTo>
                <a:cubicBezTo>
                  <a:pt x="0" y="21226"/>
                  <a:pt x="959" y="20740"/>
                  <a:pt x="3072" y="20740"/>
                </a:cubicBezTo>
                <a:cubicBezTo>
                  <a:pt x="4894" y="20740"/>
                  <a:pt x="21600" y="20957"/>
                  <a:pt x="21600" y="20539"/>
                </a:cubicBezTo>
                <a:cubicBezTo>
                  <a:pt x="21600" y="15763"/>
                  <a:pt x="21600" y="10989"/>
                  <a:pt x="21600" y="6212"/>
                </a:cubicBezTo>
                <a:cubicBezTo>
                  <a:pt x="21600" y="4386"/>
                  <a:pt x="21600" y="2559"/>
                  <a:pt x="21600" y="732"/>
                </a:cubicBezTo>
                <a:cubicBezTo>
                  <a:pt x="21600" y="-374"/>
                  <a:pt x="20045" y="101"/>
                  <a:pt x="18528" y="101"/>
                </a:cubicBezTo>
                <a:cubicBezTo>
                  <a:pt x="12352" y="101"/>
                  <a:pt x="6177" y="101"/>
                  <a:pt x="0" y="101"/>
                </a:cubicBezTo>
                <a:cubicBezTo>
                  <a:pt x="0" y="101"/>
                  <a:pt x="0" y="101"/>
                  <a:pt x="0" y="101"/>
                </a:cubicBezTo>
                <a:close/>
                <a:moveTo>
                  <a:pt x="0" y="10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3" name="AutoShape 371"/>
          <p:cNvSpPr>
            <a:spLocks/>
          </p:cNvSpPr>
          <p:nvPr/>
        </p:nvSpPr>
        <p:spPr bwMode="auto">
          <a:xfrm>
            <a:off x="6305550" y="3968750"/>
            <a:ext cx="248444" cy="263525"/>
          </a:xfrm>
          <a:custGeom>
            <a:avLst/>
            <a:gdLst/>
            <a:ahLst/>
            <a:cxnLst/>
            <a:rect l="0" t="0" r="r" b="b"/>
            <a:pathLst>
              <a:path w="19891" h="21243">
                <a:moveTo>
                  <a:pt x="15907" y="9247"/>
                </a:moveTo>
                <a:cubicBezTo>
                  <a:pt x="13512" y="9247"/>
                  <a:pt x="11118" y="9247"/>
                  <a:pt x="8724" y="9247"/>
                </a:cubicBezTo>
                <a:cubicBezTo>
                  <a:pt x="7660" y="9247"/>
                  <a:pt x="8039" y="8696"/>
                  <a:pt x="8039" y="7659"/>
                </a:cubicBezTo>
                <a:cubicBezTo>
                  <a:pt x="8039" y="7105"/>
                  <a:pt x="7655" y="4336"/>
                  <a:pt x="8039" y="3964"/>
                </a:cubicBezTo>
                <a:cubicBezTo>
                  <a:pt x="8337" y="3673"/>
                  <a:pt x="10336" y="3964"/>
                  <a:pt x="10739" y="3964"/>
                </a:cubicBezTo>
                <a:cubicBezTo>
                  <a:pt x="12234" y="3964"/>
                  <a:pt x="13727" y="3964"/>
                  <a:pt x="15221" y="3964"/>
                </a:cubicBezTo>
                <a:cubicBezTo>
                  <a:pt x="16285" y="3964"/>
                  <a:pt x="15907" y="4514"/>
                  <a:pt x="15907" y="5551"/>
                </a:cubicBezTo>
                <a:cubicBezTo>
                  <a:pt x="15907" y="6783"/>
                  <a:pt x="15907" y="8015"/>
                  <a:pt x="15907" y="9247"/>
                </a:cubicBezTo>
                <a:cubicBezTo>
                  <a:pt x="15907" y="9247"/>
                  <a:pt x="15907" y="9247"/>
                  <a:pt x="15907" y="9247"/>
                </a:cubicBezTo>
                <a:close/>
                <a:moveTo>
                  <a:pt x="18529" y="0"/>
                </a:moveTo>
                <a:cubicBezTo>
                  <a:pt x="13993" y="0"/>
                  <a:pt x="9456" y="0"/>
                  <a:pt x="4921" y="0"/>
                </a:cubicBezTo>
                <a:cubicBezTo>
                  <a:pt x="4245" y="0"/>
                  <a:pt x="3568" y="0"/>
                  <a:pt x="2891" y="0"/>
                </a:cubicBezTo>
                <a:cubicBezTo>
                  <a:pt x="1419" y="0"/>
                  <a:pt x="1482" y="1393"/>
                  <a:pt x="1482" y="2464"/>
                </a:cubicBezTo>
                <a:cubicBezTo>
                  <a:pt x="1482" y="4073"/>
                  <a:pt x="1344" y="3964"/>
                  <a:pt x="2940" y="3964"/>
                </a:cubicBezTo>
                <a:cubicBezTo>
                  <a:pt x="3413" y="3964"/>
                  <a:pt x="4105" y="3938"/>
                  <a:pt x="4105" y="4624"/>
                </a:cubicBezTo>
                <a:cubicBezTo>
                  <a:pt x="4105" y="5416"/>
                  <a:pt x="3172" y="5284"/>
                  <a:pt x="2660" y="5284"/>
                </a:cubicBezTo>
                <a:cubicBezTo>
                  <a:pt x="2391" y="5284"/>
                  <a:pt x="-1313" y="5444"/>
                  <a:pt x="496" y="6515"/>
                </a:cubicBezTo>
                <a:cubicBezTo>
                  <a:pt x="858" y="6728"/>
                  <a:pt x="1482" y="6351"/>
                  <a:pt x="1482" y="6835"/>
                </a:cubicBezTo>
                <a:cubicBezTo>
                  <a:pt x="1482" y="7562"/>
                  <a:pt x="1482" y="8290"/>
                  <a:pt x="1482" y="9018"/>
                </a:cubicBezTo>
                <a:cubicBezTo>
                  <a:pt x="1482" y="9611"/>
                  <a:pt x="3271" y="9037"/>
                  <a:pt x="3780" y="9337"/>
                </a:cubicBezTo>
                <a:cubicBezTo>
                  <a:pt x="4405" y="9708"/>
                  <a:pt x="4042" y="10569"/>
                  <a:pt x="3388" y="10569"/>
                </a:cubicBezTo>
                <a:cubicBezTo>
                  <a:pt x="2694" y="10569"/>
                  <a:pt x="1999" y="10569"/>
                  <a:pt x="1306" y="10569"/>
                </a:cubicBezTo>
                <a:cubicBezTo>
                  <a:pt x="837" y="10569"/>
                  <a:pt x="171" y="10557"/>
                  <a:pt x="171" y="11228"/>
                </a:cubicBezTo>
                <a:cubicBezTo>
                  <a:pt x="171" y="12257"/>
                  <a:pt x="1151" y="11546"/>
                  <a:pt x="1482" y="11889"/>
                </a:cubicBezTo>
                <a:cubicBezTo>
                  <a:pt x="1894" y="12314"/>
                  <a:pt x="944" y="14531"/>
                  <a:pt x="1730" y="14531"/>
                </a:cubicBezTo>
                <a:cubicBezTo>
                  <a:pt x="2046" y="14531"/>
                  <a:pt x="5540" y="14721"/>
                  <a:pt x="3780" y="15762"/>
                </a:cubicBezTo>
                <a:cubicBezTo>
                  <a:pt x="2867" y="16301"/>
                  <a:pt x="1410" y="15403"/>
                  <a:pt x="496" y="15942"/>
                </a:cubicBezTo>
                <a:cubicBezTo>
                  <a:pt x="-876" y="16754"/>
                  <a:pt x="1482" y="17221"/>
                  <a:pt x="1482" y="17403"/>
                </a:cubicBezTo>
                <a:cubicBezTo>
                  <a:pt x="1482" y="18277"/>
                  <a:pt x="1183" y="19835"/>
                  <a:pt x="1737" y="20595"/>
                </a:cubicBezTo>
                <a:cubicBezTo>
                  <a:pt x="2472" y="21600"/>
                  <a:pt x="5017" y="21136"/>
                  <a:pt x="6041" y="21136"/>
                </a:cubicBezTo>
                <a:cubicBezTo>
                  <a:pt x="10188" y="21136"/>
                  <a:pt x="14338" y="21136"/>
                  <a:pt x="18485" y="21136"/>
                </a:cubicBezTo>
                <a:cubicBezTo>
                  <a:pt x="20131" y="21136"/>
                  <a:pt x="19840" y="19219"/>
                  <a:pt x="19840" y="18123"/>
                </a:cubicBezTo>
                <a:cubicBezTo>
                  <a:pt x="19840" y="15788"/>
                  <a:pt x="19840" y="13457"/>
                  <a:pt x="19840" y="11123"/>
                </a:cubicBezTo>
                <a:cubicBezTo>
                  <a:pt x="19840" y="8662"/>
                  <a:pt x="19840" y="6201"/>
                  <a:pt x="19840" y="3741"/>
                </a:cubicBezTo>
                <a:cubicBezTo>
                  <a:pt x="19840" y="2626"/>
                  <a:pt x="20287" y="0"/>
                  <a:pt x="18529" y="0"/>
                </a:cubicBezTo>
                <a:cubicBezTo>
                  <a:pt x="18529" y="0"/>
                  <a:pt x="19251" y="0"/>
                  <a:pt x="18529" y="0"/>
                </a:cubicBezTo>
                <a:close/>
                <a:moveTo>
                  <a:pt x="18529"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4" name="AutoShape 372"/>
          <p:cNvSpPr>
            <a:spLocks/>
          </p:cNvSpPr>
          <p:nvPr/>
        </p:nvSpPr>
        <p:spPr bwMode="auto">
          <a:xfrm>
            <a:off x="5797550" y="3968750"/>
            <a:ext cx="249238" cy="262732"/>
          </a:xfrm>
          <a:custGeom>
            <a:avLst/>
            <a:gdLst/>
            <a:ahLst/>
            <a:cxnLst/>
            <a:rect l="0" t="0" r="r" b="b"/>
            <a:pathLst>
              <a:path w="20642" h="20880">
                <a:moveTo>
                  <a:pt x="17784" y="9185"/>
                </a:moveTo>
                <a:cubicBezTo>
                  <a:pt x="13708" y="9185"/>
                  <a:pt x="9631" y="9185"/>
                  <a:pt x="5556" y="9185"/>
                </a:cubicBezTo>
                <a:cubicBezTo>
                  <a:pt x="4582" y="9185"/>
                  <a:pt x="2858" y="9705"/>
                  <a:pt x="2858" y="8599"/>
                </a:cubicBezTo>
                <a:cubicBezTo>
                  <a:pt x="2858" y="7413"/>
                  <a:pt x="2858" y="6230"/>
                  <a:pt x="2858" y="5044"/>
                </a:cubicBezTo>
                <a:cubicBezTo>
                  <a:pt x="2858" y="4737"/>
                  <a:pt x="2613" y="2893"/>
                  <a:pt x="2858" y="2687"/>
                </a:cubicBezTo>
                <a:cubicBezTo>
                  <a:pt x="3401" y="2232"/>
                  <a:pt x="6487" y="2687"/>
                  <a:pt x="7185" y="2687"/>
                </a:cubicBezTo>
                <a:cubicBezTo>
                  <a:pt x="9819" y="2687"/>
                  <a:pt x="12452" y="2687"/>
                  <a:pt x="15086" y="2687"/>
                </a:cubicBezTo>
                <a:cubicBezTo>
                  <a:pt x="16060" y="2687"/>
                  <a:pt x="17784" y="2167"/>
                  <a:pt x="17784" y="3274"/>
                </a:cubicBezTo>
                <a:cubicBezTo>
                  <a:pt x="17784" y="5243"/>
                  <a:pt x="17784" y="7214"/>
                  <a:pt x="17784" y="9185"/>
                </a:cubicBezTo>
                <a:cubicBezTo>
                  <a:pt x="17784" y="9185"/>
                  <a:pt x="17784" y="9185"/>
                  <a:pt x="17784" y="9185"/>
                </a:cubicBezTo>
                <a:close/>
                <a:moveTo>
                  <a:pt x="17784" y="16982"/>
                </a:moveTo>
                <a:cubicBezTo>
                  <a:pt x="13708" y="16982"/>
                  <a:pt x="9631" y="16982"/>
                  <a:pt x="5556" y="16982"/>
                </a:cubicBezTo>
                <a:cubicBezTo>
                  <a:pt x="4582" y="16982"/>
                  <a:pt x="2858" y="17502"/>
                  <a:pt x="2858" y="16395"/>
                </a:cubicBezTo>
                <a:cubicBezTo>
                  <a:pt x="2858" y="15211"/>
                  <a:pt x="2858" y="14027"/>
                  <a:pt x="2858" y="12841"/>
                </a:cubicBezTo>
                <a:cubicBezTo>
                  <a:pt x="2858" y="12535"/>
                  <a:pt x="2613" y="10690"/>
                  <a:pt x="2858" y="10485"/>
                </a:cubicBezTo>
                <a:cubicBezTo>
                  <a:pt x="3401" y="10029"/>
                  <a:pt x="6487" y="10485"/>
                  <a:pt x="7185" y="10485"/>
                </a:cubicBezTo>
                <a:cubicBezTo>
                  <a:pt x="9819" y="10485"/>
                  <a:pt x="12452" y="10485"/>
                  <a:pt x="15086" y="10485"/>
                </a:cubicBezTo>
                <a:cubicBezTo>
                  <a:pt x="16060" y="10485"/>
                  <a:pt x="17784" y="9965"/>
                  <a:pt x="17784" y="11071"/>
                </a:cubicBezTo>
                <a:cubicBezTo>
                  <a:pt x="17784" y="13041"/>
                  <a:pt x="17784" y="15011"/>
                  <a:pt x="17784" y="16982"/>
                </a:cubicBezTo>
                <a:cubicBezTo>
                  <a:pt x="17784" y="16982"/>
                  <a:pt x="17784" y="16982"/>
                  <a:pt x="17784" y="16982"/>
                </a:cubicBezTo>
                <a:close/>
                <a:moveTo>
                  <a:pt x="19141" y="89"/>
                </a:moveTo>
                <a:cubicBezTo>
                  <a:pt x="14426" y="89"/>
                  <a:pt x="9712" y="89"/>
                  <a:pt x="4998" y="89"/>
                </a:cubicBezTo>
                <a:cubicBezTo>
                  <a:pt x="3811" y="89"/>
                  <a:pt x="144" y="-508"/>
                  <a:pt x="144" y="1388"/>
                </a:cubicBezTo>
                <a:cubicBezTo>
                  <a:pt x="-180" y="2892"/>
                  <a:pt x="144" y="4786"/>
                  <a:pt x="144" y="6313"/>
                </a:cubicBezTo>
                <a:cubicBezTo>
                  <a:pt x="144" y="9187"/>
                  <a:pt x="144" y="12060"/>
                  <a:pt x="144" y="14933"/>
                </a:cubicBezTo>
                <a:cubicBezTo>
                  <a:pt x="144" y="16070"/>
                  <a:pt x="-479" y="19582"/>
                  <a:pt x="1501" y="19582"/>
                </a:cubicBezTo>
                <a:cubicBezTo>
                  <a:pt x="1873" y="19656"/>
                  <a:pt x="2532" y="19409"/>
                  <a:pt x="2858" y="19582"/>
                </a:cubicBezTo>
                <a:cubicBezTo>
                  <a:pt x="2858" y="20451"/>
                  <a:pt x="3780" y="21092"/>
                  <a:pt x="4643" y="20815"/>
                </a:cubicBezTo>
                <a:cubicBezTo>
                  <a:pt x="5038" y="20688"/>
                  <a:pt x="5666" y="19582"/>
                  <a:pt x="5649" y="19582"/>
                </a:cubicBezTo>
                <a:cubicBezTo>
                  <a:pt x="6071" y="19582"/>
                  <a:pt x="6494" y="19582"/>
                  <a:pt x="6918" y="19582"/>
                </a:cubicBezTo>
                <a:cubicBezTo>
                  <a:pt x="9538" y="19582"/>
                  <a:pt x="12157" y="19582"/>
                  <a:pt x="14776" y="19582"/>
                </a:cubicBezTo>
                <a:cubicBezTo>
                  <a:pt x="15312" y="19582"/>
                  <a:pt x="15020" y="19938"/>
                  <a:pt x="15333" y="20348"/>
                </a:cubicBezTo>
                <a:cubicBezTo>
                  <a:pt x="15869" y="21046"/>
                  <a:pt x="16985" y="21046"/>
                  <a:pt x="17522" y="20348"/>
                </a:cubicBezTo>
                <a:cubicBezTo>
                  <a:pt x="18119" y="19567"/>
                  <a:pt x="17638" y="19582"/>
                  <a:pt x="18789" y="19582"/>
                </a:cubicBezTo>
                <a:cubicBezTo>
                  <a:pt x="19634" y="19582"/>
                  <a:pt x="20498" y="19237"/>
                  <a:pt x="20498" y="18282"/>
                </a:cubicBezTo>
                <a:cubicBezTo>
                  <a:pt x="20822" y="16778"/>
                  <a:pt x="20498" y="14883"/>
                  <a:pt x="20498" y="13357"/>
                </a:cubicBezTo>
                <a:cubicBezTo>
                  <a:pt x="20498" y="10484"/>
                  <a:pt x="20498" y="7610"/>
                  <a:pt x="20498" y="4737"/>
                </a:cubicBezTo>
                <a:cubicBezTo>
                  <a:pt x="20498" y="3600"/>
                  <a:pt x="21121" y="89"/>
                  <a:pt x="19141" y="89"/>
                </a:cubicBezTo>
                <a:cubicBezTo>
                  <a:pt x="19141" y="89"/>
                  <a:pt x="19887" y="89"/>
                  <a:pt x="19141" y="89"/>
                </a:cubicBezTo>
                <a:close/>
                <a:moveTo>
                  <a:pt x="19141" y="8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5" name="AutoShape 373"/>
          <p:cNvSpPr>
            <a:spLocks/>
          </p:cNvSpPr>
          <p:nvPr/>
        </p:nvSpPr>
        <p:spPr bwMode="auto">
          <a:xfrm>
            <a:off x="5848350" y="4114800"/>
            <a:ext cx="150813" cy="52388"/>
          </a:xfrm>
          <a:custGeom>
            <a:avLst/>
            <a:gdLst/>
            <a:ahLst/>
            <a:cxnLst/>
            <a:rect l="0" t="0" r="r" b="b"/>
            <a:pathLst>
              <a:path w="21116" h="19937">
                <a:moveTo>
                  <a:pt x="13936" y="13072"/>
                </a:moveTo>
                <a:cubicBezTo>
                  <a:pt x="12307" y="13072"/>
                  <a:pt x="10674" y="13072"/>
                  <a:pt x="9042" y="13072"/>
                </a:cubicBezTo>
                <a:cubicBezTo>
                  <a:pt x="8795" y="13072"/>
                  <a:pt x="7261" y="13598"/>
                  <a:pt x="7084" y="13072"/>
                </a:cubicBezTo>
                <a:cubicBezTo>
                  <a:pt x="6968" y="12725"/>
                  <a:pt x="6968" y="7211"/>
                  <a:pt x="7084" y="6869"/>
                </a:cubicBezTo>
                <a:cubicBezTo>
                  <a:pt x="7535" y="5517"/>
                  <a:pt x="11276" y="6869"/>
                  <a:pt x="11978" y="6869"/>
                </a:cubicBezTo>
                <a:cubicBezTo>
                  <a:pt x="14250" y="6869"/>
                  <a:pt x="13936" y="6817"/>
                  <a:pt x="13936" y="13072"/>
                </a:cubicBezTo>
                <a:cubicBezTo>
                  <a:pt x="13936" y="13072"/>
                  <a:pt x="13936" y="13072"/>
                  <a:pt x="13936" y="13072"/>
                </a:cubicBezTo>
                <a:close/>
                <a:moveTo>
                  <a:pt x="20790" y="665"/>
                </a:moveTo>
                <a:cubicBezTo>
                  <a:pt x="15652" y="665"/>
                  <a:pt x="10513" y="665"/>
                  <a:pt x="5375" y="665"/>
                </a:cubicBezTo>
                <a:cubicBezTo>
                  <a:pt x="4606" y="665"/>
                  <a:pt x="812" y="-832"/>
                  <a:pt x="232" y="665"/>
                </a:cubicBezTo>
                <a:cubicBezTo>
                  <a:pt x="-78" y="1463"/>
                  <a:pt x="-78" y="18473"/>
                  <a:pt x="232" y="19271"/>
                </a:cubicBezTo>
                <a:cubicBezTo>
                  <a:pt x="812" y="20768"/>
                  <a:pt x="4606" y="19271"/>
                  <a:pt x="5375" y="19271"/>
                </a:cubicBezTo>
                <a:cubicBezTo>
                  <a:pt x="8800" y="19271"/>
                  <a:pt x="12221" y="19271"/>
                  <a:pt x="15645" y="19271"/>
                </a:cubicBezTo>
                <a:cubicBezTo>
                  <a:pt x="16416" y="19271"/>
                  <a:pt x="20209" y="20768"/>
                  <a:pt x="20790" y="19271"/>
                </a:cubicBezTo>
                <a:cubicBezTo>
                  <a:pt x="21522" y="17380"/>
                  <a:pt x="20790" y="3771"/>
                  <a:pt x="20790" y="665"/>
                </a:cubicBezTo>
                <a:cubicBezTo>
                  <a:pt x="20790" y="665"/>
                  <a:pt x="20790" y="665"/>
                  <a:pt x="20790" y="665"/>
                </a:cubicBezTo>
                <a:close/>
                <a:moveTo>
                  <a:pt x="20790" y="66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6" name="AutoShape 374"/>
          <p:cNvSpPr>
            <a:spLocks/>
          </p:cNvSpPr>
          <p:nvPr/>
        </p:nvSpPr>
        <p:spPr bwMode="auto">
          <a:xfrm>
            <a:off x="5848350" y="4013200"/>
            <a:ext cx="150813" cy="52388"/>
          </a:xfrm>
          <a:custGeom>
            <a:avLst/>
            <a:gdLst/>
            <a:ahLst/>
            <a:cxnLst/>
            <a:rect l="0" t="0" r="r" b="b"/>
            <a:pathLst>
              <a:path w="21116" h="19937">
                <a:moveTo>
                  <a:pt x="13936" y="13067"/>
                </a:moveTo>
                <a:cubicBezTo>
                  <a:pt x="12307" y="13067"/>
                  <a:pt x="10674" y="13067"/>
                  <a:pt x="9042" y="13067"/>
                </a:cubicBezTo>
                <a:cubicBezTo>
                  <a:pt x="8795" y="13067"/>
                  <a:pt x="7261" y="13598"/>
                  <a:pt x="7084" y="13067"/>
                </a:cubicBezTo>
                <a:cubicBezTo>
                  <a:pt x="6968" y="12725"/>
                  <a:pt x="6968" y="7211"/>
                  <a:pt x="7084" y="6869"/>
                </a:cubicBezTo>
                <a:cubicBezTo>
                  <a:pt x="7535" y="5517"/>
                  <a:pt x="11276" y="6869"/>
                  <a:pt x="11978" y="6869"/>
                </a:cubicBezTo>
                <a:cubicBezTo>
                  <a:pt x="14250" y="6869"/>
                  <a:pt x="13936" y="6817"/>
                  <a:pt x="13936" y="13067"/>
                </a:cubicBezTo>
                <a:cubicBezTo>
                  <a:pt x="13936" y="13067"/>
                  <a:pt x="13936" y="13067"/>
                  <a:pt x="13936" y="13067"/>
                </a:cubicBezTo>
                <a:close/>
                <a:moveTo>
                  <a:pt x="20790" y="665"/>
                </a:moveTo>
                <a:cubicBezTo>
                  <a:pt x="15652" y="665"/>
                  <a:pt x="10513" y="665"/>
                  <a:pt x="5375" y="665"/>
                </a:cubicBezTo>
                <a:cubicBezTo>
                  <a:pt x="4606" y="665"/>
                  <a:pt x="812" y="-832"/>
                  <a:pt x="232" y="665"/>
                </a:cubicBezTo>
                <a:cubicBezTo>
                  <a:pt x="-78" y="1463"/>
                  <a:pt x="-78" y="18473"/>
                  <a:pt x="232" y="19271"/>
                </a:cubicBezTo>
                <a:cubicBezTo>
                  <a:pt x="812" y="20768"/>
                  <a:pt x="4606" y="19271"/>
                  <a:pt x="5375" y="19271"/>
                </a:cubicBezTo>
                <a:cubicBezTo>
                  <a:pt x="8800" y="19271"/>
                  <a:pt x="12221" y="19271"/>
                  <a:pt x="15645" y="19271"/>
                </a:cubicBezTo>
                <a:cubicBezTo>
                  <a:pt x="16416" y="19271"/>
                  <a:pt x="20209" y="20768"/>
                  <a:pt x="20790" y="19271"/>
                </a:cubicBezTo>
                <a:cubicBezTo>
                  <a:pt x="21522" y="17385"/>
                  <a:pt x="20790" y="3771"/>
                  <a:pt x="20790" y="665"/>
                </a:cubicBezTo>
                <a:cubicBezTo>
                  <a:pt x="20790" y="665"/>
                  <a:pt x="20790" y="665"/>
                  <a:pt x="20790" y="665"/>
                </a:cubicBezTo>
                <a:close/>
                <a:moveTo>
                  <a:pt x="20790" y="66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7" name="AutoShape 375"/>
          <p:cNvSpPr>
            <a:spLocks/>
          </p:cNvSpPr>
          <p:nvPr/>
        </p:nvSpPr>
        <p:spPr bwMode="auto">
          <a:xfrm>
            <a:off x="7359650" y="4013200"/>
            <a:ext cx="262732" cy="213519"/>
          </a:xfrm>
          <a:custGeom>
            <a:avLst/>
            <a:gdLst/>
            <a:ahLst/>
            <a:cxnLst/>
            <a:rect l="0" t="0" r="r" b="b"/>
            <a:pathLst>
              <a:path w="21381" h="21380">
                <a:moveTo>
                  <a:pt x="20038" y="15573"/>
                </a:moveTo>
                <a:cubicBezTo>
                  <a:pt x="17475" y="15585"/>
                  <a:pt x="14320" y="15464"/>
                  <a:pt x="12036" y="17124"/>
                </a:cubicBezTo>
                <a:cubicBezTo>
                  <a:pt x="12036" y="13303"/>
                  <a:pt x="12036" y="9480"/>
                  <a:pt x="12036" y="5659"/>
                </a:cubicBezTo>
                <a:cubicBezTo>
                  <a:pt x="12036" y="1514"/>
                  <a:pt x="17777" y="1667"/>
                  <a:pt x="20038" y="1640"/>
                </a:cubicBezTo>
                <a:cubicBezTo>
                  <a:pt x="20038" y="6283"/>
                  <a:pt x="20038" y="10928"/>
                  <a:pt x="20038" y="15573"/>
                </a:cubicBezTo>
                <a:cubicBezTo>
                  <a:pt x="17629" y="15585"/>
                  <a:pt x="20038" y="15573"/>
                  <a:pt x="20038" y="15573"/>
                </a:cubicBezTo>
                <a:close/>
                <a:moveTo>
                  <a:pt x="9369" y="17124"/>
                </a:moveTo>
                <a:cubicBezTo>
                  <a:pt x="7209" y="15555"/>
                  <a:pt x="4259" y="15606"/>
                  <a:pt x="1831" y="15575"/>
                </a:cubicBezTo>
                <a:cubicBezTo>
                  <a:pt x="927" y="15567"/>
                  <a:pt x="1366" y="13040"/>
                  <a:pt x="1366" y="12094"/>
                </a:cubicBezTo>
                <a:cubicBezTo>
                  <a:pt x="1366" y="8609"/>
                  <a:pt x="1366" y="5124"/>
                  <a:pt x="1366" y="1640"/>
                </a:cubicBezTo>
                <a:cubicBezTo>
                  <a:pt x="3609" y="1667"/>
                  <a:pt x="6499" y="1623"/>
                  <a:pt x="8437" y="3153"/>
                </a:cubicBezTo>
                <a:cubicBezTo>
                  <a:pt x="9496" y="3990"/>
                  <a:pt x="9369" y="5165"/>
                  <a:pt x="9369" y="6494"/>
                </a:cubicBezTo>
                <a:cubicBezTo>
                  <a:pt x="9369" y="10038"/>
                  <a:pt x="9369" y="13580"/>
                  <a:pt x="9369" y="17124"/>
                </a:cubicBezTo>
                <a:cubicBezTo>
                  <a:pt x="7422" y="15710"/>
                  <a:pt x="9369" y="17124"/>
                  <a:pt x="9369" y="17124"/>
                </a:cubicBezTo>
                <a:close/>
                <a:moveTo>
                  <a:pt x="10703" y="4917"/>
                </a:moveTo>
                <a:cubicBezTo>
                  <a:pt x="10703" y="129"/>
                  <a:pt x="2587" y="0"/>
                  <a:pt x="33" y="0"/>
                </a:cubicBezTo>
                <a:cubicBezTo>
                  <a:pt x="33" y="3688"/>
                  <a:pt x="33" y="7375"/>
                  <a:pt x="33" y="11064"/>
                </a:cubicBezTo>
                <a:cubicBezTo>
                  <a:pt x="33" y="13084"/>
                  <a:pt x="33" y="15105"/>
                  <a:pt x="33" y="17128"/>
                </a:cubicBezTo>
                <a:cubicBezTo>
                  <a:pt x="33" y="17460"/>
                  <a:pt x="-111" y="18032"/>
                  <a:pt x="205" y="18032"/>
                </a:cubicBezTo>
                <a:cubicBezTo>
                  <a:pt x="1523" y="18032"/>
                  <a:pt x="1366" y="18126"/>
                  <a:pt x="1366" y="19672"/>
                </a:cubicBezTo>
                <a:cubicBezTo>
                  <a:pt x="3299" y="19672"/>
                  <a:pt x="5239" y="19317"/>
                  <a:pt x="7168" y="19577"/>
                </a:cubicBezTo>
                <a:cubicBezTo>
                  <a:pt x="7825" y="19668"/>
                  <a:pt x="8682" y="19817"/>
                  <a:pt x="9134" y="20488"/>
                </a:cubicBezTo>
                <a:cubicBezTo>
                  <a:pt x="9731" y="21373"/>
                  <a:pt x="9351" y="21310"/>
                  <a:pt x="10520" y="21310"/>
                </a:cubicBezTo>
                <a:cubicBezTo>
                  <a:pt x="10999" y="21310"/>
                  <a:pt x="11952" y="21600"/>
                  <a:pt x="12063" y="21001"/>
                </a:cubicBezTo>
                <a:cubicBezTo>
                  <a:pt x="12239" y="20052"/>
                  <a:pt x="13198" y="19771"/>
                  <a:pt x="13864" y="19639"/>
                </a:cubicBezTo>
                <a:cubicBezTo>
                  <a:pt x="15903" y="19240"/>
                  <a:pt x="17990" y="19672"/>
                  <a:pt x="20038" y="19672"/>
                </a:cubicBezTo>
                <a:cubicBezTo>
                  <a:pt x="20038" y="18408"/>
                  <a:pt x="19722" y="18032"/>
                  <a:pt x="20879" y="18032"/>
                </a:cubicBezTo>
                <a:cubicBezTo>
                  <a:pt x="21489" y="18032"/>
                  <a:pt x="21372" y="18016"/>
                  <a:pt x="21372" y="17330"/>
                </a:cubicBezTo>
                <a:cubicBezTo>
                  <a:pt x="21372" y="15390"/>
                  <a:pt x="21372" y="13448"/>
                  <a:pt x="21372" y="11509"/>
                </a:cubicBezTo>
                <a:cubicBezTo>
                  <a:pt x="21372" y="7673"/>
                  <a:pt x="21372" y="3836"/>
                  <a:pt x="21372" y="0"/>
                </a:cubicBezTo>
                <a:cubicBezTo>
                  <a:pt x="18818" y="0"/>
                  <a:pt x="10703" y="129"/>
                  <a:pt x="10703" y="4917"/>
                </a:cubicBezTo>
                <a:cubicBezTo>
                  <a:pt x="10703" y="820"/>
                  <a:pt x="10703" y="820"/>
                  <a:pt x="10703" y="4917"/>
                </a:cubicBezTo>
                <a:close/>
                <a:moveTo>
                  <a:pt x="10703" y="491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8" name="AutoShape 376"/>
          <p:cNvSpPr>
            <a:spLocks/>
          </p:cNvSpPr>
          <p:nvPr/>
        </p:nvSpPr>
        <p:spPr bwMode="auto">
          <a:xfrm>
            <a:off x="7880350" y="3968750"/>
            <a:ext cx="263525" cy="263525"/>
          </a:xfrm>
          <a:custGeom>
            <a:avLst/>
            <a:gdLst/>
            <a:ahLst/>
            <a:cxnLst/>
            <a:rect l="0" t="0" r="r" b="b"/>
            <a:pathLst>
              <a:path w="21320" h="21132">
                <a:moveTo>
                  <a:pt x="19979" y="15784"/>
                </a:moveTo>
                <a:cubicBezTo>
                  <a:pt x="18571" y="15784"/>
                  <a:pt x="17166" y="15784"/>
                  <a:pt x="15758" y="15784"/>
                </a:cubicBezTo>
                <a:cubicBezTo>
                  <a:pt x="15035" y="15784"/>
                  <a:pt x="14309" y="15784"/>
                  <a:pt x="13586" y="15784"/>
                </a:cubicBezTo>
                <a:cubicBezTo>
                  <a:pt x="13210" y="15784"/>
                  <a:pt x="13168" y="14675"/>
                  <a:pt x="13358" y="14474"/>
                </a:cubicBezTo>
                <a:cubicBezTo>
                  <a:pt x="13756" y="14045"/>
                  <a:pt x="16973" y="14474"/>
                  <a:pt x="17577" y="14474"/>
                </a:cubicBezTo>
                <a:cubicBezTo>
                  <a:pt x="18301" y="14474"/>
                  <a:pt x="19027" y="14474"/>
                  <a:pt x="19751" y="14474"/>
                </a:cubicBezTo>
                <a:cubicBezTo>
                  <a:pt x="20227" y="14474"/>
                  <a:pt x="19979" y="15398"/>
                  <a:pt x="19979" y="15784"/>
                </a:cubicBezTo>
                <a:cubicBezTo>
                  <a:pt x="19979" y="15784"/>
                  <a:pt x="19979" y="15784"/>
                  <a:pt x="19979" y="15784"/>
                </a:cubicBezTo>
                <a:close/>
                <a:moveTo>
                  <a:pt x="8060" y="2674"/>
                </a:moveTo>
                <a:cubicBezTo>
                  <a:pt x="8060" y="2436"/>
                  <a:pt x="7930" y="1362"/>
                  <a:pt x="8164" y="1362"/>
                </a:cubicBezTo>
                <a:cubicBezTo>
                  <a:pt x="8813" y="1362"/>
                  <a:pt x="9464" y="1362"/>
                  <a:pt x="10114" y="1362"/>
                </a:cubicBezTo>
                <a:cubicBezTo>
                  <a:pt x="10774" y="1362"/>
                  <a:pt x="14250" y="899"/>
                  <a:pt x="14682" y="1362"/>
                </a:cubicBezTo>
                <a:cubicBezTo>
                  <a:pt x="14801" y="1489"/>
                  <a:pt x="14737" y="2674"/>
                  <a:pt x="14578" y="2674"/>
                </a:cubicBezTo>
                <a:cubicBezTo>
                  <a:pt x="13929" y="2674"/>
                  <a:pt x="13279" y="2674"/>
                  <a:pt x="12629" y="2674"/>
                </a:cubicBezTo>
                <a:cubicBezTo>
                  <a:pt x="11108" y="2674"/>
                  <a:pt x="9584" y="2674"/>
                  <a:pt x="8060" y="2674"/>
                </a:cubicBezTo>
                <a:cubicBezTo>
                  <a:pt x="8060" y="2674"/>
                  <a:pt x="8060" y="2674"/>
                  <a:pt x="8060" y="2674"/>
                </a:cubicBezTo>
                <a:close/>
                <a:moveTo>
                  <a:pt x="8060" y="14474"/>
                </a:moveTo>
                <a:cubicBezTo>
                  <a:pt x="8060" y="14710"/>
                  <a:pt x="8192" y="15784"/>
                  <a:pt x="7958" y="15784"/>
                </a:cubicBezTo>
                <a:cubicBezTo>
                  <a:pt x="7309" y="15784"/>
                  <a:pt x="6658" y="15784"/>
                  <a:pt x="6009" y="15784"/>
                </a:cubicBezTo>
                <a:cubicBezTo>
                  <a:pt x="5348" y="15784"/>
                  <a:pt x="1873" y="16248"/>
                  <a:pt x="1441" y="15784"/>
                </a:cubicBezTo>
                <a:cubicBezTo>
                  <a:pt x="1321" y="15657"/>
                  <a:pt x="1385" y="14474"/>
                  <a:pt x="1543" y="14474"/>
                </a:cubicBezTo>
                <a:cubicBezTo>
                  <a:pt x="2194" y="14474"/>
                  <a:pt x="2843" y="14474"/>
                  <a:pt x="3492" y="14474"/>
                </a:cubicBezTo>
                <a:cubicBezTo>
                  <a:pt x="5015" y="14474"/>
                  <a:pt x="6538" y="14474"/>
                  <a:pt x="8060" y="14474"/>
                </a:cubicBezTo>
                <a:cubicBezTo>
                  <a:pt x="8060" y="14474"/>
                  <a:pt x="8060" y="14474"/>
                  <a:pt x="8060" y="14474"/>
                </a:cubicBezTo>
                <a:close/>
                <a:moveTo>
                  <a:pt x="17330" y="13163"/>
                </a:moveTo>
                <a:cubicBezTo>
                  <a:pt x="17330" y="12125"/>
                  <a:pt x="17330" y="11087"/>
                  <a:pt x="17330" y="10049"/>
                </a:cubicBezTo>
                <a:cubicBezTo>
                  <a:pt x="17330" y="8860"/>
                  <a:pt x="16909" y="9229"/>
                  <a:pt x="15738" y="9229"/>
                </a:cubicBezTo>
                <a:cubicBezTo>
                  <a:pt x="14545" y="9229"/>
                  <a:pt x="13352" y="9229"/>
                  <a:pt x="12157" y="9229"/>
                </a:cubicBezTo>
                <a:cubicBezTo>
                  <a:pt x="11884" y="9229"/>
                  <a:pt x="12033" y="8475"/>
                  <a:pt x="12033" y="8259"/>
                </a:cubicBezTo>
                <a:cubicBezTo>
                  <a:pt x="12033" y="7723"/>
                  <a:pt x="12358" y="7918"/>
                  <a:pt x="12862" y="7918"/>
                </a:cubicBezTo>
                <a:cubicBezTo>
                  <a:pt x="13309" y="7918"/>
                  <a:pt x="15734" y="8229"/>
                  <a:pt x="16006" y="7918"/>
                </a:cubicBezTo>
                <a:cubicBezTo>
                  <a:pt x="16306" y="7573"/>
                  <a:pt x="16006" y="5658"/>
                  <a:pt x="16006" y="5218"/>
                </a:cubicBezTo>
                <a:cubicBezTo>
                  <a:pt x="16006" y="3884"/>
                  <a:pt x="16006" y="2549"/>
                  <a:pt x="16006" y="1214"/>
                </a:cubicBezTo>
                <a:cubicBezTo>
                  <a:pt x="16006" y="546"/>
                  <a:pt x="16287" y="52"/>
                  <a:pt x="15566" y="52"/>
                </a:cubicBezTo>
                <a:cubicBezTo>
                  <a:pt x="12976" y="52"/>
                  <a:pt x="10386" y="52"/>
                  <a:pt x="7796" y="52"/>
                </a:cubicBezTo>
                <a:cubicBezTo>
                  <a:pt x="7291" y="52"/>
                  <a:pt x="6737" y="-189"/>
                  <a:pt x="6737" y="370"/>
                </a:cubicBezTo>
                <a:cubicBezTo>
                  <a:pt x="6737" y="1634"/>
                  <a:pt x="6737" y="2899"/>
                  <a:pt x="6737" y="4163"/>
                </a:cubicBezTo>
                <a:cubicBezTo>
                  <a:pt x="6737" y="5309"/>
                  <a:pt x="6737" y="6455"/>
                  <a:pt x="6737" y="7599"/>
                </a:cubicBezTo>
                <a:cubicBezTo>
                  <a:pt x="6737" y="8278"/>
                  <a:pt x="8348" y="7918"/>
                  <a:pt x="8897" y="7918"/>
                </a:cubicBezTo>
                <a:cubicBezTo>
                  <a:pt x="10232" y="7918"/>
                  <a:pt x="10709" y="7507"/>
                  <a:pt x="10709" y="8889"/>
                </a:cubicBezTo>
                <a:cubicBezTo>
                  <a:pt x="10709" y="9583"/>
                  <a:pt x="8891" y="9229"/>
                  <a:pt x="8308" y="9229"/>
                </a:cubicBezTo>
                <a:cubicBezTo>
                  <a:pt x="7033" y="9229"/>
                  <a:pt x="5756" y="9229"/>
                  <a:pt x="4482" y="9229"/>
                </a:cubicBezTo>
                <a:cubicBezTo>
                  <a:pt x="3684" y="9229"/>
                  <a:pt x="4088" y="10727"/>
                  <a:pt x="4088" y="11368"/>
                </a:cubicBezTo>
                <a:cubicBezTo>
                  <a:pt x="4088" y="12221"/>
                  <a:pt x="4503" y="13163"/>
                  <a:pt x="3532" y="13163"/>
                </a:cubicBezTo>
                <a:cubicBezTo>
                  <a:pt x="3035" y="13163"/>
                  <a:pt x="412" y="12822"/>
                  <a:pt x="116" y="13163"/>
                </a:cubicBezTo>
                <a:cubicBezTo>
                  <a:pt x="-146" y="13463"/>
                  <a:pt x="116" y="15141"/>
                  <a:pt x="116" y="15526"/>
                </a:cubicBezTo>
                <a:cubicBezTo>
                  <a:pt x="116" y="16972"/>
                  <a:pt x="116" y="18420"/>
                  <a:pt x="116" y="19866"/>
                </a:cubicBezTo>
                <a:cubicBezTo>
                  <a:pt x="116" y="20320"/>
                  <a:pt x="-138" y="21028"/>
                  <a:pt x="403" y="21028"/>
                </a:cubicBezTo>
                <a:cubicBezTo>
                  <a:pt x="1609" y="21028"/>
                  <a:pt x="2815" y="21028"/>
                  <a:pt x="4022" y="21028"/>
                </a:cubicBezTo>
                <a:cubicBezTo>
                  <a:pt x="4765" y="21028"/>
                  <a:pt x="9386" y="21411"/>
                  <a:pt x="9386" y="20710"/>
                </a:cubicBezTo>
                <a:cubicBezTo>
                  <a:pt x="9386" y="18300"/>
                  <a:pt x="9386" y="15890"/>
                  <a:pt x="9386" y="13481"/>
                </a:cubicBezTo>
                <a:cubicBezTo>
                  <a:pt x="9386" y="12822"/>
                  <a:pt x="8108" y="13163"/>
                  <a:pt x="7574" y="13163"/>
                </a:cubicBezTo>
                <a:cubicBezTo>
                  <a:pt x="6390" y="13163"/>
                  <a:pt x="5413" y="13659"/>
                  <a:pt x="5413" y="12373"/>
                </a:cubicBezTo>
                <a:cubicBezTo>
                  <a:pt x="5413" y="11732"/>
                  <a:pt x="5016" y="10540"/>
                  <a:pt x="5808" y="10540"/>
                </a:cubicBezTo>
                <a:cubicBezTo>
                  <a:pt x="7015" y="10540"/>
                  <a:pt x="8222" y="10540"/>
                  <a:pt x="9428" y="10540"/>
                </a:cubicBezTo>
                <a:cubicBezTo>
                  <a:pt x="11535" y="10540"/>
                  <a:pt x="13640" y="10540"/>
                  <a:pt x="15747" y="10540"/>
                </a:cubicBezTo>
                <a:cubicBezTo>
                  <a:pt x="16316" y="10540"/>
                  <a:pt x="16006" y="11927"/>
                  <a:pt x="16006" y="12373"/>
                </a:cubicBezTo>
                <a:cubicBezTo>
                  <a:pt x="16006" y="13498"/>
                  <a:pt x="15640" y="13163"/>
                  <a:pt x="14539" y="13163"/>
                </a:cubicBezTo>
                <a:cubicBezTo>
                  <a:pt x="14345" y="13163"/>
                  <a:pt x="12033" y="13139"/>
                  <a:pt x="12033" y="13183"/>
                </a:cubicBezTo>
                <a:cubicBezTo>
                  <a:pt x="12033" y="13965"/>
                  <a:pt x="12033" y="14745"/>
                  <a:pt x="12033" y="15526"/>
                </a:cubicBezTo>
                <a:cubicBezTo>
                  <a:pt x="12033" y="15937"/>
                  <a:pt x="12014" y="21028"/>
                  <a:pt x="12053" y="21028"/>
                </a:cubicBezTo>
                <a:cubicBezTo>
                  <a:pt x="13954" y="21028"/>
                  <a:pt x="15854" y="21028"/>
                  <a:pt x="17757" y="21028"/>
                </a:cubicBezTo>
                <a:cubicBezTo>
                  <a:pt x="18792" y="21028"/>
                  <a:pt x="19828" y="21028"/>
                  <a:pt x="20862" y="21028"/>
                </a:cubicBezTo>
                <a:cubicBezTo>
                  <a:pt x="21454" y="21028"/>
                  <a:pt x="21302" y="20934"/>
                  <a:pt x="21302" y="20344"/>
                </a:cubicBezTo>
                <a:cubicBezTo>
                  <a:pt x="21302" y="18112"/>
                  <a:pt x="21302" y="15880"/>
                  <a:pt x="21302" y="13649"/>
                </a:cubicBezTo>
                <a:cubicBezTo>
                  <a:pt x="21302" y="12610"/>
                  <a:pt x="18257" y="13163"/>
                  <a:pt x="17330" y="13163"/>
                </a:cubicBezTo>
                <a:cubicBezTo>
                  <a:pt x="17330" y="13163"/>
                  <a:pt x="17330" y="13163"/>
                  <a:pt x="17330" y="13163"/>
                </a:cubicBezTo>
                <a:close/>
                <a:moveTo>
                  <a:pt x="17330" y="1316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49" name="AutoShape 377"/>
          <p:cNvSpPr>
            <a:spLocks/>
          </p:cNvSpPr>
          <p:nvPr/>
        </p:nvSpPr>
        <p:spPr bwMode="auto">
          <a:xfrm>
            <a:off x="1543050" y="4527550"/>
            <a:ext cx="265113" cy="67469"/>
          </a:xfrm>
          <a:custGeom>
            <a:avLst/>
            <a:gdLst/>
            <a:ahLst/>
            <a:cxnLst/>
            <a:rect l="0" t="0" r="r" b="b"/>
            <a:pathLst>
              <a:path w="20847" h="19600">
                <a:moveTo>
                  <a:pt x="20065" y="0"/>
                </a:moveTo>
                <a:cubicBezTo>
                  <a:pt x="15740" y="0"/>
                  <a:pt x="11415" y="0"/>
                  <a:pt x="7091" y="0"/>
                </a:cubicBezTo>
                <a:cubicBezTo>
                  <a:pt x="5087" y="0"/>
                  <a:pt x="3084" y="0"/>
                  <a:pt x="1080" y="0"/>
                </a:cubicBezTo>
                <a:cubicBezTo>
                  <a:pt x="-527" y="0"/>
                  <a:pt x="135" y="12334"/>
                  <a:pt x="135" y="16395"/>
                </a:cubicBezTo>
                <a:cubicBezTo>
                  <a:pt x="135" y="21600"/>
                  <a:pt x="11154" y="18901"/>
                  <a:pt x="12374" y="18901"/>
                </a:cubicBezTo>
                <a:cubicBezTo>
                  <a:pt x="14667" y="18901"/>
                  <a:pt x="16961" y="18901"/>
                  <a:pt x="19255" y="18901"/>
                </a:cubicBezTo>
                <a:cubicBezTo>
                  <a:pt x="19678" y="18901"/>
                  <a:pt x="20362" y="19344"/>
                  <a:pt x="20620" y="17728"/>
                </a:cubicBezTo>
                <a:cubicBezTo>
                  <a:pt x="21073" y="14893"/>
                  <a:pt x="20707" y="8462"/>
                  <a:pt x="20707" y="5320"/>
                </a:cubicBezTo>
                <a:cubicBezTo>
                  <a:pt x="20707" y="3464"/>
                  <a:pt x="20846" y="0"/>
                  <a:pt x="20065" y="0"/>
                </a:cubicBezTo>
                <a:cubicBezTo>
                  <a:pt x="20065" y="0"/>
                  <a:pt x="20419" y="0"/>
                  <a:pt x="20065" y="0"/>
                </a:cubicBezTo>
                <a:close/>
                <a:moveTo>
                  <a:pt x="2006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0" name="AutoShape 378"/>
          <p:cNvSpPr>
            <a:spLocks/>
          </p:cNvSpPr>
          <p:nvPr/>
        </p:nvSpPr>
        <p:spPr bwMode="auto">
          <a:xfrm>
            <a:off x="1543050" y="4622800"/>
            <a:ext cx="265113" cy="67469"/>
          </a:xfrm>
          <a:custGeom>
            <a:avLst/>
            <a:gdLst/>
            <a:ahLst/>
            <a:cxnLst/>
            <a:rect l="0" t="0" r="r" b="b"/>
            <a:pathLst>
              <a:path w="20847" h="19601">
                <a:moveTo>
                  <a:pt x="20065" y="0"/>
                </a:moveTo>
                <a:cubicBezTo>
                  <a:pt x="15740" y="0"/>
                  <a:pt x="11415" y="0"/>
                  <a:pt x="7091" y="0"/>
                </a:cubicBezTo>
                <a:cubicBezTo>
                  <a:pt x="5087" y="0"/>
                  <a:pt x="3084" y="0"/>
                  <a:pt x="1080" y="0"/>
                </a:cubicBezTo>
                <a:cubicBezTo>
                  <a:pt x="-527" y="0"/>
                  <a:pt x="135" y="12335"/>
                  <a:pt x="135" y="16396"/>
                </a:cubicBezTo>
                <a:cubicBezTo>
                  <a:pt x="135" y="21600"/>
                  <a:pt x="11154" y="18901"/>
                  <a:pt x="12374" y="18901"/>
                </a:cubicBezTo>
                <a:cubicBezTo>
                  <a:pt x="14667" y="18901"/>
                  <a:pt x="16961" y="18901"/>
                  <a:pt x="19255" y="18901"/>
                </a:cubicBezTo>
                <a:cubicBezTo>
                  <a:pt x="19678" y="18901"/>
                  <a:pt x="20362" y="19345"/>
                  <a:pt x="20620" y="17729"/>
                </a:cubicBezTo>
                <a:cubicBezTo>
                  <a:pt x="21073" y="14891"/>
                  <a:pt x="20707" y="8464"/>
                  <a:pt x="20707" y="5322"/>
                </a:cubicBezTo>
                <a:cubicBezTo>
                  <a:pt x="20707" y="3467"/>
                  <a:pt x="20846" y="0"/>
                  <a:pt x="20065" y="0"/>
                </a:cubicBezTo>
                <a:cubicBezTo>
                  <a:pt x="20065" y="0"/>
                  <a:pt x="20419" y="0"/>
                  <a:pt x="20065" y="0"/>
                </a:cubicBezTo>
                <a:close/>
                <a:moveTo>
                  <a:pt x="2006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1" name="AutoShape 379"/>
          <p:cNvSpPr>
            <a:spLocks/>
          </p:cNvSpPr>
          <p:nvPr/>
        </p:nvSpPr>
        <p:spPr bwMode="auto">
          <a:xfrm>
            <a:off x="1543050" y="4724400"/>
            <a:ext cx="265113" cy="67469"/>
          </a:xfrm>
          <a:custGeom>
            <a:avLst/>
            <a:gdLst/>
            <a:ahLst/>
            <a:cxnLst/>
            <a:rect l="0" t="0" r="r" b="b"/>
            <a:pathLst>
              <a:path w="20847" h="19599">
                <a:moveTo>
                  <a:pt x="20065" y="0"/>
                </a:moveTo>
                <a:cubicBezTo>
                  <a:pt x="15740" y="0"/>
                  <a:pt x="11415" y="0"/>
                  <a:pt x="7091" y="0"/>
                </a:cubicBezTo>
                <a:cubicBezTo>
                  <a:pt x="5087" y="0"/>
                  <a:pt x="3084" y="0"/>
                  <a:pt x="1080" y="0"/>
                </a:cubicBezTo>
                <a:cubicBezTo>
                  <a:pt x="-527" y="0"/>
                  <a:pt x="135" y="12335"/>
                  <a:pt x="135" y="16396"/>
                </a:cubicBezTo>
                <a:cubicBezTo>
                  <a:pt x="135" y="21600"/>
                  <a:pt x="11154" y="18898"/>
                  <a:pt x="12374" y="18898"/>
                </a:cubicBezTo>
                <a:cubicBezTo>
                  <a:pt x="14667" y="18898"/>
                  <a:pt x="16961" y="18898"/>
                  <a:pt x="19255" y="18898"/>
                </a:cubicBezTo>
                <a:cubicBezTo>
                  <a:pt x="19678" y="18898"/>
                  <a:pt x="20362" y="19341"/>
                  <a:pt x="20620" y="17729"/>
                </a:cubicBezTo>
                <a:cubicBezTo>
                  <a:pt x="21073" y="14887"/>
                  <a:pt x="20707" y="8464"/>
                  <a:pt x="20707" y="5319"/>
                </a:cubicBezTo>
                <a:cubicBezTo>
                  <a:pt x="20707" y="3467"/>
                  <a:pt x="20846" y="0"/>
                  <a:pt x="20065" y="0"/>
                </a:cubicBezTo>
                <a:cubicBezTo>
                  <a:pt x="20065" y="0"/>
                  <a:pt x="20419" y="0"/>
                  <a:pt x="20065" y="0"/>
                </a:cubicBezTo>
                <a:close/>
                <a:moveTo>
                  <a:pt x="2006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2" name="AutoShape 380"/>
          <p:cNvSpPr>
            <a:spLocks/>
          </p:cNvSpPr>
          <p:nvPr/>
        </p:nvSpPr>
        <p:spPr bwMode="auto">
          <a:xfrm>
            <a:off x="495300" y="4527550"/>
            <a:ext cx="69850" cy="69057"/>
          </a:xfrm>
          <a:custGeom>
            <a:avLst/>
            <a:gdLst/>
            <a:ahLst/>
            <a:cxnLst/>
            <a:rect l="0" t="0" r="r" b="b"/>
            <a:pathLst>
              <a:path w="20315" h="19537">
                <a:moveTo>
                  <a:pt x="17301" y="408"/>
                </a:moveTo>
                <a:cubicBezTo>
                  <a:pt x="14540" y="408"/>
                  <a:pt x="634" y="-1437"/>
                  <a:pt x="634" y="2719"/>
                </a:cubicBezTo>
                <a:cubicBezTo>
                  <a:pt x="-329" y="4995"/>
                  <a:pt x="-642" y="18920"/>
                  <a:pt x="3015" y="18920"/>
                </a:cubicBezTo>
                <a:cubicBezTo>
                  <a:pt x="5354" y="19855"/>
                  <a:pt x="19681" y="20163"/>
                  <a:pt x="19681" y="16606"/>
                </a:cubicBezTo>
                <a:cubicBezTo>
                  <a:pt x="20644" y="14333"/>
                  <a:pt x="20958" y="408"/>
                  <a:pt x="17301" y="408"/>
                </a:cubicBezTo>
                <a:cubicBezTo>
                  <a:pt x="17301" y="408"/>
                  <a:pt x="18612" y="408"/>
                  <a:pt x="17301" y="408"/>
                </a:cubicBezTo>
                <a:close/>
                <a:moveTo>
                  <a:pt x="17301" y="4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3" name="AutoShape 381"/>
          <p:cNvSpPr>
            <a:spLocks/>
          </p:cNvSpPr>
          <p:nvPr/>
        </p:nvSpPr>
        <p:spPr bwMode="auto">
          <a:xfrm>
            <a:off x="495300" y="4622800"/>
            <a:ext cx="69850" cy="69057"/>
          </a:xfrm>
          <a:custGeom>
            <a:avLst/>
            <a:gdLst/>
            <a:ahLst/>
            <a:cxnLst/>
            <a:rect l="0" t="0" r="r" b="b"/>
            <a:pathLst>
              <a:path w="20315" h="19537">
                <a:moveTo>
                  <a:pt x="17301" y="408"/>
                </a:moveTo>
                <a:cubicBezTo>
                  <a:pt x="14540" y="408"/>
                  <a:pt x="634" y="-1437"/>
                  <a:pt x="634" y="2723"/>
                </a:cubicBezTo>
                <a:cubicBezTo>
                  <a:pt x="-329" y="4995"/>
                  <a:pt x="-642" y="18924"/>
                  <a:pt x="3015" y="18924"/>
                </a:cubicBezTo>
                <a:cubicBezTo>
                  <a:pt x="5354" y="19855"/>
                  <a:pt x="19681" y="20163"/>
                  <a:pt x="19681" y="16609"/>
                </a:cubicBezTo>
                <a:cubicBezTo>
                  <a:pt x="20644" y="14337"/>
                  <a:pt x="20958" y="408"/>
                  <a:pt x="17301" y="408"/>
                </a:cubicBezTo>
                <a:cubicBezTo>
                  <a:pt x="17301" y="408"/>
                  <a:pt x="18612" y="408"/>
                  <a:pt x="17301" y="408"/>
                </a:cubicBezTo>
                <a:close/>
                <a:moveTo>
                  <a:pt x="17301" y="4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4" name="AutoShape 382"/>
          <p:cNvSpPr>
            <a:spLocks/>
          </p:cNvSpPr>
          <p:nvPr/>
        </p:nvSpPr>
        <p:spPr bwMode="auto">
          <a:xfrm>
            <a:off x="495300" y="4724400"/>
            <a:ext cx="69850" cy="69057"/>
          </a:xfrm>
          <a:custGeom>
            <a:avLst/>
            <a:gdLst/>
            <a:ahLst/>
            <a:cxnLst/>
            <a:rect l="0" t="0" r="r" b="b"/>
            <a:pathLst>
              <a:path w="20315" h="19540">
                <a:moveTo>
                  <a:pt x="17301" y="407"/>
                </a:moveTo>
                <a:cubicBezTo>
                  <a:pt x="14540" y="407"/>
                  <a:pt x="634" y="-1435"/>
                  <a:pt x="634" y="2722"/>
                </a:cubicBezTo>
                <a:cubicBezTo>
                  <a:pt x="-329" y="4995"/>
                  <a:pt x="-642" y="18922"/>
                  <a:pt x="3015" y="18922"/>
                </a:cubicBezTo>
                <a:cubicBezTo>
                  <a:pt x="5354" y="19860"/>
                  <a:pt x="19681" y="20165"/>
                  <a:pt x="19681" y="16607"/>
                </a:cubicBezTo>
                <a:cubicBezTo>
                  <a:pt x="20644" y="14334"/>
                  <a:pt x="20958" y="407"/>
                  <a:pt x="17301" y="407"/>
                </a:cubicBezTo>
                <a:cubicBezTo>
                  <a:pt x="17301" y="407"/>
                  <a:pt x="18612" y="407"/>
                  <a:pt x="17301" y="407"/>
                </a:cubicBezTo>
                <a:close/>
                <a:moveTo>
                  <a:pt x="17301" y="40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5" name="AutoShape 383"/>
          <p:cNvSpPr>
            <a:spLocks/>
          </p:cNvSpPr>
          <p:nvPr/>
        </p:nvSpPr>
        <p:spPr bwMode="auto">
          <a:xfrm>
            <a:off x="590550" y="4527550"/>
            <a:ext cx="69850" cy="69057"/>
          </a:xfrm>
          <a:custGeom>
            <a:avLst/>
            <a:gdLst/>
            <a:ahLst/>
            <a:cxnLst/>
            <a:rect l="0" t="0" r="r" b="b"/>
            <a:pathLst>
              <a:path w="20315" h="19537">
                <a:moveTo>
                  <a:pt x="17300" y="408"/>
                </a:moveTo>
                <a:cubicBezTo>
                  <a:pt x="14540" y="408"/>
                  <a:pt x="635" y="-1437"/>
                  <a:pt x="635" y="2719"/>
                </a:cubicBezTo>
                <a:cubicBezTo>
                  <a:pt x="-328" y="4995"/>
                  <a:pt x="-643" y="18920"/>
                  <a:pt x="3014" y="18920"/>
                </a:cubicBezTo>
                <a:cubicBezTo>
                  <a:pt x="5353" y="19855"/>
                  <a:pt x="19681" y="20163"/>
                  <a:pt x="19681" y="16606"/>
                </a:cubicBezTo>
                <a:cubicBezTo>
                  <a:pt x="20644" y="14333"/>
                  <a:pt x="20957" y="408"/>
                  <a:pt x="17300" y="408"/>
                </a:cubicBezTo>
                <a:cubicBezTo>
                  <a:pt x="17300" y="408"/>
                  <a:pt x="18611" y="408"/>
                  <a:pt x="17300" y="408"/>
                </a:cubicBezTo>
                <a:close/>
                <a:moveTo>
                  <a:pt x="17300" y="4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6" name="AutoShape 384"/>
          <p:cNvSpPr>
            <a:spLocks/>
          </p:cNvSpPr>
          <p:nvPr/>
        </p:nvSpPr>
        <p:spPr bwMode="auto">
          <a:xfrm>
            <a:off x="590550" y="4622800"/>
            <a:ext cx="69850" cy="69057"/>
          </a:xfrm>
          <a:custGeom>
            <a:avLst/>
            <a:gdLst/>
            <a:ahLst/>
            <a:cxnLst/>
            <a:rect l="0" t="0" r="r" b="b"/>
            <a:pathLst>
              <a:path w="20315" h="19537">
                <a:moveTo>
                  <a:pt x="17300" y="408"/>
                </a:moveTo>
                <a:cubicBezTo>
                  <a:pt x="14540" y="408"/>
                  <a:pt x="635" y="-1437"/>
                  <a:pt x="635" y="2723"/>
                </a:cubicBezTo>
                <a:cubicBezTo>
                  <a:pt x="-328" y="4995"/>
                  <a:pt x="-643" y="18924"/>
                  <a:pt x="3014" y="18924"/>
                </a:cubicBezTo>
                <a:cubicBezTo>
                  <a:pt x="5353" y="19855"/>
                  <a:pt x="19681" y="20163"/>
                  <a:pt x="19681" y="16609"/>
                </a:cubicBezTo>
                <a:cubicBezTo>
                  <a:pt x="20644" y="14337"/>
                  <a:pt x="20957" y="408"/>
                  <a:pt x="17300" y="408"/>
                </a:cubicBezTo>
                <a:cubicBezTo>
                  <a:pt x="17300" y="408"/>
                  <a:pt x="18611" y="408"/>
                  <a:pt x="17300" y="408"/>
                </a:cubicBezTo>
                <a:close/>
                <a:moveTo>
                  <a:pt x="17300" y="4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7" name="AutoShape 385"/>
          <p:cNvSpPr>
            <a:spLocks/>
          </p:cNvSpPr>
          <p:nvPr/>
        </p:nvSpPr>
        <p:spPr bwMode="auto">
          <a:xfrm>
            <a:off x="590550" y="4724400"/>
            <a:ext cx="69850" cy="69057"/>
          </a:xfrm>
          <a:custGeom>
            <a:avLst/>
            <a:gdLst/>
            <a:ahLst/>
            <a:cxnLst/>
            <a:rect l="0" t="0" r="r" b="b"/>
            <a:pathLst>
              <a:path w="20315" h="19540">
                <a:moveTo>
                  <a:pt x="17300" y="407"/>
                </a:moveTo>
                <a:cubicBezTo>
                  <a:pt x="14540" y="407"/>
                  <a:pt x="635" y="-1435"/>
                  <a:pt x="635" y="2722"/>
                </a:cubicBezTo>
                <a:cubicBezTo>
                  <a:pt x="-328" y="4995"/>
                  <a:pt x="-643" y="18922"/>
                  <a:pt x="3014" y="18922"/>
                </a:cubicBezTo>
                <a:cubicBezTo>
                  <a:pt x="5353" y="19860"/>
                  <a:pt x="19681" y="20165"/>
                  <a:pt x="19681" y="16607"/>
                </a:cubicBezTo>
                <a:cubicBezTo>
                  <a:pt x="20644" y="14334"/>
                  <a:pt x="20957" y="407"/>
                  <a:pt x="17300" y="407"/>
                </a:cubicBezTo>
                <a:cubicBezTo>
                  <a:pt x="17300" y="407"/>
                  <a:pt x="18611" y="407"/>
                  <a:pt x="17300" y="407"/>
                </a:cubicBezTo>
                <a:close/>
                <a:moveTo>
                  <a:pt x="17300" y="40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8" name="AutoShape 386"/>
          <p:cNvSpPr>
            <a:spLocks/>
          </p:cNvSpPr>
          <p:nvPr/>
        </p:nvSpPr>
        <p:spPr bwMode="auto">
          <a:xfrm>
            <a:off x="692150" y="4527550"/>
            <a:ext cx="69850" cy="69057"/>
          </a:xfrm>
          <a:custGeom>
            <a:avLst/>
            <a:gdLst/>
            <a:ahLst/>
            <a:cxnLst/>
            <a:rect l="0" t="0" r="r" b="b"/>
            <a:pathLst>
              <a:path w="20314" h="19537">
                <a:moveTo>
                  <a:pt x="17300" y="408"/>
                </a:moveTo>
                <a:cubicBezTo>
                  <a:pt x="14540" y="408"/>
                  <a:pt x="635" y="-1437"/>
                  <a:pt x="635" y="2719"/>
                </a:cubicBezTo>
                <a:cubicBezTo>
                  <a:pt x="-328" y="4995"/>
                  <a:pt x="-643" y="18920"/>
                  <a:pt x="3016" y="18920"/>
                </a:cubicBezTo>
                <a:cubicBezTo>
                  <a:pt x="5355" y="19855"/>
                  <a:pt x="19681" y="20163"/>
                  <a:pt x="19681" y="16606"/>
                </a:cubicBezTo>
                <a:cubicBezTo>
                  <a:pt x="20644" y="14333"/>
                  <a:pt x="20957" y="408"/>
                  <a:pt x="17300" y="408"/>
                </a:cubicBezTo>
                <a:cubicBezTo>
                  <a:pt x="17300" y="408"/>
                  <a:pt x="18611" y="408"/>
                  <a:pt x="17300" y="408"/>
                </a:cubicBezTo>
                <a:close/>
                <a:moveTo>
                  <a:pt x="17300" y="4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59" name="AutoShape 387"/>
          <p:cNvSpPr>
            <a:spLocks/>
          </p:cNvSpPr>
          <p:nvPr/>
        </p:nvSpPr>
        <p:spPr bwMode="auto">
          <a:xfrm>
            <a:off x="692150" y="4622800"/>
            <a:ext cx="69850" cy="69057"/>
          </a:xfrm>
          <a:custGeom>
            <a:avLst/>
            <a:gdLst/>
            <a:ahLst/>
            <a:cxnLst/>
            <a:rect l="0" t="0" r="r" b="b"/>
            <a:pathLst>
              <a:path w="20314" h="19537">
                <a:moveTo>
                  <a:pt x="17300" y="408"/>
                </a:moveTo>
                <a:cubicBezTo>
                  <a:pt x="14540" y="408"/>
                  <a:pt x="635" y="-1437"/>
                  <a:pt x="635" y="2723"/>
                </a:cubicBezTo>
                <a:cubicBezTo>
                  <a:pt x="-328" y="4995"/>
                  <a:pt x="-643" y="18924"/>
                  <a:pt x="3016" y="18924"/>
                </a:cubicBezTo>
                <a:cubicBezTo>
                  <a:pt x="5355" y="19855"/>
                  <a:pt x="19681" y="20163"/>
                  <a:pt x="19681" y="16609"/>
                </a:cubicBezTo>
                <a:cubicBezTo>
                  <a:pt x="20644" y="14337"/>
                  <a:pt x="20957" y="408"/>
                  <a:pt x="17300" y="408"/>
                </a:cubicBezTo>
                <a:cubicBezTo>
                  <a:pt x="17300" y="408"/>
                  <a:pt x="18611" y="408"/>
                  <a:pt x="17300" y="408"/>
                </a:cubicBezTo>
                <a:close/>
                <a:moveTo>
                  <a:pt x="17300" y="4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0" name="AutoShape 388"/>
          <p:cNvSpPr>
            <a:spLocks/>
          </p:cNvSpPr>
          <p:nvPr/>
        </p:nvSpPr>
        <p:spPr bwMode="auto">
          <a:xfrm>
            <a:off x="692150" y="4724400"/>
            <a:ext cx="69850" cy="69057"/>
          </a:xfrm>
          <a:custGeom>
            <a:avLst/>
            <a:gdLst/>
            <a:ahLst/>
            <a:cxnLst/>
            <a:rect l="0" t="0" r="r" b="b"/>
            <a:pathLst>
              <a:path w="20314" h="19540">
                <a:moveTo>
                  <a:pt x="17300" y="407"/>
                </a:moveTo>
                <a:cubicBezTo>
                  <a:pt x="14540" y="407"/>
                  <a:pt x="635" y="-1435"/>
                  <a:pt x="635" y="2722"/>
                </a:cubicBezTo>
                <a:cubicBezTo>
                  <a:pt x="-328" y="4995"/>
                  <a:pt x="-643" y="18922"/>
                  <a:pt x="3016" y="18922"/>
                </a:cubicBezTo>
                <a:cubicBezTo>
                  <a:pt x="5355" y="19860"/>
                  <a:pt x="19681" y="20165"/>
                  <a:pt x="19681" y="16607"/>
                </a:cubicBezTo>
                <a:cubicBezTo>
                  <a:pt x="20644" y="14334"/>
                  <a:pt x="20957" y="407"/>
                  <a:pt x="17300" y="407"/>
                </a:cubicBezTo>
                <a:cubicBezTo>
                  <a:pt x="17300" y="407"/>
                  <a:pt x="18611" y="407"/>
                  <a:pt x="17300" y="407"/>
                </a:cubicBezTo>
                <a:close/>
                <a:moveTo>
                  <a:pt x="17300" y="40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1" name="AutoShape 389"/>
          <p:cNvSpPr>
            <a:spLocks/>
          </p:cNvSpPr>
          <p:nvPr/>
        </p:nvSpPr>
        <p:spPr bwMode="auto">
          <a:xfrm>
            <a:off x="1987550" y="4940300"/>
            <a:ext cx="69850" cy="69057"/>
          </a:xfrm>
          <a:custGeom>
            <a:avLst/>
            <a:gdLst/>
            <a:ahLst/>
            <a:cxnLst/>
            <a:rect l="0" t="0" r="r" b="b"/>
            <a:pathLst>
              <a:path w="20316" h="19537">
                <a:moveTo>
                  <a:pt x="17301" y="408"/>
                </a:moveTo>
                <a:cubicBezTo>
                  <a:pt x="14542" y="408"/>
                  <a:pt x="634" y="-1437"/>
                  <a:pt x="634" y="2719"/>
                </a:cubicBezTo>
                <a:cubicBezTo>
                  <a:pt x="-329" y="4995"/>
                  <a:pt x="-642" y="18920"/>
                  <a:pt x="3016" y="18920"/>
                </a:cubicBezTo>
                <a:cubicBezTo>
                  <a:pt x="5355" y="19855"/>
                  <a:pt x="19683" y="20163"/>
                  <a:pt x="19683" y="16606"/>
                </a:cubicBezTo>
                <a:cubicBezTo>
                  <a:pt x="20645" y="14333"/>
                  <a:pt x="20958" y="408"/>
                  <a:pt x="17301" y="408"/>
                </a:cubicBezTo>
                <a:cubicBezTo>
                  <a:pt x="17301" y="408"/>
                  <a:pt x="18613" y="408"/>
                  <a:pt x="17301" y="408"/>
                </a:cubicBezTo>
                <a:close/>
                <a:moveTo>
                  <a:pt x="17301" y="4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2" name="AutoShape 390"/>
          <p:cNvSpPr>
            <a:spLocks/>
          </p:cNvSpPr>
          <p:nvPr/>
        </p:nvSpPr>
        <p:spPr bwMode="auto">
          <a:xfrm>
            <a:off x="1987550" y="5035550"/>
            <a:ext cx="69850" cy="69057"/>
          </a:xfrm>
          <a:custGeom>
            <a:avLst/>
            <a:gdLst/>
            <a:ahLst/>
            <a:cxnLst/>
            <a:rect l="0" t="0" r="r" b="b"/>
            <a:pathLst>
              <a:path w="20316" h="19537">
                <a:moveTo>
                  <a:pt x="17301" y="408"/>
                </a:moveTo>
                <a:cubicBezTo>
                  <a:pt x="14542" y="408"/>
                  <a:pt x="634" y="-1437"/>
                  <a:pt x="634" y="2723"/>
                </a:cubicBezTo>
                <a:cubicBezTo>
                  <a:pt x="-329" y="4995"/>
                  <a:pt x="-642" y="18924"/>
                  <a:pt x="3016" y="18924"/>
                </a:cubicBezTo>
                <a:cubicBezTo>
                  <a:pt x="5355" y="19855"/>
                  <a:pt x="19683" y="20163"/>
                  <a:pt x="19683" y="16609"/>
                </a:cubicBezTo>
                <a:cubicBezTo>
                  <a:pt x="20645" y="14337"/>
                  <a:pt x="20958" y="408"/>
                  <a:pt x="17301" y="408"/>
                </a:cubicBezTo>
                <a:cubicBezTo>
                  <a:pt x="17301" y="408"/>
                  <a:pt x="18613" y="408"/>
                  <a:pt x="17301" y="408"/>
                </a:cubicBezTo>
                <a:close/>
                <a:moveTo>
                  <a:pt x="17301" y="4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3" name="AutoShape 391"/>
          <p:cNvSpPr>
            <a:spLocks/>
          </p:cNvSpPr>
          <p:nvPr/>
        </p:nvSpPr>
        <p:spPr bwMode="auto">
          <a:xfrm>
            <a:off x="1987550" y="5137150"/>
            <a:ext cx="69850" cy="69057"/>
          </a:xfrm>
          <a:custGeom>
            <a:avLst/>
            <a:gdLst/>
            <a:ahLst/>
            <a:cxnLst/>
            <a:rect l="0" t="0" r="r" b="b"/>
            <a:pathLst>
              <a:path w="20316" h="19540">
                <a:moveTo>
                  <a:pt x="17301" y="407"/>
                </a:moveTo>
                <a:cubicBezTo>
                  <a:pt x="14542" y="407"/>
                  <a:pt x="634" y="-1435"/>
                  <a:pt x="634" y="2722"/>
                </a:cubicBezTo>
                <a:cubicBezTo>
                  <a:pt x="-329" y="4995"/>
                  <a:pt x="-642" y="18922"/>
                  <a:pt x="3016" y="18922"/>
                </a:cubicBezTo>
                <a:cubicBezTo>
                  <a:pt x="5355" y="19860"/>
                  <a:pt x="19683" y="20165"/>
                  <a:pt x="19683" y="16607"/>
                </a:cubicBezTo>
                <a:cubicBezTo>
                  <a:pt x="20645" y="14334"/>
                  <a:pt x="20958" y="407"/>
                  <a:pt x="17301" y="407"/>
                </a:cubicBezTo>
                <a:cubicBezTo>
                  <a:pt x="17301" y="407"/>
                  <a:pt x="18613" y="407"/>
                  <a:pt x="17301" y="407"/>
                </a:cubicBezTo>
                <a:close/>
                <a:moveTo>
                  <a:pt x="17301" y="40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4" name="AutoShape 392"/>
          <p:cNvSpPr>
            <a:spLocks/>
          </p:cNvSpPr>
          <p:nvPr/>
        </p:nvSpPr>
        <p:spPr bwMode="auto">
          <a:xfrm>
            <a:off x="2089150" y="4940300"/>
            <a:ext cx="166688" cy="68263"/>
          </a:xfrm>
          <a:custGeom>
            <a:avLst/>
            <a:gdLst/>
            <a:ahLst/>
            <a:cxnLst/>
            <a:rect l="0" t="0" r="r" b="b"/>
            <a:pathLst>
              <a:path w="20372" h="19615">
                <a:moveTo>
                  <a:pt x="19198" y="214"/>
                </a:moveTo>
                <a:cubicBezTo>
                  <a:pt x="14234" y="214"/>
                  <a:pt x="9271" y="214"/>
                  <a:pt x="4307" y="214"/>
                </a:cubicBezTo>
                <a:cubicBezTo>
                  <a:pt x="3133" y="214"/>
                  <a:pt x="172" y="-1172"/>
                  <a:pt x="172" y="3110"/>
                </a:cubicBezTo>
                <a:cubicBezTo>
                  <a:pt x="172" y="5738"/>
                  <a:pt x="-614" y="19046"/>
                  <a:pt x="1174" y="19046"/>
                </a:cubicBezTo>
                <a:cubicBezTo>
                  <a:pt x="2542" y="20325"/>
                  <a:pt x="5234" y="19046"/>
                  <a:pt x="6683" y="19046"/>
                </a:cubicBezTo>
                <a:cubicBezTo>
                  <a:pt x="9810" y="19046"/>
                  <a:pt x="12938" y="19046"/>
                  <a:pt x="16065" y="19046"/>
                </a:cubicBezTo>
                <a:cubicBezTo>
                  <a:pt x="17239" y="19046"/>
                  <a:pt x="20200" y="20428"/>
                  <a:pt x="20200" y="16146"/>
                </a:cubicBezTo>
                <a:cubicBezTo>
                  <a:pt x="20200" y="13518"/>
                  <a:pt x="20986" y="214"/>
                  <a:pt x="19198" y="214"/>
                </a:cubicBezTo>
                <a:cubicBezTo>
                  <a:pt x="19198" y="214"/>
                  <a:pt x="19750" y="214"/>
                  <a:pt x="19198" y="214"/>
                </a:cubicBezTo>
                <a:close/>
                <a:moveTo>
                  <a:pt x="19198" y="21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5" name="AutoShape 393"/>
          <p:cNvSpPr>
            <a:spLocks/>
          </p:cNvSpPr>
          <p:nvPr/>
        </p:nvSpPr>
        <p:spPr bwMode="auto">
          <a:xfrm>
            <a:off x="2089150" y="5035550"/>
            <a:ext cx="166688" cy="68263"/>
          </a:xfrm>
          <a:custGeom>
            <a:avLst/>
            <a:gdLst/>
            <a:ahLst/>
            <a:cxnLst/>
            <a:rect l="0" t="0" r="r" b="b"/>
            <a:pathLst>
              <a:path w="20372" h="19612">
                <a:moveTo>
                  <a:pt x="19198" y="214"/>
                </a:moveTo>
                <a:cubicBezTo>
                  <a:pt x="14234" y="214"/>
                  <a:pt x="9271" y="214"/>
                  <a:pt x="4307" y="214"/>
                </a:cubicBezTo>
                <a:cubicBezTo>
                  <a:pt x="3133" y="214"/>
                  <a:pt x="172" y="-1171"/>
                  <a:pt x="172" y="3109"/>
                </a:cubicBezTo>
                <a:cubicBezTo>
                  <a:pt x="172" y="5741"/>
                  <a:pt x="-614" y="19044"/>
                  <a:pt x="1174" y="19044"/>
                </a:cubicBezTo>
                <a:cubicBezTo>
                  <a:pt x="2542" y="20322"/>
                  <a:pt x="5234" y="19044"/>
                  <a:pt x="6683" y="19044"/>
                </a:cubicBezTo>
                <a:cubicBezTo>
                  <a:pt x="9810" y="19044"/>
                  <a:pt x="12938" y="19044"/>
                  <a:pt x="16065" y="19044"/>
                </a:cubicBezTo>
                <a:cubicBezTo>
                  <a:pt x="17239" y="19044"/>
                  <a:pt x="20200" y="20429"/>
                  <a:pt x="20200" y="16149"/>
                </a:cubicBezTo>
                <a:cubicBezTo>
                  <a:pt x="20200" y="13517"/>
                  <a:pt x="20986" y="214"/>
                  <a:pt x="19198" y="214"/>
                </a:cubicBezTo>
                <a:cubicBezTo>
                  <a:pt x="19198" y="214"/>
                  <a:pt x="19750" y="214"/>
                  <a:pt x="19198" y="214"/>
                </a:cubicBezTo>
                <a:close/>
                <a:moveTo>
                  <a:pt x="19198" y="21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6" name="AutoShape 394"/>
          <p:cNvSpPr>
            <a:spLocks/>
          </p:cNvSpPr>
          <p:nvPr/>
        </p:nvSpPr>
        <p:spPr bwMode="auto">
          <a:xfrm>
            <a:off x="2089150" y="5137150"/>
            <a:ext cx="166688" cy="68263"/>
          </a:xfrm>
          <a:custGeom>
            <a:avLst/>
            <a:gdLst/>
            <a:ahLst/>
            <a:cxnLst/>
            <a:rect l="0" t="0" r="r" b="b"/>
            <a:pathLst>
              <a:path w="20372" h="19613">
                <a:moveTo>
                  <a:pt x="19198" y="213"/>
                </a:moveTo>
                <a:cubicBezTo>
                  <a:pt x="14234" y="213"/>
                  <a:pt x="9271" y="213"/>
                  <a:pt x="4307" y="213"/>
                </a:cubicBezTo>
                <a:cubicBezTo>
                  <a:pt x="3133" y="213"/>
                  <a:pt x="172" y="-1169"/>
                  <a:pt x="172" y="3113"/>
                </a:cubicBezTo>
                <a:cubicBezTo>
                  <a:pt x="172" y="5741"/>
                  <a:pt x="-614" y="19045"/>
                  <a:pt x="1174" y="19045"/>
                </a:cubicBezTo>
                <a:cubicBezTo>
                  <a:pt x="2542" y="20324"/>
                  <a:pt x="5234" y="19045"/>
                  <a:pt x="6683" y="19045"/>
                </a:cubicBezTo>
                <a:cubicBezTo>
                  <a:pt x="9810" y="19045"/>
                  <a:pt x="12938" y="19045"/>
                  <a:pt x="16065" y="19045"/>
                </a:cubicBezTo>
                <a:cubicBezTo>
                  <a:pt x="17239" y="19045"/>
                  <a:pt x="20200" y="20431"/>
                  <a:pt x="20200" y="16149"/>
                </a:cubicBezTo>
                <a:cubicBezTo>
                  <a:pt x="20200" y="13521"/>
                  <a:pt x="20986" y="213"/>
                  <a:pt x="19198" y="213"/>
                </a:cubicBezTo>
                <a:cubicBezTo>
                  <a:pt x="19198" y="213"/>
                  <a:pt x="19750" y="213"/>
                  <a:pt x="19198" y="213"/>
                </a:cubicBezTo>
                <a:close/>
                <a:moveTo>
                  <a:pt x="19198" y="213"/>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7" name="AutoShape 395"/>
          <p:cNvSpPr>
            <a:spLocks/>
          </p:cNvSpPr>
          <p:nvPr/>
        </p:nvSpPr>
        <p:spPr bwMode="auto">
          <a:xfrm>
            <a:off x="1016000" y="4521200"/>
            <a:ext cx="119063" cy="119063"/>
          </a:xfrm>
          <a:custGeom>
            <a:avLst/>
            <a:gdLst/>
            <a:ahLst/>
            <a:cxnLst/>
            <a:rect l="0" t="0" r="r" b="b"/>
            <a:pathLst>
              <a:path w="20325" h="19956">
                <a:moveTo>
                  <a:pt x="18528" y="337"/>
                </a:moveTo>
                <a:cubicBezTo>
                  <a:pt x="16135" y="337"/>
                  <a:pt x="401" y="-1018"/>
                  <a:pt x="401" y="1708"/>
                </a:cubicBezTo>
                <a:cubicBezTo>
                  <a:pt x="-502" y="4122"/>
                  <a:pt x="401" y="8517"/>
                  <a:pt x="401" y="11068"/>
                </a:cubicBezTo>
                <a:cubicBezTo>
                  <a:pt x="401" y="12387"/>
                  <a:pt x="-638" y="19560"/>
                  <a:pt x="1795" y="19560"/>
                </a:cubicBezTo>
                <a:cubicBezTo>
                  <a:pt x="4246" y="20451"/>
                  <a:pt x="8709" y="19560"/>
                  <a:pt x="11301" y="19560"/>
                </a:cubicBezTo>
                <a:cubicBezTo>
                  <a:pt x="12640" y="19560"/>
                  <a:pt x="19923" y="20582"/>
                  <a:pt x="19923" y="18186"/>
                </a:cubicBezTo>
                <a:cubicBezTo>
                  <a:pt x="20826" y="15772"/>
                  <a:pt x="19923" y="11380"/>
                  <a:pt x="19923" y="8826"/>
                </a:cubicBezTo>
                <a:cubicBezTo>
                  <a:pt x="19923" y="7507"/>
                  <a:pt x="20962" y="337"/>
                  <a:pt x="18528" y="337"/>
                </a:cubicBezTo>
                <a:cubicBezTo>
                  <a:pt x="18528" y="337"/>
                  <a:pt x="19297" y="337"/>
                  <a:pt x="18528" y="337"/>
                </a:cubicBezTo>
                <a:close/>
                <a:moveTo>
                  <a:pt x="18528" y="33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8" name="AutoShape 396"/>
          <p:cNvSpPr>
            <a:spLocks/>
          </p:cNvSpPr>
          <p:nvPr/>
        </p:nvSpPr>
        <p:spPr bwMode="auto">
          <a:xfrm>
            <a:off x="1168400" y="4521200"/>
            <a:ext cx="119063" cy="119063"/>
          </a:xfrm>
          <a:custGeom>
            <a:avLst/>
            <a:gdLst/>
            <a:ahLst/>
            <a:cxnLst/>
            <a:rect l="0" t="0" r="r" b="b"/>
            <a:pathLst>
              <a:path w="20324" h="19956">
                <a:moveTo>
                  <a:pt x="18528" y="337"/>
                </a:moveTo>
                <a:cubicBezTo>
                  <a:pt x="16134" y="337"/>
                  <a:pt x="402" y="-1018"/>
                  <a:pt x="402" y="1708"/>
                </a:cubicBezTo>
                <a:cubicBezTo>
                  <a:pt x="-501" y="4122"/>
                  <a:pt x="402" y="8517"/>
                  <a:pt x="402" y="11068"/>
                </a:cubicBezTo>
                <a:cubicBezTo>
                  <a:pt x="402" y="12387"/>
                  <a:pt x="-638" y="19560"/>
                  <a:pt x="1796" y="19560"/>
                </a:cubicBezTo>
                <a:cubicBezTo>
                  <a:pt x="4247" y="20451"/>
                  <a:pt x="8709" y="19560"/>
                  <a:pt x="11301" y="19560"/>
                </a:cubicBezTo>
                <a:cubicBezTo>
                  <a:pt x="12640" y="19560"/>
                  <a:pt x="19923" y="20582"/>
                  <a:pt x="19923" y="18186"/>
                </a:cubicBezTo>
                <a:cubicBezTo>
                  <a:pt x="20825" y="15772"/>
                  <a:pt x="19923" y="11380"/>
                  <a:pt x="19923" y="8826"/>
                </a:cubicBezTo>
                <a:cubicBezTo>
                  <a:pt x="19923" y="7507"/>
                  <a:pt x="20962" y="337"/>
                  <a:pt x="18528" y="337"/>
                </a:cubicBezTo>
                <a:cubicBezTo>
                  <a:pt x="18528" y="337"/>
                  <a:pt x="19296" y="337"/>
                  <a:pt x="18528" y="337"/>
                </a:cubicBezTo>
                <a:close/>
                <a:moveTo>
                  <a:pt x="18528" y="33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69" name="AutoShape 397"/>
          <p:cNvSpPr>
            <a:spLocks/>
          </p:cNvSpPr>
          <p:nvPr/>
        </p:nvSpPr>
        <p:spPr bwMode="auto">
          <a:xfrm>
            <a:off x="1016000" y="4673600"/>
            <a:ext cx="119063" cy="119063"/>
          </a:xfrm>
          <a:custGeom>
            <a:avLst/>
            <a:gdLst/>
            <a:ahLst/>
            <a:cxnLst/>
            <a:rect l="0" t="0" r="r" b="b"/>
            <a:pathLst>
              <a:path w="20325" h="19955">
                <a:moveTo>
                  <a:pt x="18528" y="335"/>
                </a:moveTo>
                <a:cubicBezTo>
                  <a:pt x="16135" y="335"/>
                  <a:pt x="401" y="-1017"/>
                  <a:pt x="401" y="1711"/>
                </a:cubicBezTo>
                <a:cubicBezTo>
                  <a:pt x="-502" y="4123"/>
                  <a:pt x="401" y="8517"/>
                  <a:pt x="401" y="11070"/>
                </a:cubicBezTo>
                <a:cubicBezTo>
                  <a:pt x="401" y="12389"/>
                  <a:pt x="-638" y="19559"/>
                  <a:pt x="1795" y="19559"/>
                </a:cubicBezTo>
                <a:cubicBezTo>
                  <a:pt x="4246" y="20450"/>
                  <a:pt x="8709" y="19559"/>
                  <a:pt x="11301" y="19559"/>
                </a:cubicBezTo>
                <a:cubicBezTo>
                  <a:pt x="12640" y="19559"/>
                  <a:pt x="19923" y="20583"/>
                  <a:pt x="19923" y="18186"/>
                </a:cubicBezTo>
                <a:cubicBezTo>
                  <a:pt x="20826" y="15774"/>
                  <a:pt x="19923" y="11380"/>
                  <a:pt x="19923" y="8828"/>
                </a:cubicBezTo>
                <a:cubicBezTo>
                  <a:pt x="19923" y="7509"/>
                  <a:pt x="20962" y="335"/>
                  <a:pt x="18528" y="335"/>
                </a:cubicBezTo>
                <a:cubicBezTo>
                  <a:pt x="18528" y="335"/>
                  <a:pt x="19297" y="335"/>
                  <a:pt x="18528" y="335"/>
                </a:cubicBezTo>
                <a:close/>
                <a:moveTo>
                  <a:pt x="18528" y="33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0" name="AutoShape 398"/>
          <p:cNvSpPr>
            <a:spLocks/>
          </p:cNvSpPr>
          <p:nvPr/>
        </p:nvSpPr>
        <p:spPr bwMode="auto">
          <a:xfrm>
            <a:off x="1168400" y="4673600"/>
            <a:ext cx="119063" cy="119063"/>
          </a:xfrm>
          <a:custGeom>
            <a:avLst/>
            <a:gdLst/>
            <a:ahLst/>
            <a:cxnLst/>
            <a:rect l="0" t="0" r="r" b="b"/>
            <a:pathLst>
              <a:path w="20324" h="19955">
                <a:moveTo>
                  <a:pt x="18528" y="335"/>
                </a:moveTo>
                <a:cubicBezTo>
                  <a:pt x="16134" y="335"/>
                  <a:pt x="402" y="-1017"/>
                  <a:pt x="402" y="1711"/>
                </a:cubicBezTo>
                <a:cubicBezTo>
                  <a:pt x="-501" y="4123"/>
                  <a:pt x="402" y="8517"/>
                  <a:pt x="402" y="11070"/>
                </a:cubicBezTo>
                <a:cubicBezTo>
                  <a:pt x="402" y="12389"/>
                  <a:pt x="-638" y="19559"/>
                  <a:pt x="1796" y="19559"/>
                </a:cubicBezTo>
                <a:cubicBezTo>
                  <a:pt x="4247" y="20450"/>
                  <a:pt x="8709" y="19559"/>
                  <a:pt x="11301" y="19559"/>
                </a:cubicBezTo>
                <a:cubicBezTo>
                  <a:pt x="12640" y="19559"/>
                  <a:pt x="19923" y="20583"/>
                  <a:pt x="19923" y="18186"/>
                </a:cubicBezTo>
                <a:cubicBezTo>
                  <a:pt x="20825" y="15774"/>
                  <a:pt x="19923" y="11380"/>
                  <a:pt x="19923" y="8828"/>
                </a:cubicBezTo>
                <a:cubicBezTo>
                  <a:pt x="19923" y="7509"/>
                  <a:pt x="20962" y="335"/>
                  <a:pt x="18528" y="335"/>
                </a:cubicBezTo>
                <a:cubicBezTo>
                  <a:pt x="18528" y="335"/>
                  <a:pt x="19296" y="335"/>
                  <a:pt x="18528" y="335"/>
                </a:cubicBezTo>
                <a:close/>
                <a:moveTo>
                  <a:pt x="18528" y="33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1" name="AutoShape 399"/>
          <p:cNvSpPr>
            <a:spLocks/>
          </p:cNvSpPr>
          <p:nvPr/>
        </p:nvSpPr>
        <p:spPr bwMode="auto">
          <a:xfrm>
            <a:off x="4610100" y="4940300"/>
            <a:ext cx="262732" cy="230188"/>
          </a:xfrm>
          <a:custGeom>
            <a:avLst/>
            <a:gdLst/>
            <a:ahLst/>
            <a:cxnLst/>
            <a:rect l="0" t="0" r="r" b="b"/>
            <a:pathLst>
              <a:path w="19328" h="20639">
                <a:moveTo>
                  <a:pt x="2543" y="17613"/>
                </a:moveTo>
                <a:cubicBezTo>
                  <a:pt x="2543" y="16183"/>
                  <a:pt x="5143" y="15126"/>
                  <a:pt x="5921" y="14594"/>
                </a:cubicBezTo>
                <a:cubicBezTo>
                  <a:pt x="6754" y="14023"/>
                  <a:pt x="7587" y="13452"/>
                  <a:pt x="8419" y="12881"/>
                </a:cubicBezTo>
                <a:cubicBezTo>
                  <a:pt x="8737" y="12664"/>
                  <a:pt x="9401" y="11975"/>
                  <a:pt x="9774" y="11955"/>
                </a:cubicBezTo>
                <a:cubicBezTo>
                  <a:pt x="10046" y="11940"/>
                  <a:pt x="10659" y="12560"/>
                  <a:pt x="10886" y="12716"/>
                </a:cubicBezTo>
                <a:cubicBezTo>
                  <a:pt x="11789" y="13333"/>
                  <a:pt x="12690" y="13949"/>
                  <a:pt x="13592" y="14567"/>
                </a:cubicBezTo>
                <a:cubicBezTo>
                  <a:pt x="14353" y="15086"/>
                  <a:pt x="17012" y="16200"/>
                  <a:pt x="17002" y="17613"/>
                </a:cubicBezTo>
                <a:cubicBezTo>
                  <a:pt x="12183" y="17613"/>
                  <a:pt x="7362" y="17613"/>
                  <a:pt x="2543" y="17613"/>
                </a:cubicBezTo>
                <a:cubicBezTo>
                  <a:pt x="2543" y="17307"/>
                  <a:pt x="2543" y="17613"/>
                  <a:pt x="2543" y="17613"/>
                </a:cubicBezTo>
                <a:close/>
                <a:moveTo>
                  <a:pt x="17786" y="14069"/>
                </a:moveTo>
                <a:cubicBezTo>
                  <a:pt x="15969" y="12826"/>
                  <a:pt x="14152" y="11583"/>
                  <a:pt x="12335" y="10340"/>
                </a:cubicBezTo>
                <a:cubicBezTo>
                  <a:pt x="11679" y="9893"/>
                  <a:pt x="10521" y="9609"/>
                  <a:pt x="11274" y="8526"/>
                </a:cubicBezTo>
                <a:cubicBezTo>
                  <a:pt x="11906" y="7618"/>
                  <a:pt x="12701" y="7288"/>
                  <a:pt x="13111" y="6087"/>
                </a:cubicBezTo>
                <a:cubicBezTo>
                  <a:pt x="13523" y="4881"/>
                  <a:pt x="13470" y="3483"/>
                  <a:pt x="12965" y="2329"/>
                </a:cubicBezTo>
                <a:cubicBezTo>
                  <a:pt x="12115" y="388"/>
                  <a:pt x="10154" y="-507"/>
                  <a:pt x="8468" y="291"/>
                </a:cubicBezTo>
                <a:cubicBezTo>
                  <a:pt x="7209" y="887"/>
                  <a:pt x="4989" y="4098"/>
                  <a:pt x="6651" y="5584"/>
                </a:cubicBezTo>
                <a:cubicBezTo>
                  <a:pt x="8526" y="7257"/>
                  <a:pt x="8292" y="2931"/>
                  <a:pt x="9774" y="2931"/>
                </a:cubicBezTo>
                <a:cubicBezTo>
                  <a:pt x="10596" y="2931"/>
                  <a:pt x="11188" y="3960"/>
                  <a:pt x="10906" y="4903"/>
                </a:cubicBezTo>
                <a:cubicBezTo>
                  <a:pt x="10563" y="6041"/>
                  <a:pt x="9299" y="6517"/>
                  <a:pt x="8868" y="7753"/>
                </a:cubicBezTo>
                <a:cubicBezTo>
                  <a:pt x="8308" y="9355"/>
                  <a:pt x="8721" y="9308"/>
                  <a:pt x="7504" y="10142"/>
                </a:cubicBezTo>
                <a:cubicBezTo>
                  <a:pt x="6339" y="10940"/>
                  <a:pt x="5175" y="11737"/>
                  <a:pt x="4012" y="12533"/>
                </a:cubicBezTo>
                <a:cubicBezTo>
                  <a:pt x="2133" y="13818"/>
                  <a:pt x="-1536" y="16273"/>
                  <a:pt x="700" y="19505"/>
                </a:cubicBezTo>
                <a:cubicBezTo>
                  <a:pt x="1800" y="21093"/>
                  <a:pt x="4302" y="20549"/>
                  <a:pt x="5808" y="20549"/>
                </a:cubicBezTo>
                <a:cubicBezTo>
                  <a:pt x="8452" y="20549"/>
                  <a:pt x="11095" y="20549"/>
                  <a:pt x="13740" y="20549"/>
                </a:cubicBezTo>
                <a:cubicBezTo>
                  <a:pt x="14814" y="20549"/>
                  <a:pt x="15889" y="20549"/>
                  <a:pt x="16965" y="20549"/>
                </a:cubicBezTo>
                <a:cubicBezTo>
                  <a:pt x="20064" y="20549"/>
                  <a:pt x="19874" y="15701"/>
                  <a:pt x="17786" y="14069"/>
                </a:cubicBezTo>
                <a:cubicBezTo>
                  <a:pt x="17786" y="14069"/>
                  <a:pt x="18756" y="14827"/>
                  <a:pt x="17786" y="14069"/>
                </a:cubicBezTo>
                <a:close/>
                <a:moveTo>
                  <a:pt x="17786" y="1406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2" name="AutoShape 400"/>
          <p:cNvSpPr>
            <a:spLocks/>
          </p:cNvSpPr>
          <p:nvPr/>
        </p:nvSpPr>
        <p:spPr bwMode="auto">
          <a:xfrm>
            <a:off x="5168900" y="4489450"/>
            <a:ext cx="263525" cy="229394"/>
          </a:xfrm>
          <a:custGeom>
            <a:avLst/>
            <a:gdLst/>
            <a:ahLst/>
            <a:cxnLst/>
            <a:rect l="0" t="0" r="r" b="b"/>
            <a:pathLst>
              <a:path w="18303" h="21600">
                <a:moveTo>
                  <a:pt x="17284" y="16306"/>
                </a:moveTo>
                <a:cubicBezTo>
                  <a:pt x="15125" y="19120"/>
                  <a:pt x="12069" y="20084"/>
                  <a:pt x="9153" y="20084"/>
                </a:cubicBezTo>
                <a:cubicBezTo>
                  <a:pt x="7499" y="20084"/>
                  <a:pt x="5800" y="19772"/>
                  <a:pt x="4242" y="19005"/>
                </a:cubicBezTo>
                <a:cubicBezTo>
                  <a:pt x="3612" y="18696"/>
                  <a:pt x="1051" y="17281"/>
                  <a:pt x="1022" y="16211"/>
                </a:cubicBezTo>
                <a:cubicBezTo>
                  <a:pt x="1022" y="13972"/>
                  <a:pt x="3778" y="16744"/>
                  <a:pt x="4368" y="17034"/>
                </a:cubicBezTo>
                <a:cubicBezTo>
                  <a:pt x="6066" y="17865"/>
                  <a:pt x="7931" y="18149"/>
                  <a:pt x="9728" y="18063"/>
                </a:cubicBezTo>
                <a:cubicBezTo>
                  <a:pt x="11296" y="17988"/>
                  <a:pt x="12913" y="17647"/>
                  <a:pt x="14365" y="16810"/>
                </a:cubicBezTo>
                <a:cubicBezTo>
                  <a:pt x="14882" y="16510"/>
                  <a:pt x="17452" y="13870"/>
                  <a:pt x="17284" y="16306"/>
                </a:cubicBezTo>
                <a:cubicBezTo>
                  <a:pt x="17284" y="16306"/>
                  <a:pt x="17284" y="16306"/>
                  <a:pt x="17284" y="16306"/>
                </a:cubicBezTo>
                <a:close/>
                <a:moveTo>
                  <a:pt x="6879" y="2778"/>
                </a:moveTo>
                <a:cubicBezTo>
                  <a:pt x="7591" y="6903"/>
                  <a:pt x="7715" y="11036"/>
                  <a:pt x="7725" y="15261"/>
                </a:cubicBezTo>
                <a:cubicBezTo>
                  <a:pt x="7051" y="15169"/>
                  <a:pt x="6372" y="15171"/>
                  <a:pt x="5697" y="15089"/>
                </a:cubicBezTo>
                <a:cubicBezTo>
                  <a:pt x="5292" y="15040"/>
                  <a:pt x="5456" y="11727"/>
                  <a:pt x="5440" y="11071"/>
                </a:cubicBezTo>
                <a:cubicBezTo>
                  <a:pt x="5400" y="9531"/>
                  <a:pt x="5326" y="7989"/>
                  <a:pt x="5174" y="6463"/>
                </a:cubicBezTo>
                <a:cubicBezTo>
                  <a:pt x="5044" y="5154"/>
                  <a:pt x="4640" y="3774"/>
                  <a:pt x="4624" y="2466"/>
                </a:cubicBezTo>
                <a:cubicBezTo>
                  <a:pt x="5347" y="2729"/>
                  <a:pt x="6141" y="2630"/>
                  <a:pt x="6879" y="2778"/>
                </a:cubicBezTo>
                <a:cubicBezTo>
                  <a:pt x="6879" y="2778"/>
                  <a:pt x="6439" y="2689"/>
                  <a:pt x="6879" y="2778"/>
                </a:cubicBezTo>
                <a:close/>
                <a:moveTo>
                  <a:pt x="13704" y="14752"/>
                </a:moveTo>
                <a:cubicBezTo>
                  <a:pt x="13716" y="10974"/>
                  <a:pt x="13761" y="7141"/>
                  <a:pt x="14432" y="3455"/>
                </a:cubicBezTo>
                <a:cubicBezTo>
                  <a:pt x="14762" y="1633"/>
                  <a:pt x="14603" y="1293"/>
                  <a:pt x="13317" y="788"/>
                </a:cubicBezTo>
                <a:cubicBezTo>
                  <a:pt x="11967" y="258"/>
                  <a:pt x="10558" y="0"/>
                  <a:pt x="9153" y="0"/>
                </a:cubicBezTo>
                <a:cubicBezTo>
                  <a:pt x="7868" y="0"/>
                  <a:pt x="6581" y="217"/>
                  <a:pt x="5338" y="657"/>
                </a:cubicBezTo>
                <a:cubicBezTo>
                  <a:pt x="4349" y="1007"/>
                  <a:pt x="3415" y="1154"/>
                  <a:pt x="3751" y="2811"/>
                </a:cubicBezTo>
                <a:cubicBezTo>
                  <a:pt x="4535" y="6691"/>
                  <a:pt x="4589" y="10753"/>
                  <a:pt x="4602" y="14752"/>
                </a:cubicBezTo>
                <a:cubicBezTo>
                  <a:pt x="3312" y="14424"/>
                  <a:pt x="-1650" y="13035"/>
                  <a:pt x="560" y="17032"/>
                </a:cubicBezTo>
                <a:cubicBezTo>
                  <a:pt x="2485" y="20510"/>
                  <a:pt x="6129" y="21600"/>
                  <a:pt x="9153" y="21600"/>
                </a:cubicBezTo>
                <a:cubicBezTo>
                  <a:pt x="12183" y="21600"/>
                  <a:pt x="15818" y="20511"/>
                  <a:pt x="17746" y="17023"/>
                </a:cubicBezTo>
                <a:cubicBezTo>
                  <a:pt x="19950" y="13033"/>
                  <a:pt x="14993" y="14424"/>
                  <a:pt x="13704" y="14752"/>
                </a:cubicBezTo>
                <a:cubicBezTo>
                  <a:pt x="13719" y="9923"/>
                  <a:pt x="16420" y="14063"/>
                  <a:pt x="13704" y="14752"/>
                </a:cubicBezTo>
                <a:close/>
                <a:moveTo>
                  <a:pt x="13704" y="1475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3" name="AutoShape 401"/>
          <p:cNvSpPr>
            <a:spLocks/>
          </p:cNvSpPr>
          <p:nvPr/>
        </p:nvSpPr>
        <p:spPr bwMode="auto">
          <a:xfrm>
            <a:off x="5797550" y="4508500"/>
            <a:ext cx="197644" cy="100807"/>
          </a:xfrm>
          <a:custGeom>
            <a:avLst/>
            <a:gdLst/>
            <a:ahLst/>
            <a:cxnLst/>
            <a:rect l="0" t="0" r="r" b="b"/>
            <a:pathLst>
              <a:path w="21275" h="20400">
                <a:moveTo>
                  <a:pt x="15993" y="9951"/>
                </a:moveTo>
                <a:cubicBezTo>
                  <a:pt x="15692" y="9951"/>
                  <a:pt x="14425" y="10309"/>
                  <a:pt x="14233" y="9951"/>
                </a:cubicBezTo>
                <a:cubicBezTo>
                  <a:pt x="14152" y="9795"/>
                  <a:pt x="14152" y="6787"/>
                  <a:pt x="14233" y="6634"/>
                </a:cubicBezTo>
                <a:cubicBezTo>
                  <a:pt x="14317" y="6478"/>
                  <a:pt x="15911" y="6478"/>
                  <a:pt x="15993" y="6634"/>
                </a:cubicBezTo>
                <a:cubicBezTo>
                  <a:pt x="16184" y="6993"/>
                  <a:pt x="15993" y="9379"/>
                  <a:pt x="15993" y="9951"/>
                </a:cubicBezTo>
                <a:cubicBezTo>
                  <a:pt x="15993" y="9951"/>
                  <a:pt x="15993" y="9951"/>
                  <a:pt x="15993" y="9951"/>
                </a:cubicBezTo>
                <a:close/>
                <a:moveTo>
                  <a:pt x="1912" y="0"/>
                </a:moveTo>
                <a:cubicBezTo>
                  <a:pt x="-325" y="0"/>
                  <a:pt x="151" y="5452"/>
                  <a:pt x="151" y="8162"/>
                </a:cubicBezTo>
                <a:cubicBezTo>
                  <a:pt x="151" y="10982"/>
                  <a:pt x="-242" y="14893"/>
                  <a:pt x="241" y="17631"/>
                </a:cubicBezTo>
                <a:cubicBezTo>
                  <a:pt x="731" y="20403"/>
                  <a:pt x="2418" y="19899"/>
                  <a:pt x="3622" y="19899"/>
                </a:cubicBezTo>
                <a:cubicBezTo>
                  <a:pt x="5773" y="19899"/>
                  <a:pt x="7924" y="19899"/>
                  <a:pt x="10076" y="19899"/>
                </a:cubicBezTo>
                <a:cubicBezTo>
                  <a:pt x="11521" y="19899"/>
                  <a:pt x="17454" y="21600"/>
                  <a:pt x="17961" y="18732"/>
                </a:cubicBezTo>
                <a:cubicBezTo>
                  <a:pt x="19066" y="12487"/>
                  <a:pt x="20169" y="6242"/>
                  <a:pt x="21275" y="0"/>
                </a:cubicBezTo>
                <a:cubicBezTo>
                  <a:pt x="14819" y="0"/>
                  <a:pt x="8366" y="0"/>
                  <a:pt x="1912" y="0"/>
                </a:cubicBezTo>
                <a:cubicBezTo>
                  <a:pt x="939" y="0"/>
                  <a:pt x="1912" y="0"/>
                  <a:pt x="1912" y="0"/>
                </a:cubicBezTo>
                <a:close/>
                <a:moveTo>
                  <a:pt x="1912"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4" name="AutoShape 402"/>
          <p:cNvSpPr>
            <a:spLocks/>
          </p:cNvSpPr>
          <p:nvPr/>
        </p:nvSpPr>
        <p:spPr bwMode="auto">
          <a:xfrm>
            <a:off x="5994400" y="4521200"/>
            <a:ext cx="52388" cy="65088"/>
          </a:xfrm>
          <a:custGeom>
            <a:avLst/>
            <a:gdLst/>
            <a:ahLst/>
            <a:cxnLst/>
            <a:rect l="0" t="0" r="r" b="b"/>
            <a:pathLst>
              <a:path w="21600" h="21600">
                <a:moveTo>
                  <a:pt x="8094" y="0"/>
                </a:moveTo>
                <a:cubicBezTo>
                  <a:pt x="5399" y="7199"/>
                  <a:pt x="2695" y="14401"/>
                  <a:pt x="0" y="21600"/>
                </a:cubicBezTo>
                <a:cubicBezTo>
                  <a:pt x="3678" y="21600"/>
                  <a:pt x="7356" y="21600"/>
                  <a:pt x="11036" y="21600"/>
                </a:cubicBezTo>
                <a:cubicBezTo>
                  <a:pt x="14489" y="21600"/>
                  <a:pt x="13879" y="20603"/>
                  <a:pt x="14867" y="17956"/>
                </a:cubicBezTo>
                <a:cubicBezTo>
                  <a:pt x="17107" y="11970"/>
                  <a:pt x="19358" y="5985"/>
                  <a:pt x="21600" y="0"/>
                </a:cubicBezTo>
                <a:cubicBezTo>
                  <a:pt x="17097" y="0"/>
                  <a:pt x="12602" y="0"/>
                  <a:pt x="8094" y="0"/>
                </a:cubicBezTo>
                <a:cubicBezTo>
                  <a:pt x="8094" y="0"/>
                  <a:pt x="8094" y="0"/>
                  <a:pt x="8094" y="0"/>
                </a:cubicBezTo>
                <a:close/>
                <a:moveTo>
                  <a:pt x="8094"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5" name="AutoShape 403"/>
          <p:cNvSpPr>
            <a:spLocks/>
          </p:cNvSpPr>
          <p:nvPr/>
        </p:nvSpPr>
        <p:spPr bwMode="auto">
          <a:xfrm>
            <a:off x="5803900" y="4622800"/>
            <a:ext cx="115888" cy="130175"/>
          </a:xfrm>
          <a:custGeom>
            <a:avLst/>
            <a:gdLst/>
            <a:ahLst/>
            <a:cxnLst/>
            <a:rect l="0" t="0" r="r" b="b"/>
            <a:pathLst>
              <a:path w="21079" h="20513">
                <a:moveTo>
                  <a:pt x="14975" y="0"/>
                </a:moveTo>
                <a:cubicBezTo>
                  <a:pt x="14975" y="3387"/>
                  <a:pt x="14975" y="6775"/>
                  <a:pt x="14975" y="10164"/>
                </a:cubicBezTo>
                <a:cubicBezTo>
                  <a:pt x="14975" y="10404"/>
                  <a:pt x="15080" y="12889"/>
                  <a:pt x="14885" y="12889"/>
                </a:cubicBezTo>
                <a:cubicBezTo>
                  <a:pt x="12795" y="12889"/>
                  <a:pt x="10702" y="12889"/>
                  <a:pt x="8610" y="12889"/>
                </a:cubicBezTo>
                <a:cubicBezTo>
                  <a:pt x="7874" y="12889"/>
                  <a:pt x="7139" y="12889"/>
                  <a:pt x="6405" y="12889"/>
                </a:cubicBezTo>
                <a:cubicBezTo>
                  <a:pt x="5826" y="12889"/>
                  <a:pt x="5585" y="11278"/>
                  <a:pt x="4849" y="10808"/>
                </a:cubicBezTo>
                <a:cubicBezTo>
                  <a:pt x="1749" y="8838"/>
                  <a:pt x="122" y="12027"/>
                  <a:pt x="122" y="14176"/>
                </a:cubicBezTo>
                <a:cubicBezTo>
                  <a:pt x="122" y="15385"/>
                  <a:pt x="-153" y="16875"/>
                  <a:pt x="122" y="18045"/>
                </a:cubicBezTo>
                <a:cubicBezTo>
                  <a:pt x="836" y="21062"/>
                  <a:pt x="6064" y="21600"/>
                  <a:pt x="6064" y="18045"/>
                </a:cubicBezTo>
                <a:cubicBezTo>
                  <a:pt x="9290" y="18045"/>
                  <a:pt x="12518" y="18045"/>
                  <a:pt x="15747" y="18045"/>
                </a:cubicBezTo>
                <a:cubicBezTo>
                  <a:pt x="16542" y="18045"/>
                  <a:pt x="20432" y="18443"/>
                  <a:pt x="20917" y="18045"/>
                </a:cubicBezTo>
                <a:cubicBezTo>
                  <a:pt x="21282" y="17743"/>
                  <a:pt x="20917" y="15371"/>
                  <a:pt x="20917" y="14952"/>
                </a:cubicBezTo>
                <a:cubicBezTo>
                  <a:pt x="20917" y="10656"/>
                  <a:pt x="20917" y="6358"/>
                  <a:pt x="20917" y="2061"/>
                </a:cubicBezTo>
                <a:cubicBezTo>
                  <a:pt x="20917" y="1049"/>
                  <a:pt x="21447" y="0"/>
                  <a:pt x="20146" y="0"/>
                </a:cubicBezTo>
                <a:cubicBezTo>
                  <a:pt x="18421" y="0"/>
                  <a:pt x="16698" y="0"/>
                  <a:pt x="14975" y="0"/>
                </a:cubicBezTo>
                <a:cubicBezTo>
                  <a:pt x="14975" y="0"/>
                  <a:pt x="14975" y="0"/>
                  <a:pt x="14975" y="0"/>
                </a:cubicBezTo>
                <a:close/>
                <a:moveTo>
                  <a:pt x="1497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6" name="AutoShape 404"/>
          <p:cNvSpPr>
            <a:spLocks/>
          </p:cNvSpPr>
          <p:nvPr/>
        </p:nvSpPr>
        <p:spPr bwMode="auto">
          <a:xfrm>
            <a:off x="3562350" y="5092700"/>
            <a:ext cx="115094" cy="46038"/>
          </a:xfrm>
          <a:custGeom>
            <a:avLst/>
            <a:gdLst/>
            <a:ahLst/>
            <a:cxnLst/>
            <a:rect l="0" t="0" r="r" b="b"/>
            <a:pathLst>
              <a:path w="20545" h="20367">
                <a:moveTo>
                  <a:pt x="2119" y="16908"/>
                </a:moveTo>
                <a:cubicBezTo>
                  <a:pt x="5209" y="19265"/>
                  <a:pt x="7078" y="21557"/>
                  <a:pt x="10161" y="19671"/>
                </a:cubicBezTo>
                <a:cubicBezTo>
                  <a:pt x="13622" y="17547"/>
                  <a:pt x="17085" y="15434"/>
                  <a:pt x="20545" y="13309"/>
                </a:cubicBezTo>
                <a:cubicBezTo>
                  <a:pt x="16207" y="9928"/>
                  <a:pt x="11869" y="6557"/>
                  <a:pt x="7533" y="3181"/>
                </a:cubicBezTo>
                <a:cubicBezTo>
                  <a:pt x="6160" y="2114"/>
                  <a:pt x="4445" y="-43"/>
                  <a:pt x="2960" y="0"/>
                </a:cubicBezTo>
                <a:cubicBezTo>
                  <a:pt x="-573" y="98"/>
                  <a:pt x="-1055" y="14464"/>
                  <a:pt x="2119" y="16908"/>
                </a:cubicBezTo>
                <a:cubicBezTo>
                  <a:pt x="2119" y="16908"/>
                  <a:pt x="899" y="15970"/>
                  <a:pt x="2119" y="16908"/>
                </a:cubicBezTo>
                <a:close/>
                <a:moveTo>
                  <a:pt x="2119" y="169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7" name="AutoShape 405"/>
          <p:cNvSpPr>
            <a:spLocks/>
          </p:cNvSpPr>
          <p:nvPr/>
        </p:nvSpPr>
        <p:spPr bwMode="auto">
          <a:xfrm>
            <a:off x="3740150" y="5162550"/>
            <a:ext cx="86519" cy="38100"/>
          </a:xfrm>
          <a:custGeom>
            <a:avLst/>
            <a:gdLst/>
            <a:ahLst/>
            <a:cxnLst/>
            <a:rect l="0" t="0" r="r" b="b"/>
            <a:pathLst>
              <a:path w="20792" h="19489">
                <a:moveTo>
                  <a:pt x="17927" y="94"/>
                </a:moveTo>
                <a:cubicBezTo>
                  <a:pt x="15576" y="-553"/>
                  <a:pt x="12572" y="2316"/>
                  <a:pt x="10264" y="3540"/>
                </a:cubicBezTo>
                <a:cubicBezTo>
                  <a:pt x="6842" y="5360"/>
                  <a:pt x="3420" y="7162"/>
                  <a:pt x="0" y="8976"/>
                </a:cubicBezTo>
                <a:cubicBezTo>
                  <a:pt x="4567" y="11995"/>
                  <a:pt x="9136" y="15021"/>
                  <a:pt x="13702" y="18053"/>
                </a:cubicBezTo>
                <a:cubicBezTo>
                  <a:pt x="15884" y="19497"/>
                  <a:pt x="18299" y="21047"/>
                  <a:pt x="19940" y="16220"/>
                </a:cubicBezTo>
                <a:cubicBezTo>
                  <a:pt x="21600" y="11330"/>
                  <a:pt x="20785" y="1996"/>
                  <a:pt x="17927" y="94"/>
                </a:cubicBezTo>
                <a:cubicBezTo>
                  <a:pt x="17927" y="94"/>
                  <a:pt x="19564" y="1186"/>
                  <a:pt x="17927" y="94"/>
                </a:cubicBezTo>
                <a:close/>
                <a:moveTo>
                  <a:pt x="17927" y="9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8" name="AutoShape 406"/>
          <p:cNvSpPr>
            <a:spLocks/>
          </p:cNvSpPr>
          <p:nvPr/>
        </p:nvSpPr>
        <p:spPr bwMode="auto">
          <a:xfrm>
            <a:off x="3562350" y="5105400"/>
            <a:ext cx="262732" cy="96838"/>
          </a:xfrm>
          <a:custGeom>
            <a:avLst/>
            <a:gdLst/>
            <a:ahLst/>
            <a:cxnLst/>
            <a:rect l="0" t="0" r="r" b="b"/>
            <a:pathLst>
              <a:path w="20859" h="19375">
                <a:moveTo>
                  <a:pt x="20319" y="656"/>
                </a:moveTo>
                <a:cubicBezTo>
                  <a:pt x="19420" y="-1113"/>
                  <a:pt x="17415" y="1191"/>
                  <a:pt x="16495" y="1768"/>
                </a:cubicBezTo>
                <a:cubicBezTo>
                  <a:pt x="14019" y="3329"/>
                  <a:pt x="11544" y="4890"/>
                  <a:pt x="9068" y="6451"/>
                </a:cubicBezTo>
                <a:cubicBezTo>
                  <a:pt x="6836" y="7859"/>
                  <a:pt x="4603" y="9266"/>
                  <a:pt x="2371" y="10673"/>
                </a:cubicBezTo>
                <a:cubicBezTo>
                  <a:pt x="1934" y="10951"/>
                  <a:pt x="1498" y="11226"/>
                  <a:pt x="1060" y="11501"/>
                </a:cubicBezTo>
                <a:cubicBezTo>
                  <a:pt x="-85" y="12224"/>
                  <a:pt x="-370" y="16922"/>
                  <a:pt x="541" y="18718"/>
                </a:cubicBezTo>
                <a:cubicBezTo>
                  <a:pt x="1439" y="20487"/>
                  <a:pt x="3446" y="18185"/>
                  <a:pt x="4366" y="17606"/>
                </a:cubicBezTo>
                <a:cubicBezTo>
                  <a:pt x="6841" y="16045"/>
                  <a:pt x="9317" y="14486"/>
                  <a:pt x="11792" y="12925"/>
                </a:cubicBezTo>
                <a:cubicBezTo>
                  <a:pt x="14024" y="11515"/>
                  <a:pt x="16257" y="10111"/>
                  <a:pt x="18489" y="8703"/>
                </a:cubicBezTo>
                <a:cubicBezTo>
                  <a:pt x="18926" y="8426"/>
                  <a:pt x="19363" y="8148"/>
                  <a:pt x="19800" y="7873"/>
                </a:cubicBezTo>
                <a:cubicBezTo>
                  <a:pt x="20944" y="7155"/>
                  <a:pt x="21230" y="2447"/>
                  <a:pt x="20319" y="656"/>
                </a:cubicBezTo>
                <a:cubicBezTo>
                  <a:pt x="20088" y="203"/>
                  <a:pt x="20634" y="1275"/>
                  <a:pt x="20319" y="656"/>
                </a:cubicBezTo>
                <a:close/>
                <a:moveTo>
                  <a:pt x="20319" y="65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79" name="AutoShape 407"/>
          <p:cNvSpPr>
            <a:spLocks/>
          </p:cNvSpPr>
          <p:nvPr/>
        </p:nvSpPr>
        <p:spPr bwMode="auto">
          <a:xfrm>
            <a:off x="3644900" y="4940300"/>
            <a:ext cx="114300" cy="162719"/>
          </a:xfrm>
          <a:custGeom>
            <a:avLst/>
            <a:gdLst/>
            <a:ahLst/>
            <a:cxnLst/>
            <a:rect l="0" t="0" r="r" b="b"/>
            <a:pathLst>
              <a:path w="16573" h="20196">
                <a:moveTo>
                  <a:pt x="5626" y="14226"/>
                </a:moveTo>
                <a:cubicBezTo>
                  <a:pt x="7757" y="12307"/>
                  <a:pt x="9301" y="10871"/>
                  <a:pt x="9530" y="8028"/>
                </a:cubicBezTo>
                <a:cubicBezTo>
                  <a:pt x="12855" y="9954"/>
                  <a:pt x="13951" y="14436"/>
                  <a:pt x="11462" y="17248"/>
                </a:cubicBezTo>
                <a:cubicBezTo>
                  <a:pt x="9021" y="20008"/>
                  <a:pt x="2698" y="16851"/>
                  <a:pt x="5626" y="14226"/>
                </a:cubicBezTo>
                <a:cubicBezTo>
                  <a:pt x="6668" y="13287"/>
                  <a:pt x="4583" y="15161"/>
                  <a:pt x="5626" y="14226"/>
                </a:cubicBezTo>
                <a:close/>
                <a:moveTo>
                  <a:pt x="1620" y="16255"/>
                </a:moveTo>
                <a:cubicBezTo>
                  <a:pt x="4287" y="21347"/>
                  <a:pt x="12947" y="21600"/>
                  <a:pt x="15658" y="16459"/>
                </a:cubicBezTo>
                <a:cubicBezTo>
                  <a:pt x="18720" y="10653"/>
                  <a:pt x="13516" y="3778"/>
                  <a:pt x="8671" y="0"/>
                </a:cubicBezTo>
                <a:cubicBezTo>
                  <a:pt x="9271" y="2817"/>
                  <a:pt x="6065" y="4938"/>
                  <a:pt x="4092" y="6754"/>
                </a:cubicBezTo>
                <a:cubicBezTo>
                  <a:pt x="1085" y="9520"/>
                  <a:pt x="-288" y="12610"/>
                  <a:pt x="1620" y="16255"/>
                </a:cubicBezTo>
                <a:cubicBezTo>
                  <a:pt x="3641" y="20114"/>
                  <a:pt x="-2880" y="7664"/>
                  <a:pt x="1620" y="16255"/>
                </a:cubicBezTo>
                <a:close/>
                <a:moveTo>
                  <a:pt x="1620" y="16255"/>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0" name="AutoShape 408"/>
          <p:cNvSpPr>
            <a:spLocks/>
          </p:cNvSpPr>
          <p:nvPr/>
        </p:nvSpPr>
        <p:spPr bwMode="auto">
          <a:xfrm>
            <a:off x="4133850" y="4972050"/>
            <a:ext cx="26988" cy="26988"/>
          </a:xfrm>
          <a:custGeom>
            <a:avLst/>
            <a:gdLst/>
            <a:ahLst/>
            <a:cxnLst/>
            <a:rect l="0" t="0" r="r" b="b"/>
            <a:pathLst>
              <a:path w="15623" h="15620">
                <a:moveTo>
                  <a:pt x="14260" y="7729"/>
                </a:moveTo>
                <a:cubicBezTo>
                  <a:pt x="12243" y="5717"/>
                  <a:pt x="10226" y="3697"/>
                  <a:pt x="8211" y="1685"/>
                </a:cubicBezTo>
                <a:cubicBezTo>
                  <a:pt x="3412" y="-3123"/>
                  <a:pt x="-3123" y="3404"/>
                  <a:pt x="1681" y="8212"/>
                </a:cubicBezTo>
                <a:cubicBezTo>
                  <a:pt x="3340" y="9875"/>
                  <a:pt x="5593" y="13306"/>
                  <a:pt x="7729" y="14256"/>
                </a:cubicBezTo>
                <a:cubicBezTo>
                  <a:pt x="11948" y="18477"/>
                  <a:pt x="18477" y="11936"/>
                  <a:pt x="14260" y="7729"/>
                </a:cubicBezTo>
                <a:cubicBezTo>
                  <a:pt x="14260" y="7729"/>
                  <a:pt x="16067" y="9532"/>
                  <a:pt x="14260" y="7729"/>
                </a:cubicBezTo>
                <a:close/>
                <a:moveTo>
                  <a:pt x="14260" y="772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1" name="AutoShape 409"/>
          <p:cNvSpPr>
            <a:spLocks/>
          </p:cNvSpPr>
          <p:nvPr/>
        </p:nvSpPr>
        <p:spPr bwMode="auto">
          <a:xfrm>
            <a:off x="4089400" y="5054600"/>
            <a:ext cx="31750" cy="17463"/>
          </a:xfrm>
          <a:custGeom>
            <a:avLst/>
            <a:gdLst/>
            <a:ahLst/>
            <a:cxnLst/>
            <a:rect l="0" t="0" r="r" b="b"/>
            <a:pathLst>
              <a:path w="18559" h="20283">
                <a:moveTo>
                  <a:pt x="13994" y="804"/>
                </a:moveTo>
                <a:cubicBezTo>
                  <a:pt x="11371" y="804"/>
                  <a:pt x="6982" y="-1005"/>
                  <a:pt x="4559" y="804"/>
                </a:cubicBezTo>
                <a:cubicBezTo>
                  <a:pt x="-1520" y="804"/>
                  <a:pt x="-1520" y="19347"/>
                  <a:pt x="4559" y="19347"/>
                </a:cubicBezTo>
                <a:cubicBezTo>
                  <a:pt x="6227" y="20595"/>
                  <a:pt x="12327" y="20595"/>
                  <a:pt x="13994" y="19347"/>
                </a:cubicBezTo>
                <a:cubicBezTo>
                  <a:pt x="20080" y="19347"/>
                  <a:pt x="20080" y="804"/>
                  <a:pt x="13994" y="804"/>
                </a:cubicBezTo>
                <a:cubicBezTo>
                  <a:pt x="13994" y="804"/>
                  <a:pt x="16595" y="804"/>
                  <a:pt x="13994" y="804"/>
                </a:cubicBezTo>
                <a:close/>
                <a:moveTo>
                  <a:pt x="13994" y="80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2" name="AutoShape 410"/>
          <p:cNvSpPr>
            <a:spLocks/>
          </p:cNvSpPr>
          <p:nvPr/>
        </p:nvSpPr>
        <p:spPr bwMode="auto">
          <a:xfrm>
            <a:off x="4318000" y="5067300"/>
            <a:ext cx="31750" cy="17463"/>
          </a:xfrm>
          <a:custGeom>
            <a:avLst/>
            <a:gdLst/>
            <a:ahLst/>
            <a:cxnLst/>
            <a:rect l="0" t="0" r="r" b="b"/>
            <a:pathLst>
              <a:path w="18559" h="20286">
                <a:moveTo>
                  <a:pt x="13997" y="804"/>
                </a:moveTo>
                <a:cubicBezTo>
                  <a:pt x="11373" y="804"/>
                  <a:pt x="6988" y="-1005"/>
                  <a:pt x="4561" y="804"/>
                </a:cubicBezTo>
                <a:cubicBezTo>
                  <a:pt x="-1521" y="804"/>
                  <a:pt x="-1521" y="19361"/>
                  <a:pt x="4561" y="19361"/>
                </a:cubicBezTo>
                <a:cubicBezTo>
                  <a:pt x="6228" y="20595"/>
                  <a:pt x="12330" y="20595"/>
                  <a:pt x="13997" y="19361"/>
                </a:cubicBezTo>
                <a:cubicBezTo>
                  <a:pt x="20079" y="19361"/>
                  <a:pt x="20079" y="804"/>
                  <a:pt x="13997" y="804"/>
                </a:cubicBezTo>
                <a:cubicBezTo>
                  <a:pt x="13997" y="804"/>
                  <a:pt x="16599" y="804"/>
                  <a:pt x="13997" y="804"/>
                </a:cubicBezTo>
                <a:close/>
                <a:moveTo>
                  <a:pt x="13997" y="80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3" name="AutoShape 411"/>
          <p:cNvSpPr>
            <a:spLocks/>
          </p:cNvSpPr>
          <p:nvPr/>
        </p:nvSpPr>
        <p:spPr bwMode="auto">
          <a:xfrm>
            <a:off x="4292600" y="4984750"/>
            <a:ext cx="26194" cy="26988"/>
          </a:xfrm>
          <a:custGeom>
            <a:avLst/>
            <a:gdLst/>
            <a:ahLst/>
            <a:cxnLst/>
            <a:rect l="0" t="0" r="r" b="b"/>
            <a:pathLst>
              <a:path w="13181" h="15715">
                <a:moveTo>
                  <a:pt x="12244" y="1182"/>
                </a:moveTo>
                <a:cubicBezTo>
                  <a:pt x="7163" y="-4701"/>
                  <a:pt x="-5467" y="13159"/>
                  <a:pt x="2655" y="15612"/>
                </a:cubicBezTo>
                <a:cubicBezTo>
                  <a:pt x="6923" y="16899"/>
                  <a:pt x="16133" y="5685"/>
                  <a:pt x="12244" y="1182"/>
                </a:cubicBezTo>
                <a:cubicBezTo>
                  <a:pt x="10683" y="-621"/>
                  <a:pt x="13820" y="3006"/>
                  <a:pt x="12244" y="1182"/>
                </a:cubicBezTo>
                <a:close/>
                <a:moveTo>
                  <a:pt x="12244" y="118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4" name="AutoShape 412"/>
          <p:cNvSpPr>
            <a:spLocks/>
          </p:cNvSpPr>
          <p:nvPr/>
        </p:nvSpPr>
        <p:spPr bwMode="auto">
          <a:xfrm>
            <a:off x="4222750" y="4940300"/>
            <a:ext cx="18257" cy="32544"/>
          </a:xfrm>
          <a:custGeom>
            <a:avLst/>
            <a:gdLst/>
            <a:ahLst/>
            <a:cxnLst/>
            <a:rect l="0" t="0" r="r" b="b"/>
            <a:pathLst>
              <a:path w="14738" h="17159">
                <a:moveTo>
                  <a:pt x="7431" y="17159"/>
                </a:moveTo>
                <a:cubicBezTo>
                  <a:pt x="19341" y="17159"/>
                  <a:pt x="15665" y="-4441"/>
                  <a:pt x="3795" y="828"/>
                </a:cubicBezTo>
                <a:cubicBezTo>
                  <a:pt x="-2259" y="3518"/>
                  <a:pt x="-1086" y="17159"/>
                  <a:pt x="7431" y="17159"/>
                </a:cubicBezTo>
                <a:cubicBezTo>
                  <a:pt x="9217" y="17159"/>
                  <a:pt x="3841" y="17159"/>
                  <a:pt x="7431" y="17159"/>
                </a:cubicBezTo>
                <a:close/>
                <a:moveTo>
                  <a:pt x="7431" y="1715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5" name="AutoShape 413"/>
          <p:cNvSpPr>
            <a:spLocks/>
          </p:cNvSpPr>
          <p:nvPr/>
        </p:nvSpPr>
        <p:spPr bwMode="auto">
          <a:xfrm>
            <a:off x="4152900" y="5003800"/>
            <a:ext cx="130175" cy="147638"/>
          </a:xfrm>
          <a:custGeom>
            <a:avLst/>
            <a:gdLst/>
            <a:ahLst/>
            <a:cxnLst/>
            <a:rect l="0" t="0" r="r" b="b"/>
            <a:pathLst>
              <a:path w="16572" h="21494">
                <a:moveTo>
                  <a:pt x="11403" y="15691"/>
                </a:moveTo>
                <a:cubicBezTo>
                  <a:pt x="10179" y="16025"/>
                  <a:pt x="10368" y="16947"/>
                  <a:pt x="10368" y="18092"/>
                </a:cubicBezTo>
                <a:cubicBezTo>
                  <a:pt x="10368" y="19782"/>
                  <a:pt x="8747" y="19071"/>
                  <a:pt x="7456" y="19071"/>
                </a:cubicBezTo>
                <a:cubicBezTo>
                  <a:pt x="5887" y="19071"/>
                  <a:pt x="6204" y="18750"/>
                  <a:pt x="6204" y="17064"/>
                </a:cubicBezTo>
                <a:cubicBezTo>
                  <a:pt x="6204" y="15635"/>
                  <a:pt x="3580" y="14472"/>
                  <a:pt x="2870" y="13080"/>
                </a:cubicBezTo>
                <a:cubicBezTo>
                  <a:pt x="143" y="7719"/>
                  <a:pt x="4619" y="1089"/>
                  <a:pt x="9822" y="2603"/>
                </a:cubicBezTo>
                <a:cubicBezTo>
                  <a:pt x="15152" y="4150"/>
                  <a:pt x="16138" y="12530"/>
                  <a:pt x="11403" y="15691"/>
                </a:cubicBezTo>
                <a:cubicBezTo>
                  <a:pt x="11403" y="15691"/>
                  <a:pt x="13363" y="14384"/>
                  <a:pt x="11403" y="15691"/>
                </a:cubicBezTo>
                <a:close/>
                <a:moveTo>
                  <a:pt x="8285" y="0"/>
                </a:moveTo>
                <a:cubicBezTo>
                  <a:pt x="1479" y="0"/>
                  <a:pt x="-2514" y="9326"/>
                  <a:pt x="1776" y="15441"/>
                </a:cubicBezTo>
                <a:cubicBezTo>
                  <a:pt x="2351" y="16260"/>
                  <a:pt x="4122" y="17259"/>
                  <a:pt x="4122" y="18216"/>
                </a:cubicBezTo>
                <a:cubicBezTo>
                  <a:pt x="4122" y="19254"/>
                  <a:pt x="4122" y="20292"/>
                  <a:pt x="4122" y="21328"/>
                </a:cubicBezTo>
                <a:cubicBezTo>
                  <a:pt x="4122" y="21600"/>
                  <a:pt x="7890" y="21456"/>
                  <a:pt x="8285" y="21456"/>
                </a:cubicBezTo>
                <a:cubicBezTo>
                  <a:pt x="8682" y="21456"/>
                  <a:pt x="12450" y="21600"/>
                  <a:pt x="12450" y="21328"/>
                </a:cubicBezTo>
                <a:cubicBezTo>
                  <a:pt x="12450" y="20292"/>
                  <a:pt x="12450" y="19254"/>
                  <a:pt x="12450" y="18216"/>
                </a:cubicBezTo>
                <a:cubicBezTo>
                  <a:pt x="12450" y="17259"/>
                  <a:pt x="14223" y="16260"/>
                  <a:pt x="14796" y="15441"/>
                </a:cubicBezTo>
                <a:cubicBezTo>
                  <a:pt x="19086" y="9326"/>
                  <a:pt x="15091" y="0"/>
                  <a:pt x="8285" y="0"/>
                </a:cubicBezTo>
                <a:cubicBezTo>
                  <a:pt x="3686" y="0"/>
                  <a:pt x="12885" y="0"/>
                  <a:pt x="8285" y="0"/>
                </a:cubicBezTo>
                <a:close/>
                <a:moveTo>
                  <a:pt x="8285"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6" name="AutoShape 414"/>
          <p:cNvSpPr>
            <a:spLocks/>
          </p:cNvSpPr>
          <p:nvPr/>
        </p:nvSpPr>
        <p:spPr bwMode="auto">
          <a:xfrm>
            <a:off x="4184650" y="5168900"/>
            <a:ext cx="65882" cy="32544"/>
          </a:xfrm>
          <a:custGeom>
            <a:avLst/>
            <a:gdLst/>
            <a:ahLst/>
            <a:cxnLst/>
            <a:rect l="0" t="0" r="r" b="b"/>
            <a:pathLst>
              <a:path w="20628" h="17324">
                <a:moveTo>
                  <a:pt x="245" y="9008"/>
                </a:moveTo>
                <a:cubicBezTo>
                  <a:pt x="1994" y="9008"/>
                  <a:pt x="3741" y="9008"/>
                  <a:pt x="5489" y="9008"/>
                </a:cubicBezTo>
                <a:cubicBezTo>
                  <a:pt x="4091" y="20096"/>
                  <a:pt x="16784" y="20096"/>
                  <a:pt x="15383" y="9008"/>
                </a:cubicBezTo>
                <a:cubicBezTo>
                  <a:pt x="20011" y="9008"/>
                  <a:pt x="20628" y="10643"/>
                  <a:pt x="20628" y="2683"/>
                </a:cubicBezTo>
                <a:cubicBezTo>
                  <a:pt x="20628" y="-1504"/>
                  <a:pt x="16603" y="460"/>
                  <a:pt x="14501" y="460"/>
                </a:cubicBezTo>
                <a:cubicBezTo>
                  <a:pt x="10341" y="460"/>
                  <a:pt x="6181" y="460"/>
                  <a:pt x="2021" y="460"/>
                </a:cubicBezTo>
                <a:cubicBezTo>
                  <a:pt x="-972" y="460"/>
                  <a:pt x="245" y="4486"/>
                  <a:pt x="245" y="9008"/>
                </a:cubicBezTo>
                <a:cubicBezTo>
                  <a:pt x="245" y="9008"/>
                  <a:pt x="245" y="9008"/>
                  <a:pt x="245" y="9008"/>
                </a:cubicBezTo>
                <a:close/>
                <a:moveTo>
                  <a:pt x="245" y="900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7" name="AutoShape 415"/>
          <p:cNvSpPr>
            <a:spLocks/>
          </p:cNvSpPr>
          <p:nvPr/>
        </p:nvSpPr>
        <p:spPr bwMode="auto">
          <a:xfrm>
            <a:off x="2527300" y="5099050"/>
            <a:ext cx="102394" cy="102394"/>
          </a:xfrm>
          <a:custGeom>
            <a:avLst/>
            <a:gdLst/>
            <a:ahLst/>
            <a:cxnLst/>
            <a:rect l="0" t="0" r="r" b="b"/>
            <a:pathLst>
              <a:path w="20454" h="20406">
                <a:moveTo>
                  <a:pt x="438" y="19929"/>
                </a:moveTo>
                <a:cubicBezTo>
                  <a:pt x="3546" y="19929"/>
                  <a:pt x="6654" y="19929"/>
                  <a:pt x="9762" y="19929"/>
                </a:cubicBezTo>
                <a:cubicBezTo>
                  <a:pt x="11284" y="19929"/>
                  <a:pt x="18896" y="21003"/>
                  <a:pt x="19975" y="19929"/>
                </a:cubicBezTo>
                <a:cubicBezTo>
                  <a:pt x="20958" y="18950"/>
                  <a:pt x="19975" y="12023"/>
                  <a:pt x="19975" y="10645"/>
                </a:cubicBezTo>
                <a:cubicBezTo>
                  <a:pt x="19975" y="9131"/>
                  <a:pt x="21053" y="1549"/>
                  <a:pt x="19975" y="477"/>
                </a:cubicBezTo>
                <a:cubicBezTo>
                  <a:pt x="18990" y="-504"/>
                  <a:pt x="12030" y="477"/>
                  <a:pt x="10650" y="477"/>
                </a:cubicBezTo>
                <a:cubicBezTo>
                  <a:pt x="9128" y="477"/>
                  <a:pt x="1515" y="-597"/>
                  <a:pt x="438" y="477"/>
                </a:cubicBezTo>
                <a:cubicBezTo>
                  <a:pt x="-547" y="1459"/>
                  <a:pt x="438" y="8385"/>
                  <a:pt x="438" y="9759"/>
                </a:cubicBezTo>
                <a:cubicBezTo>
                  <a:pt x="438" y="13151"/>
                  <a:pt x="438" y="16544"/>
                  <a:pt x="438" y="19929"/>
                </a:cubicBezTo>
                <a:cubicBezTo>
                  <a:pt x="438" y="19929"/>
                  <a:pt x="438" y="19929"/>
                  <a:pt x="438" y="19929"/>
                </a:cubicBezTo>
                <a:close/>
                <a:moveTo>
                  <a:pt x="438" y="1992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8" name="AutoShape 416"/>
          <p:cNvSpPr>
            <a:spLocks/>
          </p:cNvSpPr>
          <p:nvPr/>
        </p:nvSpPr>
        <p:spPr bwMode="auto">
          <a:xfrm>
            <a:off x="2647950" y="5099050"/>
            <a:ext cx="102394" cy="102394"/>
          </a:xfrm>
          <a:custGeom>
            <a:avLst/>
            <a:gdLst/>
            <a:ahLst/>
            <a:cxnLst/>
            <a:rect l="0" t="0" r="r" b="b"/>
            <a:pathLst>
              <a:path w="20455" h="20406">
                <a:moveTo>
                  <a:pt x="438" y="19929"/>
                </a:moveTo>
                <a:cubicBezTo>
                  <a:pt x="3547" y="19929"/>
                  <a:pt x="6655" y="19929"/>
                  <a:pt x="9763" y="19929"/>
                </a:cubicBezTo>
                <a:cubicBezTo>
                  <a:pt x="11285" y="19929"/>
                  <a:pt x="18898" y="21003"/>
                  <a:pt x="19977" y="19929"/>
                </a:cubicBezTo>
                <a:cubicBezTo>
                  <a:pt x="20960" y="18950"/>
                  <a:pt x="19977" y="12023"/>
                  <a:pt x="19977" y="10645"/>
                </a:cubicBezTo>
                <a:cubicBezTo>
                  <a:pt x="19977" y="9131"/>
                  <a:pt x="21054" y="1549"/>
                  <a:pt x="19977" y="477"/>
                </a:cubicBezTo>
                <a:cubicBezTo>
                  <a:pt x="18992" y="-504"/>
                  <a:pt x="12031" y="477"/>
                  <a:pt x="10652" y="477"/>
                </a:cubicBezTo>
                <a:cubicBezTo>
                  <a:pt x="9129" y="477"/>
                  <a:pt x="1516" y="-597"/>
                  <a:pt x="438" y="477"/>
                </a:cubicBezTo>
                <a:cubicBezTo>
                  <a:pt x="-546" y="1459"/>
                  <a:pt x="438" y="8385"/>
                  <a:pt x="438" y="9759"/>
                </a:cubicBezTo>
                <a:cubicBezTo>
                  <a:pt x="438" y="13151"/>
                  <a:pt x="438" y="16544"/>
                  <a:pt x="438" y="19929"/>
                </a:cubicBezTo>
                <a:cubicBezTo>
                  <a:pt x="438" y="19929"/>
                  <a:pt x="438" y="19929"/>
                  <a:pt x="438" y="19929"/>
                </a:cubicBezTo>
                <a:close/>
                <a:moveTo>
                  <a:pt x="438" y="1992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89" name="AutoShape 417"/>
          <p:cNvSpPr>
            <a:spLocks/>
          </p:cNvSpPr>
          <p:nvPr/>
        </p:nvSpPr>
        <p:spPr bwMode="auto">
          <a:xfrm>
            <a:off x="2514600" y="4940300"/>
            <a:ext cx="246063" cy="146844"/>
          </a:xfrm>
          <a:custGeom>
            <a:avLst/>
            <a:gdLst/>
            <a:ahLst/>
            <a:cxnLst/>
            <a:rect l="0" t="0" r="r" b="b"/>
            <a:pathLst>
              <a:path w="21403" h="20642">
                <a:moveTo>
                  <a:pt x="14965" y="2265"/>
                </a:moveTo>
                <a:cubicBezTo>
                  <a:pt x="15998" y="2265"/>
                  <a:pt x="17484" y="4457"/>
                  <a:pt x="17038" y="6252"/>
                </a:cubicBezTo>
                <a:cubicBezTo>
                  <a:pt x="16507" y="8378"/>
                  <a:pt x="14063" y="8780"/>
                  <a:pt x="12886" y="8999"/>
                </a:cubicBezTo>
                <a:cubicBezTo>
                  <a:pt x="12980" y="7159"/>
                  <a:pt x="13264" y="2265"/>
                  <a:pt x="14965" y="2265"/>
                </a:cubicBezTo>
                <a:cubicBezTo>
                  <a:pt x="15965" y="2265"/>
                  <a:pt x="13868" y="2265"/>
                  <a:pt x="14965" y="2265"/>
                </a:cubicBezTo>
                <a:close/>
                <a:moveTo>
                  <a:pt x="4276" y="5709"/>
                </a:moveTo>
                <a:cubicBezTo>
                  <a:pt x="4276" y="3873"/>
                  <a:pt x="5822" y="1439"/>
                  <a:pt x="6978" y="2515"/>
                </a:cubicBezTo>
                <a:cubicBezTo>
                  <a:pt x="8205" y="3656"/>
                  <a:pt x="8392" y="7021"/>
                  <a:pt x="8493" y="9003"/>
                </a:cubicBezTo>
                <a:cubicBezTo>
                  <a:pt x="7424" y="8807"/>
                  <a:pt x="4276" y="8260"/>
                  <a:pt x="4276" y="5709"/>
                </a:cubicBezTo>
                <a:cubicBezTo>
                  <a:pt x="4276" y="4099"/>
                  <a:pt x="4276" y="7614"/>
                  <a:pt x="4276" y="5709"/>
                </a:cubicBezTo>
                <a:close/>
                <a:moveTo>
                  <a:pt x="12827" y="11448"/>
                </a:moveTo>
                <a:cubicBezTo>
                  <a:pt x="14225" y="10527"/>
                  <a:pt x="16015" y="10703"/>
                  <a:pt x="17401" y="9044"/>
                </a:cubicBezTo>
                <a:cubicBezTo>
                  <a:pt x="19370" y="6688"/>
                  <a:pt x="18413" y="2375"/>
                  <a:pt x="16520" y="668"/>
                </a:cubicBezTo>
                <a:cubicBezTo>
                  <a:pt x="15140" y="-579"/>
                  <a:pt x="13624" y="-48"/>
                  <a:pt x="12715" y="2003"/>
                </a:cubicBezTo>
                <a:cubicBezTo>
                  <a:pt x="12181" y="3210"/>
                  <a:pt x="11889" y="4667"/>
                  <a:pt x="11704" y="6103"/>
                </a:cubicBezTo>
                <a:cubicBezTo>
                  <a:pt x="11469" y="7933"/>
                  <a:pt x="11927" y="9152"/>
                  <a:pt x="10689" y="9152"/>
                </a:cubicBezTo>
                <a:cubicBezTo>
                  <a:pt x="9617" y="9152"/>
                  <a:pt x="9953" y="8820"/>
                  <a:pt x="9780" y="7041"/>
                </a:cubicBezTo>
                <a:cubicBezTo>
                  <a:pt x="9628" y="5478"/>
                  <a:pt x="9375" y="3889"/>
                  <a:pt x="8870" y="2517"/>
                </a:cubicBezTo>
                <a:cubicBezTo>
                  <a:pt x="8000" y="150"/>
                  <a:pt x="6400" y="-725"/>
                  <a:pt x="4858" y="668"/>
                </a:cubicBezTo>
                <a:cubicBezTo>
                  <a:pt x="3161" y="2201"/>
                  <a:pt x="2030" y="6146"/>
                  <a:pt x="3659" y="8615"/>
                </a:cubicBezTo>
                <a:cubicBezTo>
                  <a:pt x="5055" y="10734"/>
                  <a:pt x="7027" y="10446"/>
                  <a:pt x="8551" y="11448"/>
                </a:cubicBezTo>
                <a:cubicBezTo>
                  <a:pt x="6122" y="11448"/>
                  <a:pt x="3693" y="11448"/>
                  <a:pt x="1264" y="11448"/>
                </a:cubicBezTo>
                <a:cubicBezTo>
                  <a:pt x="516" y="11448"/>
                  <a:pt x="0" y="10963"/>
                  <a:pt x="0" y="12248"/>
                </a:cubicBezTo>
                <a:cubicBezTo>
                  <a:pt x="0" y="14639"/>
                  <a:pt x="0" y="17030"/>
                  <a:pt x="0" y="19420"/>
                </a:cubicBezTo>
                <a:cubicBezTo>
                  <a:pt x="0" y="20875"/>
                  <a:pt x="2" y="20627"/>
                  <a:pt x="891" y="20627"/>
                </a:cubicBezTo>
                <a:cubicBezTo>
                  <a:pt x="2388" y="20627"/>
                  <a:pt x="3885" y="20627"/>
                  <a:pt x="5382" y="20627"/>
                </a:cubicBezTo>
                <a:cubicBezTo>
                  <a:pt x="6691" y="20627"/>
                  <a:pt x="8000" y="20627"/>
                  <a:pt x="9309" y="20627"/>
                </a:cubicBezTo>
                <a:cubicBezTo>
                  <a:pt x="10301" y="20627"/>
                  <a:pt x="9977" y="20017"/>
                  <a:pt x="9977" y="18430"/>
                </a:cubicBezTo>
                <a:cubicBezTo>
                  <a:pt x="9977" y="16256"/>
                  <a:pt x="9977" y="14085"/>
                  <a:pt x="9977" y="11913"/>
                </a:cubicBezTo>
                <a:cubicBezTo>
                  <a:pt x="9977" y="11026"/>
                  <a:pt x="11402" y="10941"/>
                  <a:pt x="11402" y="12248"/>
                </a:cubicBezTo>
                <a:cubicBezTo>
                  <a:pt x="11402" y="14481"/>
                  <a:pt x="11402" y="16716"/>
                  <a:pt x="11402" y="18951"/>
                </a:cubicBezTo>
                <a:cubicBezTo>
                  <a:pt x="11402" y="20682"/>
                  <a:pt x="11247" y="20627"/>
                  <a:pt x="12293" y="20627"/>
                </a:cubicBezTo>
                <a:cubicBezTo>
                  <a:pt x="15098" y="20627"/>
                  <a:pt x="17905" y="20627"/>
                  <a:pt x="20711" y="20627"/>
                </a:cubicBezTo>
                <a:cubicBezTo>
                  <a:pt x="21600" y="20627"/>
                  <a:pt x="21378" y="20420"/>
                  <a:pt x="21378" y="18951"/>
                </a:cubicBezTo>
                <a:cubicBezTo>
                  <a:pt x="21378" y="16605"/>
                  <a:pt x="21378" y="14261"/>
                  <a:pt x="21378" y="11913"/>
                </a:cubicBezTo>
                <a:cubicBezTo>
                  <a:pt x="21378" y="10890"/>
                  <a:pt x="18269" y="11448"/>
                  <a:pt x="17685" y="11448"/>
                </a:cubicBezTo>
                <a:cubicBezTo>
                  <a:pt x="16065" y="11448"/>
                  <a:pt x="14446" y="11448"/>
                  <a:pt x="12827" y="11448"/>
                </a:cubicBezTo>
                <a:cubicBezTo>
                  <a:pt x="12827" y="11448"/>
                  <a:pt x="12827" y="11448"/>
                  <a:pt x="12827" y="11448"/>
                </a:cubicBezTo>
                <a:close/>
                <a:moveTo>
                  <a:pt x="12827" y="1144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0" name="AutoShape 418"/>
          <p:cNvSpPr>
            <a:spLocks/>
          </p:cNvSpPr>
          <p:nvPr/>
        </p:nvSpPr>
        <p:spPr bwMode="auto">
          <a:xfrm>
            <a:off x="3041650" y="4940300"/>
            <a:ext cx="219869" cy="217488"/>
          </a:xfrm>
          <a:custGeom>
            <a:avLst/>
            <a:gdLst/>
            <a:ahLst/>
            <a:cxnLst/>
            <a:rect l="0" t="0" r="r" b="b"/>
            <a:pathLst>
              <a:path w="21600" h="20995">
                <a:moveTo>
                  <a:pt x="14778" y="8927"/>
                </a:moveTo>
                <a:cubicBezTo>
                  <a:pt x="14158" y="8318"/>
                  <a:pt x="13124" y="8318"/>
                  <a:pt x="12504" y="8927"/>
                </a:cubicBezTo>
                <a:cubicBezTo>
                  <a:pt x="15316" y="5802"/>
                  <a:pt x="9944" y="1950"/>
                  <a:pt x="7957" y="0"/>
                </a:cubicBezTo>
                <a:cubicBezTo>
                  <a:pt x="7792" y="809"/>
                  <a:pt x="6369" y="5132"/>
                  <a:pt x="6854" y="5611"/>
                </a:cubicBezTo>
                <a:cubicBezTo>
                  <a:pt x="7743" y="6483"/>
                  <a:pt x="8631" y="7355"/>
                  <a:pt x="9519" y="8227"/>
                </a:cubicBezTo>
                <a:cubicBezTo>
                  <a:pt x="10469" y="9161"/>
                  <a:pt x="10040" y="9114"/>
                  <a:pt x="9094" y="10041"/>
                </a:cubicBezTo>
                <a:cubicBezTo>
                  <a:pt x="8597" y="9553"/>
                  <a:pt x="6204" y="6590"/>
                  <a:pt x="5643" y="6701"/>
                </a:cubicBezTo>
                <a:cubicBezTo>
                  <a:pt x="3762" y="7071"/>
                  <a:pt x="1881" y="7441"/>
                  <a:pt x="0" y="7811"/>
                </a:cubicBezTo>
                <a:cubicBezTo>
                  <a:pt x="1987" y="9761"/>
                  <a:pt x="5908" y="15032"/>
                  <a:pt x="9094" y="12273"/>
                </a:cubicBezTo>
                <a:cubicBezTo>
                  <a:pt x="7106" y="14223"/>
                  <a:pt x="14225" y="19539"/>
                  <a:pt x="15492" y="20782"/>
                </a:cubicBezTo>
                <a:cubicBezTo>
                  <a:pt x="16326" y="21600"/>
                  <a:pt x="17292" y="19847"/>
                  <a:pt x="17977" y="19173"/>
                </a:cubicBezTo>
                <a:cubicBezTo>
                  <a:pt x="19185" y="17988"/>
                  <a:pt x="20392" y="16803"/>
                  <a:pt x="21600" y="15619"/>
                </a:cubicBezTo>
                <a:cubicBezTo>
                  <a:pt x="19326" y="13388"/>
                  <a:pt x="17052" y="11157"/>
                  <a:pt x="14778" y="8927"/>
                </a:cubicBezTo>
                <a:cubicBezTo>
                  <a:pt x="14150" y="8310"/>
                  <a:pt x="14778" y="8927"/>
                  <a:pt x="14778" y="8927"/>
                </a:cubicBezTo>
                <a:close/>
                <a:moveTo>
                  <a:pt x="14778" y="892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1" name="AutoShape 419"/>
          <p:cNvSpPr>
            <a:spLocks/>
          </p:cNvSpPr>
          <p:nvPr/>
        </p:nvSpPr>
        <p:spPr bwMode="auto">
          <a:xfrm>
            <a:off x="3213100" y="5111750"/>
            <a:ext cx="88900" cy="86519"/>
          </a:xfrm>
          <a:custGeom>
            <a:avLst/>
            <a:gdLst/>
            <a:ahLst/>
            <a:cxnLst/>
            <a:rect l="0" t="0" r="r" b="b"/>
            <a:pathLst>
              <a:path w="19265" h="20668">
                <a:moveTo>
                  <a:pt x="14969" y="2611"/>
                </a:moveTo>
                <a:cubicBezTo>
                  <a:pt x="14680" y="2295"/>
                  <a:pt x="12786" y="-486"/>
                  <a:pt x="12280" y="74"/>
                </a:cubicBezTo>
                <a:cubicBezTo>
                  <a:pt x="11056" y="1423"/>
                  <a:pt x="9833" y="2776"/>
                  <a:pt x="8609" y="4125"/>
                </a:cubicBezTo>
                <a:cubicBezTo>
                  <a:pt x="5739" y="7292"/>
                  <a:pt x="2870" y="10457"/>
                  <a:pt x="0" y="13624"/>
                </a:cubicBezTo>
                <a:cubicBezTo>
                  <a:pt x="5154" y="19317"/>
                  <a:pt x="10678" y="21114"/>
                  <a:pt x="17943" y="20578"/>
                </a:cubicBezTo>
                <a:cubicBezTo>
                  <a:pt x="21600" y="20313"/>
                  <a:pt x="16693" y="4511"/>
                  <a:pt x="14969" y="2611"/>
                </a:cubicBezTo>
                <a:cubicBezTo>
                  <a:pt x="12474" y="-144"/>
                  <a:pt x="19962" y="8117"/>
                  <a:pt x="14969" y="2611"/>
                </a:cubicBezTo>
                <a:close/>
                <a:moveTo>
                  <a:pt x="14969" y="261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2" name="AutoShape 420"/>
          <p:cNvSpPr>
            <a:spLocks/>
          </p:cNvSpPr>
          <p:nvPr/>
        </p:nvSpPr>
        <p:spPr bwMode="auto">
          <a:xfrm>
            <a:off x="8337550" y="3422650"/>
            <a:ext cx="261938" cy="261938"/>
          </a:xfrm>
          <a:custGeom>
            <a:avLst/>
            <a:gdLst/>
            <a:ahLst/>
            <a:cxnLst/>
            <a:rect l="0" t="0" r="r" b="b"/>
            <a:pathLst>
              <a:path w="21600" h="21600">
                <a:moveTo>
                  <a:pt x="21600" y="13500"/>
                </a:moveTo>
                <a:cubicBezTo>
                  <a:pt x="18397" y="12823"/>
                  <a:pt x="14527" y="14683"/>
                  <a:pt x="11952" y="16427"/>
                </a:cubicBezTo>
                <a:cubicBezTo>
                  <a:pt x="15731" y="12831"/>
                  <a:pt x="19928" y="9860"/>
                  <a:pt x="20715" y="4346"/>
                </a:cubicBezTo>
                <a:cubicBezTo>
                  <a:pt x="16530" y="6181"/>
                  <a:pt x="13680" y="9998"/>
                  <a:pt x="11969" y="14123"/>
                </a:cubicBezTo>
                <a:cubicBezTo>
                  <a:pt x="13179" y="9569"/>
                  <a:pt x="13188" y="4197"/>
                  <a:pt x="10800" y="0"/>
                </a:cubicBezTo>
                <a:cubicBezTo>
                  <a:pt x="8493" y="4153"/>
                  <a:pt x="8437" y="9479"/>
                  <a:pt x="9577" y="13985"/>
                </a:cubicBezTo>
                <a:cubicBezTo>
                  <a:pt x="7862" y="9913"/>
                  <a:pt x="5023" y="6161"/>
                  <a:pt x="886" y="4346"/>
                </a:cubicBezTo>
                <a:cubicBezTo>
                  <a:pt x="1676" y="9859"/>
                  <a:pt x="5871" y="12831"/>
                  <a:pt x="9648" y="16427"/>
                </a:cubicBezTo>
                <a:cubicBezTo>
                  <a:pt x="7075" y="14682"/>
                  <a:pt x="3203" y="12823"/>
                  <a:pt x="0" y="13500"/>
                </a:cubicBezTo>
                <a:cubicBezTo>
                  <a:pt x="1504" y="16508"/>
                  <a:pt x="6094" y="16946"/>
                  <a:pt x="9011" y="17186"/>
                </a:cubicBezTo>
                <a:cubicBezTo>
                  <a:pt x="6647" y="17796"/>
                  <a:pt x="3977" y="17924"/>
                  <a:pt x="1898" y="19321"/>
                </a:cubicBezTo>
                <a:cubicBezTo>
                  <a:pt x="4819" y="20439"/>
                  <a:pt x="7986" y="19745"/>
                  <a:pt x="10125" y="17452"/>
                </a:cubicBezTo>
                <a:cubicBezTo>
                  <a:pt x="9900" y="18836"/>
                  <a:pt x="9675" y="20217"/>
                  <a:pt x="9451" y="21600"/>
                </a:cubicBezTo>
                <a:cubicBezTo>
                  <a:pt x="10350" y="21600"/>
                  <a:pt x="11251" y="21600"/>
                  <a:pt x="12150" y="21600"/>
                </a:cubicBezTo>
                <a:cubicBezTo>
                  <a:pt x="11926" y="20217"/>
                  <a:pt x="11701" y="18836"/>
                  <a:pt x="11475" y="17452"/>
                </a:cubicBezTo>
                <a:cubicBezTo>
                  <a:pt x="13617" y="19744"/>
                  <a:pt x="16780" y="20439"/>
                  <a:pt x="19702" y="19321"/>
                </a:cubicBezTo>
                <a:cubicBezTo>
                  <a:pt x="17623" y="17924"/>
                  <a:pt x="14955" y="17796"/>
                  <a:pt x="12592" y="17186"/>
                </a:cubicBezTo>
                <a:cubicBezTo>
                  <a:pt x="15507" y="16946"/>
                  <a:pt x="20097" y="16509"/>
                  <a:pt x="21600" y="13500"/>
                </a:cubicBezTo>
                <a:cubicBezTo>
                  <a:pt x="18999" y="12949"/>
                  <a:pt x="20417" y="15868"/>
                  <a:pt x="21600" y="13500"/>
                </a:cubicBezTo>
                <a:close/>
                <a:moveTo>
                  <a:pt x="21600" y="135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3" name="AutoShape 421"/>
          <p:cNvSpPr>
            <a:spLocks/>
          </p:cNvSpPr>
          <p:nvPr/>
        </p:nvSpPr>
        <p:spPr bwMode="auto">
          <a:xfrm>
            <a:off x="8947150" y="3568700"/>
            <a:ext cx="26988" cy="28575"/>
          </a:xfrm>
          <a:custGeom>
            <a:avLst/>
            <a:gdLst/>
            <a:ahLst/>
            <a:cxnLst/>
            <a:rect l="0" t="0" r="r" b="b"/>
            <a:pathLst>
              <a:path w="16200" h="21600">
                <a:moveTo>
                  <a:pt x="8098" y="0"/>
                </a:moveTo>
                <a:cubicBezTo>
                  <a:pt x="-2700" y="0"/>
                  <a:pt x="-2700" y="21600"/>
                  <a:pt x="8098" y="21600"/>
                </a:cubicBezTo>
                <a:cubicBezTo>
                  <a:pt x="18900" y="21600"/>
                  <a:pt x="18900" y="0"/>
                  <a:pt x="8098" y="0"/>
                </a:cubicBezTo>
                <a:cubicBezTo>
                  <a:pt x="3477" y="0"/>
                  <a:pt x="12727" y="0"/>
                  <a:pt x="8098" y="0"/>
                </a:cubicBezTo>
                <a:close/>
                <a:moveTo>
                  <a:pt x="8098"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4" name="AutoShape 422"/>
          <p:cNvSpPr>
            <a:spLocks/>
          </p:cNvSpPr>
          <p:nvPr/>
        </p:nvSpPr>
        <p:spPr bwMode="auto">
          <a:xfrm>
            <a:off x="9017000" y="3575050"/>
            <a:ext cx="28575" cy="26988"/>
          </a:xfrm>
          <a:custGeom>
            <a:avLst/>
            <a:gdLst/>
            <a:ahLst/>
            <a:cxnLst/>
            <a:rect l="0" t="0" r="r" b="b"/>
            <a:pathLst>
              <a:path w="21600" h="16200">
                <a:moveTo>
                  <a:pt x="0" y="8097"/>
                </a:moveTo>
                <a:cubicBezTo>
                  <a:pt x="0" y="18901"/>
                  <a:pt x="21600" y="18901"/>
                  <a:pt x="21600" y="8097"/>
                </a:cubicBezTo>
                <a:cubicBezTo>
                  <a:pt x="21600" y="-2699"/>
                  <a:pt x="0" y="-2699"/>
                  <a:pt x="0" y="8097"/>
                </a:cubicBezTo>
                <a:cubicBezTo>
                  <a:pt x="0" y="12714"/>
                  <a:pt x="0" y="3459"/>
                  <a:pt x="0" y="8097"/>
                </a:cubicBezTo>
                <a:close/>
                <a:moveTo>
                  <a:pt x="0" y="8097"/>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5" name="AutoShape 423"/>
          <p:cNvSpPr>
            <a:spLocks/>
          </p:cNvSpPr>
          <p:nvPr/>
        </p:nvSpPr>
        <p:spPr bwMode="auto">
          <a:xfrm>
            <a:off x="8959850" y="3454400"/>
            <a:ext cx="67469" cy="50800"/>
          </a:xfrm>
          <a:custGeom>
            <a:avLst/>
            <a:gdLst/>
            <a:ahLst/>
            <a:cxnLst/>
            <a:rect l="0" t="0" r="r" b="b"/>
            <a:pathLst>
              <a:path w="20619" h="20806">
                <a:moveTo>
                  <a:pt x="5958" y="20271"/>
                </a:moveTo>
                <a:cubicBezTo>
                  <a:pt x="7357" y="20271"/>
                  <a:pt x="13849" y="21475"/>
                  <a:pt x="14662" y="20271"/>
                </a:cubicBezTo>
                <a:cubicBezTo>
                  <a:pt x="15170" y="19508"/>
                  <a:pt x="14662" y="15223"/>
                  <a:pt x="14662" y="14135"/>
                </a:cubicBezTo>
                <a:cubicBezTo>
                  <a:pt x="14662" y="13076"/>
                  <a:pt x="18376" y="13643"/>
                  <a:pt x="19149" y="13643"/>
                </a:cubicBezTo>
                <a:cubicBezTo>
                  <a:pt x="21109" y="13643"/>
                  <a:pt x="21109" y="7010"/>
                  <a:pt x="19149" y="7010"/>
                </a:cubicBezTo>
                <a:cubicBezTo>
                  <a:pt x="18421" y="7010"/>
                  <a:pt x="15170" y="7647"/>
                  <a:pt x="14662" y="7010"/>
                </a:cubicBezTo>
                <a:cubicBezTo>
                  <a:pt x="13812" y="5941"/>
                  <a:pt x="15454" y="1556"/>
                  <a:pt x="14662" y="377"/>
                </a:cubicBezTo>
                <a:cubicBezTo>
                  <a:pt x="14325" y="-125"/>
                  <a:pt x="6295" y="-125"/>
                  <a:pt x="5958" y="377"/>
                </a:cubicBezTo>
                <a:cubicBezTo>
                  <a:pt x="5448" y="1139"/>
                  <a:pt x="5958" y="5429"/>
                  <a:pt x="5958" y="6518"/>
                </a:cubicBezTo>
                <a:cubicBezTo>
                  <a:pt x="5958" y="7572"/>
                  <a:pt x="2242" y="7010"/>
                  <a:pt x="1471" y="7010"/>
                </a:cubicBezTo>
                <a:cubicBezTo>
                  <a:pt x="-491" y="7010"/>
                  <a:pt x="-491" y="13643"/>
                  <a:pt x="1471" y="13643"/>
                </a:cubicBezTo>
                <a:cubicBezTo>
                  <a:pt x="6541" y="13643"/>
                  <a:pt x="5958" y="13552"/>
                  <a:pt x="5958" y="20271"/>
                </a:cubicBezTo>
                <a:cubicBezTo>
                  <a:pt x="5958" y="20271"/>
                  <a:pt x="5958" y="20271"/>
                  <a:pt x="5958" y="20271"/>
                </a:cubicBezTo>
                <a:close/>
                <a:moveTo>
                  <a:pt x="5958" y="20271"/>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6" name="AutoShape 424"/>
          <p:cNvSpPr>
            <a:spLocks/>
          </p:cNvSpPr>
          <p:nvPr/>
        </p:nvSpPr>
        <p:spPr bwMode="auto">
          <a:xfrm>
            <a:off x="8864600" y="3422650"/>
            <a:ext cx="261938" cy="261938"/>
          </a:xfrm>
          <a:custGeom>
            <a:avLst/>
            <a:gdLst/>
            <a:ahLst/>
            <a:cxnLst/>
            <a:rect l="0" t="0" r="r" b="b"/>
            <a:pathLst>
              <a:path w="20832" h="21277">
                <a:moveTo>
                  <a:pt x="17221" y="12976"/>
                </a:moveTo>
                <a:cubicBezTo>
                  <a:pt x="16438" y="16175"/>
                  <a:pt x="13920" y="20328"/>
                  <a:pt x="10177" y="19921"/>
                </a:cubicBezTo>
                <a:cubicBezTo>
                  <a:pt x="6626" y="19535"/>
                  <a:pt x="4292" y="15231"/>
                  <a:pt x="3946" y="11948"/>
                </a:cubicBezTo>
                <a:cubicBezTo>
                  <a:pt x="5564" y="11851"/>
                  <a:pt x="7126" y="11191"/>
                  <a:pt x="8330" y="10084"/>
                </a:cubicBezTo>
                <a:cubicBezTo>
                  <a:pt x="9277" y="9215"/>
                  <a:pt x="9405" y="9309"/>
                  <a:pt x="10698" y="9309"/>
                </a:cubicBezTo>
                <a:cubicBezTo>
                  <a:pt x="11979" y="9309"/>
                  <a:pt x="12117" y="9211"/>
                  <a:pt x="13055" y="10077"/>
                </a:cubicBezTo>
                <a:cubicBezTo>
                  <a:pt x="14242" y="11171"/>
                  <a:pt x="15777" y="11831"/>
                  <a:pt x="17374" y="11942"/>
                </a:cubicBezTo>
                <a:cubicBezTo>
                  <a:pt x="17347" y="12291"/>
                  <a:pt x="17296" y="12636"/>
                  <a:pt x="17221" y="12976"/>
                </a:cubicBezTo>
                <a:cubicBezTo>
                  <a:pt x="16373" y="16438"/>
                  <a:pt x="17308" y="12623"/>
                  <a:pt x="17221" y="12976"/>
                </a:cubicBezTo>
                <a:close/>
                <a:moveTo>
                  <a:pt x="15428" y="1330"/>
                </a:moveTo>
                <a:cubicBezTo>
                  <a:pt x="15154" y="3284"/>
                  <a:pt x="14881" y="5240"/>
                  <a:pt x="14606" y="7193"/>
                </a:cubicBezTo>
                <a:cubicBezTo>
                  <a:pt x="14514" y="7856"/>
                  <a:pt x="14657" y="7979"/>
                  <a:pt x="14019" y="7979"/>
                </a:cubicBezTo>
                <a:cubicBezTo>
                  <a:pt x="12817" y="7979"/>
                  <a:pt x="11616" y="7979"/>
                  <a:pt x="10416" y="7979"/>
                </a:cubicBezTo>
                <a:cubicBezTo>
                  <a:pt x="9417" y="7979"/>
                  <a:pt x="6422" y="8609"/>
                  <a:pt x="6255" y="7419"/>
                </a:cubicBezTo>
                <a:cubicBezTo>
                  <a:pt x="5972" y="5389"/>
                  <a:pt x="5689" y="3360"/>
                  <a:pt x="5404" y="1330"/>
                </a:cubicBezTo>
                <a:cubicBezTo>
                  <a:pt x="8745" y="1330"/>
                  <a:pt x="12087" y="1330"/>
                  <a:pt x="15428" y="1330"/>
                </a:cubicBezTo>
                <a:cubicBezTo>
                  <a:pt x="15428" y="1330"/>
                  <a:pt x="15428" y="1330"/>
                  <a:pt x="15428" y="1330"/>
                </a:cubicBezTo>
                <a:close/>
                <a:moveTo>
                  <a:pt x="18649" y="10189"/>
                </a:moveTo>
                <a:cubicBezTo>
                  <a:pt x="18365" y="8840"/>
                  <a:pt x="17877" y="7641"/>
                  <a:pt x="16940" y="6619"/>
                </a:cubicBezTo>
                <a:cubicBezTo>
                  <a:pt x="16079" y="5681"/>
                  <a:pt x="16108" y="5868"/>
                  <a:pt x="16279" y="4646"/>
                </a:cubicBezTo>
                <a:cubicBezTo>
                  <a:pt x="16495" y="3098"/>
                  <a:pt x="16713" y="1549"/>
                  <a:pt x="16929" y="0"/>
                </a:cubicBezTo>
                <a:cubicBezTo>
                  <a:pt x="12587" y="0"/>
                  <a:pt x="8244" y="0"/>
                  <a:pt x="3903" y="0"/>
                </a:cubicBezTo>
                <a:cubicBezTo>
                  <a:pt x="4185" y="2015"/>
                  <a:pt x="4467" y="4031"/>
                  <a:pt x="4750" y="6046"/>
                </a:cubicBezTo>
                <a:cubicBezTo>
                  <a:pt x="4793" y="6354"/>
                  <a:pt x="3686" y="7441"/>
                  <a:pt x="3490" y="7800"/>
                </a:cubicBezTo>
                <a:cubicBezTo>
                  <a:pt x="3229" y="8265"/>
                  <a:pt x="3026" y="8762"/>
                  <a:pt x="2881" y="9278"/>
                </a:cubicBezTo>
                <a:cubicBezTo>
                  <a:pt x="2679" y="9995"/>
                  <a:pt x="2428" y="9945"/>
                  <a:pt x="1884" y="10405"/>
                </a:cubicBezTo>
                <a:cubicBezTo>
                  <a:pt x="311" y="11735"/>
                  <a:pt x="-365" y="13952"/>
                  <a:pt x="193" y="15958"/>
                </a:cubicBezTo>
                <a:cubicBezTo>
                  <a:pt x="1410" y="15738"/>
                  <a:pt x="2444" y="14980"/>
                  <a:pt x="3006" y="13851"/>
                </a:cubicBezTo>
                <a:cubicBezTo>
                  <a:pt x="3976" y="17215"/>
                  <a:pt x="6436" y="20932"/>
                  <a:pt x="10166" y="21255"/>
                </a:cubicBezTo>
                <a:cubicBezTo>
                  <a:pt x="14144" y="21600"/>
                  <a:pt x="17001" y="17854"/>
                  <a:pt x="18163" y="14394"/>
                </a:cubicBezTo>
                <a:cubicBezTo>
                  <a:pt x="18768" y="15239"/>
                  <a:pt x="19632" y="15778"/>
                  <a:pt x="20639" y="15958"/>
                </a:cubicBezTo>
                <a:cubicBezTo>
                  <a:pt x="21235" y="13824"/>
                  <a:pt x="20414" y="11476"/>
                  <a:pt x="18649" y="10189"/>
                </a:cubicBezTo>
                <a:cubicBezTo>
                  <a:pt x="18645" y="10171"/>
                  <a:pt x="20443" y="11498"/>
                  <a:pt x="18649" y="10189"/>
                </a:cubicBezTo>
                <a:close/>
                <a:moveTo>
                  <a:pt x="18649" y="1018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7" name="AutoShape 425"/>
          <p:cNvSpPr>
            <a:spLocks/>
          </p:cNvSpPr>
          <p:nvPr/>
        </p:nvSpPr>
        <p:spPr bwMode="auto">
          <a:xfrm>
            <a:off x="9417050" y="2895600"/>
            <a:ext cx="264319" cy="262732"/>
          </a:xfrm>
          <a:custGeom>
            <a:avLst/>
            <a:gdLst/>
            <a:ahLst/>
            <a:cxnLst/>
            <a:rect l="0" t="0" r="r" b="b"/>
            <a:pathLst>
              <a:path w="21206" h="21159">
                <a:moveTo>
                  <a:pt x="19785" y="19803"/>
                </a:moveTo>
                <a:cubicBezTo>
                  <a:pt x="17637" y="19803"/>
                  <a:pt x="15491" y="19803"/>
                  <a:pt x="13343" y="19803"/>
                </a:cubicBezTo>
                <a:cubicBezTo>
                  <a:pt x="12926" y="19803"/>
                  <a:pt x="11904" y="20064"/>
                  <a:pt x="11904" y="19547"/>
                </a:cubicBezTo>
                <a:cubicBezTo>
                  <a:pt x="11904" y="18213"/>
                  <a:pt x="11904" y="16879"/>
                  <a:pt x="11904" y="15546"/>
                </a:cubicBezTo>
                <a:cubicBezTo>
                  <a:pt x="11904" y="15152"/>
                  <a:pt x="11904" y="14758"/>
                  <a:pt x="11904" y="14364"/>
                </a:cubicBezTo>
                <a:cubicBezTo>
                  <a:pt x="11904" y="14451"/>
                  <a:pt x="14046" y="13202"/>
                  <a:pt x="14125" y="13202"/>
                </a:cubicBezTo>
                <a:cubicBezTo>
                  <a:pt x="15258" y="13202"/>
                  <a:pt x="16510" y="13040"/>
                  <a:pt x="17630" y="13245"/>
                </a:cubicBezTo>
                <a:cubicBezTo>
                  <a:pt x="20520" y="13774"/>
                  <a:pt x="19785" y="17688"/>
                  <a:pt x="19785" y="19803"/>
                </a:cubicBezTo>
                <a:cubicBezTo>
                  <a:pt x="19785" y="19803"/>
                  <a:pt x="19785" y="19803"/>
                  <a:pt x="19785" y="19803"/>
                </a:cubicBezTo>
                <a:close/>
                <a:moveTo>
                  <a:pt x="1395" y="19803"/>
                </a:moveTo>
                <a:cubicBezTo>
                  <a:pt x="1395" y="17612"/>
                  <a:pt x="658" y="13202"/>
                  <a:pt x="4021" y="13202"/>
                </a:cubicBezTo>
                <a:cubicBezTo>
                  <a:pt x="5071" y="13109"/>
                  <a:pt x="6169" y="13202"/>
                  <a:pt x="7224" y="13202"/>
                </a:cubicBezTo>
                <a:cubicBezTo>
                  <a:pt x="7274" y="13202"/>
                  <a:pt x="8271" y="13854"/>
                  <a:pt x="8352" y="13896"/>
                </a:cubicBezTo>
                <a:cubicBezTo>
                  <a:pt x="9042" y="14254"/>
                  <a:pt x="9809" y="14501"/>
                  <a:pt x="10590" y="14517"/>
                </a:cubicBezTo>
                <a:cubicBezTo>
                  <a:pt x="10730" y="14700"/>
                  <a:pt x="10590" y="15564"/>
                  <a:pt x="10590" y="15782"/>
                </a:cubicBezTo>
                <a:cubicBezTo>
                  <a:pt x="10590" y="17081"/>
                  <a:pt x="10590" y="18381"/>
                  <a:pt x="10590" y="19679"/>
                </a:cubicBezTo>
                <a:cubicBezTo>
                  <a:pt x="10590" y="19954"/>
                  <a:pt x="8980" y="19803"/>
                  <a:pt x="8724" y="19803"/>
                </a:cubicBezTo>
                <a:cubicBezTo>
                  <a:pt x="6281" y="19803"/>
                  <a:pt x="3838" y="19803"/>
                  <a:pt x="1395" y="19803"/>
                </a:cubicBezTo>
                <a:cubicBezTo>
                  <a:pt x="1395" y="19803"/>
                  <a:pt x="1395" y="19803"/>
                  <a:pt x="1395" y="19803"/>
                </a:cubicBezTo>
                <a:close/>
                <a:moveTo>
                  <a:pt x="5500" y="7262"/>
                </a:moveTo>
                <a:cubicBezTo>
                  <a:pt x="5500" y="6215"/>
                  <a:pt x="5696" y="6244"/>
                  <a:pt x="6419" y="5618"/>
                </a:cubicBezTo>
                <a:cubicBezTo>
                  <a:pt x="7112" y="5019"/>
                  <a:pt x="7615" y="4218"/>
                  <a:pt x="7919" y="3356"/>
                </a:cubicBezTo>
                <a:cubicBezTo>
                  <a:pt x="9577" y="5209"/>
                  <a:pt x="12633" y="5637"/>
                  <a:pt x="14964" y="5498"/>
                </a:cubicBezTo>
                <a:cubicBezTo>
                  <a:pt x="17385" y="5353"/>
                  <a:pt x="14816" y="10707"/>
                  <a:pt x="13869" y="11628"/>
                </a:cubicBezTo>
                <a:cubicBezTo>
                  <a:pt x="12472" y="12987"/>
                  <a:pt x="10697" y="13659"/>
                  <a:pt x="8899" y="12687"/>
                </a:cubicBezTo>
                <a:cubicBezTo>
                  <a:pt x="6968" y="11641"/>
                  <a:pt x="5500" y="9501"/>
                  <a:pt x="5500" y="7262"/>
                </a:cubicBezTo>
                <a:cubicBezTo>
                  <a:pt x="5500" y="6881"/>
                  <a:pt x="5500" y="10541"/>
                  <a:pt x="5500" y="7262"/>
                </a:cubicBezTo>
                <a:close/>
                <a:moveTo>
                  <a:pt x="17158" y="11882"/>
                </a:moveTo>
                <a:cubicBezTo>
                  <a:pt x="16581" y="11882"/>
                  <a:pt x="16003" y="11882"/>
                  <a:pt x="15425" y="11882"/>
                </a:cubicBezTo>
                <a:cubicBezTo>
                  <a:pt x="18830" y="7691"/>
                  <a:pt x="16916" y="340"/>
                  <a:pt x="11059" y="12"/>
                </a:cubicBezTo>
                <a:cubicBezTo>
                  <a:pt x="4766" y="-340"/>
                  <a:pt x="2308" y="7437"/>
                  <a:pt x="5919" y="11882"/>
                </a:cubicBezTo>
                <a:cubicBezTo>
                  <a:pt x="3389" y="11882"/>
                  <a:pt x="508" y="12190"/>
                  <a:pt x="111" y="15348"/>
                </a:cubicBezTo>
                <a:cubicBezTo>
                  <a:pt x="-119" y="17187"/>
                  <a:pt x="81" y="19148"/>
                  <a:pt x="81" y="21000"/>
                </a:cubicBezTo>
                <a:cubicBezTo>
                  <a:pt x="81" y="21260"/>
                  <a:pt x="8429" y="21123"/>
                  <a:pt x="9127" y="21123"/>
                </a:cubicBezTo>
                <a:cubicBezTo>
                  <a:pt x="13021" y="21123"/>
                  <a:pt x="16913" y="21123"/>
                  <a:pt x="20807" y="21123"/>
                </a:cubicBezTo>
                <a:cubicBezTo>
                  <a:pt x="21481" y="21123"/>
                  <a:pt x="21099" y="18044"/>
                  <a:pt x="21099" y="17430"/>
                </a:cubicBezTo>
                <a:cubicBezTo>
                  <a:pt x="21099" y="14824"/>
                  <a:pt x="20419" y="11882"/>
                  <a:pt x="17158" y="11882"/>
                </a:cubicBezTo>
                <a:cubicBezTo>
                  <a:pt x="17158" y="11882"/>
                  <a:pt x="19326" y="11882"/>
                  <a:pt x="17158" y="11882"/>
                </a:cubicBezTo>
                <a:close/>
                <a:moveTo>
                  <a:pt x="17158" y="1188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8" name="AutoShape 426"/>
          <p:cNvSpPr>
            <a:spLocks/>
          </p:cNvSpPr>
          <p:nvPr/>
        </p:nvSpPr>
        <p:spPr bwMode="auto">
          <a:xfrm>
            <a:off x="9518650" y="2978150"/>
            <a:ext cx="15082" cy="15875"/>
          </a:xfrm>
          <a:custGeom>
            <a:avLst/>
            <a:gdLst/>
            <a:ahLst/>
            <a:cxnLst/>
            <a:rect l="0" t="0" r="r" b="b"/>
            <a:pathLst>
              <a:path w="16200" h="21600">
                <a:moveTo>
                  <a:pt x="8102" y="21600"/>
                </a:moveTo>
                <a:cubicBezTo>
                  <a:pt x="18899" y="21600"/>
                  <a:pt x="18899" y="0"/>
                  <a:pt x="8102" y="0"/>
                </a:cubicBezTo>
                <a:cubicBezTo>
                  <a:pt x="-2701" y="0"/>
                  <a:pt x="-2701" y="21600"/>
                  <a:pt x="8102" y="21600"/>
                </a:cubicBezTo>
                <a:cubicBezTo>
                  <a:pt x="12718" y="21600"/>
                  <a:pt x="3480" y="21600"/>
                  <a:pt x="8102" y="21600"/>
                </a:cubicBezTo>
                <a:close/>
                <a:moveTo>
                  <a:pt x="8102"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699" name="AutoShape 427"/>
          <p:cNvSpPr>
            <a:spLocks/>
          </p:cNvSpPr>
          <p:nvPr/>
        </p:nvSpPr>
        <p:spPr bwMode="auto">
          <a:xfrm>
            <a:off x="9569450" y="2978150"/>
            <a:ext cx="15082" cy="15875"/>
          </a:xfrm>
          <a:custGeom>
            <a:avLst/>
            <a:gdLst/>
            <a:ahLst/>
            <a:cxnLst/>
            <a:rect l="0" t="0" r="r" b="b"/>
            <a:pathLst>
              <a:path w="16200" h="21600">
                <a:moveTo>
                  <a:pt x="8100" y="21600"/>
                </a:moveTo>
                <a:cubicBezTo>
                  <a:pt x="18900" y="21600"/>
                  <a:pt x="18900" y="0"/>
                  <a:pt x="8100" y="0"/>
                </a:cubicBezTo>
                <a:cubicBezTo>
                  <a:pt x="-2700" y="0"/>
                  <a:pt x="-2700" y="21600"/>
                  <a:pt x="8100" y="21600"/>
                </a:cubicBezTo>
                <a:cubicBezTo>
                  <a:pt x="12720" y="21600"/>
                  <a:pt x="3492" y="21600"/>
                  <a:pt x="8100" y="21600"/>
                </a:cubicBezTo>
                <a:close/>
                <a:moveTo>
                  <a:pt x="81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0" name="AutoShape 428"/>
          <p:cNvSpPr>
            <a:spLocks/>
          </p:cNvSpPr>
          <p:nvPr/>
        </p:nvSpPr>
        <p:spPr bwMode="auto">
          <a:xfrm>
            <a:off x="9467850" y="3079750"/>
            <a:ext cx="50007" cy="50007"/>
          </a:xfrm>
          <a:custGeom>
            <a:avLst/>
            <a:gdLst/>
            <a:ahLst/>
            <a:cxnLst/>
            <a:rect l="0" t="0" r="r" b="b"/>
            <a:pathLst>
              <a:path w="21029" h="20046">
                <a:moveTo>
                  <a:pt x="13944" y="226"/>
                </a:moveTo>
                <a:cubicBezTo>
                  <a:pt x="9260" y="226"/>
                  <a:pt x="7086" y="-1282"/>
                  <a:pt x="7086" y="3489"/>
                </a:cubicBezTo>
                <a:cubicBezTo>
                  <a:pt x="7086" y="10420"/>
                  <a:pt x="3683" y="3469"/>
                  <a:pt x="229" y="6762"/>
                </a:cubicBezTo>
                <a:cubicBezTo>
                  <a:pt x="-285" y="7251"/>
                  <a:pt x="229" y="10895"/>
                  <a:pt x="229" y="11597"/>
                </a:cubicBezTo>
                <a:cubicBezTo>
                  <a:pt x="229" y="14069"/>
                  <a:pt x="1136" y="13298"/>
                  <a:pt x="3660" y="13298"/>
                </a:cubicBezTo>
                <a:cubicBezTo>
                  <a:pt x="10933" y="13298"/>
                  <a:pt x="3631" y="16541"/>
                  <a:pt x="7086" y="19829"/>
                </a:cubicBezTo>
                <a:cubicBezTo>
                  <a:pt x="7605" y="20318"/>
                  <a:pt x="11428" y="19829"/>
                  <a:pt x="12165" y="19829"/>
                </a:cubicBezTo>
                <a:cubicBezTo>
                  <a:pt x="14753" y="19829"/>
                  <a:pt x="13944" y="18968"/>
                  <a:pt x="13944" y="16561"/>
                </a:cubicBezTo>
                <a:cubicBezTo>
                  <a:pt x="13944" y="9629"/>
                  <a:pt x="17347" y="16590"/>
                  <a:pt x="20801" y="13298"/>
                </a:cubicBezTo>
                <a:cubicBezTo>
                  <a:pt x="21315" y="12803"/>
                  <a:pt x="20801" y="9160"/>
                  <a:pt x="20801" y="8458"/>
                </a:cubicBezTo>
                <a:cubicBezTo>
                  <a:pt x="20801" y="5991"/>
                  <a:pt x="19896" y="6762"/>
                  <a:pt x="17373" y="6762"/>
                </a:cubicBezTo>
                <a:cubicBezTo>
                  <a:pt x="12364" y="6762"/>
                  <a:pt x="13944" y="4690"/>
                  <a:pt x="13944" y="226"/>
                </a:cubicBezTo>
                <a:cubicBezTo>
                  <a:pt x="13944" y="226"/>
                  <a:pt x="13944" y="226"/>
                  <a:pt x="13944" y="226"/>
                </a:cubicBezTo>
                <a:close/>
                <a:moveTo>
                  <a:pt x="13944" y="226"/>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1" name="AutoShape 429"/>
          <p:cNvSpPr>
            <a:spLocks/>
          </p:cNvSpPr>
          <p:nvPr/>
        </p:nvSpPr>
        <p:spPr bwMode="auto">
          <a:xfrm>
            <a:off x="8896350" y="1327150"/>
            <a:ext cx="231775" cy="264319"/>
          </a:xfrm>
          <a:custGeom>
            <a:avLst/>
            <a:gdLst/>
            <a:ahLst/>
            <a:cxnLst/>
            <a:rect l="0" t="0" r="r" b="b"/>
            <a:pathLst>
              <a:path w="20847" h="21271">
                <a:moveTo>
                  <a:pt x="19229" y="19924"/>
                </a:moveTo>
                <a:cubicBezTo>
                  <a:pt x="17523" y="19924"/>
                  <a:pt x="15819" y="19924"/>
                  <a:pt x="14113" y="19924"/>
                </a:cubicBezTo>
                <a:cubicBezTo>
                  <a:pt x="13664" y="19924"/>
                  <a:pt x="13338" y="20093"/>
                  <a:pt x="13338" y="19670"/>
                </a:cubicBezTo>
                <a:cubicBezTo>
                  <a:pt x="13338" y="18991"/>
                  <a:pt x="13338" y="18312"/>
                  <a:pt x="13338" y="17633"/>
                </a:cubicBezTo>
                <a:cubicBezTo>
                  <a:pt x="13338" y="15572"/>
                  <a:pt x="13338" y="13512"/>
                  <a:pt x="13338" y="11450"/>
                </a:cubicBezTo>
                <a:cubicBezTo>
                  <a:pt x="13338" y="9992"/>
                  <a:pt x="13140" y="9640"/>
                  <a:pt x="14270" y="8628"/>
                </a:cubicBezTo>
                <a:cubicBezTo>
                  <a:pt x="14930" y="8039"/>
                  <a:pt x="15590" y="7448"/>
                  <a:pt x="16251" y="6859"/>
                </a:cubicBezTo>
                <a:cubicBezTo>
                  <a:pt x="16765" y="6398"/>
                  <a:pt x="17248" y="7241"/>
                  <a:pt x="17688" y="7634"/>
                </a:cubicBezTo>
                <a:cubicBezTo>
                  <a:pt x="18815" y="8641"/>
                  <a:pt x="19229" y="8795"/>
                  <a:pt x="19229" y="10145"/>
                </a:cubicBezTo>
                <a:cubicBezTo>
                  <a:pt x="19229" y="13405"/>
                  <a:pt x="19229" y="16666"/>
                  <a:pt x="19229" y="19924"/>
                </a:cubicBezTo>
                <a:cubicBezTo>
                  <a:pt x="19229" y="19924"/>
                  <a:pt x="19229" y="19924"/>
                  <a:pt x="19229" y="19924"/>
                </a:cubicBezTo>
                <a:close/>
                <a:moveTo>
                  <a:pt x="12799" y="8080"/>
                </a:moveTo>
                <a:cubicBezTo>
                  <a:pt x="9232" y="8080"/>
                  <a:pt x="5664" y="8080"/>
                  <a:pt x="2096" y="8080"/>
                </a:cubicBezTo>
                <a:cubicBezTo>
                  <a:pt x="3036" y="7241"/>
                  <a:pt x="3975" y="6401"/>
                  <a:pt x="4915" y="5562"/>
                </a:cubicBezTo>
                <a:cubicBezTo>
                  <a:pt x="5246" y="5265"/>
                  <a:pt x="6800" y="5449"/>
                  <a:pt x="7282" y="5449"/>
                </a:cubicBezTo>
                <a:cubicBezTo>
                  <a:pt x="10103" y="5449"/>
                  <a:pt x="12923" y="5449"/>
                  <a:pt x="15745" y="5449"/>
                </a:cubicBezTo>
                <a:cubicBezTo>
                  <a:pt x="14762" y="6325"/>
                  <a:pt x="13781" y="7202"/>
                  <a:pt x="12799" y="8080"/>
                </a:cubicBezTo>
                <a:cubicBezTo>
                  <a:pt x="12799" y="8080"/>
                  <a:pt x="12799" y="8080"/>
                  <a:pt x="12799" y="8080"/>
                </a:cubicBezTo>
                <a:close/>
                <a:moveTo>
                  <a:pt x="11866" y="10645"/>
                </a:moveTo>
                <a:cubicBezTo>
                  <a:pt x="11866" y="12314"/>
                  <a:pt x="11866" y="13981"/>
                  <a:pt x="11866" y="15651"/>
                </a:cubicBezTo>
                <a:cubicBezTo>
                  <a:pt x="11866" y="16458"/>
                  <a:pt x="12395" y="19924"/>
                  <a:pt x="11382" y="19924"/>
                </a:cubicBezTo>
                <a:cubicBezTo>
                  <a:pt x="9527" y="19924"/>
                  <a:pt x="7671" y="19924"/>
                  <a:pt x="5816" y="19924"/>
                </a:cubicBezTo>
                <a:cubicBezTo>
                  <a:pt x="5000" y="19924"/>
                  <a:pt x="1558" y="20399"/>
                  <a:pt x="1558" y="19531"/>
                </a:cubicBezTo>
                <a:cubicBezTo>
                  <a:pt x="1558" y="18442"/>
                  <a:pt x="1356" y="9397"/>
                  <a:pt x="1751" y="9397"/>
                </a:cubicBezTo>
                <a:cubicBezTo>
                  <a:pt x="3976" y="9397"/>
                  <a:pt x="6200" y="9397"/>
                  <a:pt x="8426" y="9397"/>
                </a:cubicBezTo>
                <a:cubicBezTo>
                  <a:pt x="9329" y="9397"/>
                  <a:pt x="10232" y="9397"/>
                  <a:pt x="11135" y="9397"/>
                </a:cubicBezTo>
                <a:cubicBezTo>
                  <a:pt x="12148" y="9397"/>
                  <a:pt x="11866" y="9784"/>
                  <a:pt x="11866" y="10645"/>
                </a:cubicBezTo>
                <a:cubicBezTo>
                  <a:pt x="11866" y="10645"/>
                  <a:pt x="11866" y="10645"/>
                  <a:pt x="11866" y="10645"/>
                </a:cubicBezTo>
                <a:close/>
                <a:moveTo>
                  <a:pt x="5976" y="2880"/>
                </a:moveTo>
                <a:cubicBezTo>
                  <a:pt x="5976" y="2127"/>
                  <a:pt x="5601" y="1500"/>
                  <a:pt x="6523" y="1500"/>
                </a:cubicBezTo>
                <a:cubicBezTo>
                  <a:pt x="7746" y="1500"/>
                  <a:pt x="8970" y="1500"/>
                  <a:pt x="10193" y="1500"/>
                </a:cubicBezTo>
                <a:cubicBezTo>
                  <a:pt x="11475" y="1500"/>
                  <a:pt x="12759" y="1500"/>
                  <a:pt x="14041" y="1500"/>
                </a:cubicBezTo>
                <a:cubicBezTo>
                  <a:pt x="15087" y="1500"/>
                  <a:pt x="14811" y="1669"/>
                  <a:pt x="14811" y="2637"/>
                </a:cubicBezTo>
                <a:cubicBezTo>
                  <a:pt x="14811" y="3866"/>
                  <a:pt x="15161" y="4133"/>
                  <a:pt x="13741" y="4133"/>
                </a:cubicBezTo>
                <a:cubicBezTo>
                  <a:pt x="12742" y="4133"/>
                  <a:pt x="11743" y="4133"/>
                  <a:pt x="10744" y="4133"/>
                </a:cubicBezTo>
                <a:cubicBezTo>
                  <a:pt x="9478" y="4133"/>
                  <a:pt x="8211" y="4133"/>
                  <a:pt x="6945" y="4133"/>
                </a:cubicBezTo>
                <a:cubicBezTo>
                  <a:pt x="5795" y="4133"/>
                  <a:pt x="5976" y="3932"/>
                  <a:pt x="5976" y="2880"/>
                </a:cubicBezTo>
                <a:cubicBezTo>
                  <a:pt x="5976" y="2880"/>
                  <a:pt x="5976" y="2880"/>
                  <a:pt x="5976" y="2880"/>
                </a:cubicBezTo>
                <a:close/>
                <a:moveTo>
                  <a:pt x="20273" y="8080"/>
                </a:moveTo>
                <a:cubicBezTo>
                  <a:pt x="19637" y="7512"/>
                  <a:pt x="16283" y="5238"/>
                  <a:pt x="16283" y="4324"/>
                </a:cubicBezTo>
                <a:cubicBezTo>
                  <a:pt x="16283" y="3440"/>
                  <a:pt x="16500" y="2356"/>
                  <a:pt x="16283" y="1500"/>
                </a:cubicBezTo>
                <a:cubicBezTo>
                  <a:pt x="16283" y="65"/>
                  <a:pt x="14606" y="184"/>
                  <a:pt x="13505" y="184"/>
                </a:cubicBezTo>
                <a:cubicBezTo>
                  <a:pt x="11147" y="184"/>
                  <a:pt x="8288" y="-231"/>
                  <a:pt x="5976" y="184"/>
                </a:cubicBezTo>
                <a:cubicBezTo>
                  <a:pt x="4143" y="184"/>
                  <a:pt x="4504" y="2233"/>
                  <a:pt x="4504" y="3294"/>
                </a:cubicBezTo>
                <a:cubicBezTo>
                  <a:pt x="4504" y="4374"/>
                  <a:pt x="3819" y="4677"/>
                  <a:pt x="2957" y="5449"/>
                </a:cubicBezTo>
                <a:cubicBezTo>
                  <a:pt x="2099" y="6214"/>
                  <a:pt x="1242" y="6980"/>
                  <a:pt x="384" y="7746"/>
                </a:cubicBezTo>
                <a:cubicBezTo>
                  <a:pt x="-192" y="8263"/>
                  <a:pt x="86" y="9203"/>
                  <a:pt x="86" y="9905"/>
                </a:cubicBezTo>
                <a:cubicBezTo>
                  <a:pt x="86" y="11942"/>
                  <a:pt x="86" y="13980"/>
                  <a:pt x="86" y="16017"/>
                </a:cubicBezTo>
                <a:cubicBezTo>
                  <a:pt x="86" y="17135"/>
                  <a:pt x="86" y="18253"/>
                  <a:pt x="86" y="19372"/>
                </a:cubicBezTo>
                <a:cubicBezTo>
                  <a:pt x="86" y="20272"/>
                  <a:pt x="-370" y="21241"/>
                  <a:pt x="822" y="21241"/>
                </a:cubicBezTo>
                <a:cubicBezTo>
                  <a:pt x="3291" y="21241"/>
                  <a:pt x="5759" y="21241"/>
                  <a:pt x="8228" y="21241"/>
                </a:cubicBezTo>
                <a:cubicBezTo>
                  <a:pt x="9841" y="21241"/>
                  <a:pt x="20701" y="21369"/>
                  <a:pt x="20701" y="21099"/>
                </a:cubicBezTo>
                <a:cubicBezTo>
                  <a:pt x="20701" y="18530"/>
                  <a:pt x="20701" y="15961"/>
                  <a:pt x="20701" y="13392"/>
                </a:cubicBezTo>
                <a:cubicBezTo>
                  <a:pt x="20701" y="12484"/>
                  <a:pt x="21230" y="8630"/>
                  <a:pt x="20273" y="8080"/>
                </a:cubicBezTo>
                <a:cubicBezTo>
                  <a:pt x="20273" y="8080"/>
                  <a:pt x="20273" y="8080"/>
                  <a:pt x="20273" y="8080"/>
                </a:cubicBezTo>
                <a:close/>
                <a:moveTo>
                  <a:pt x="20273" y="808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2" name="AutoShape 430"/>
          <p:cNvSpPr>
            <a:spLocks/>
          </p:cNvSpPr>
          <p:nvPr/>
        </p:nvSpPr>
        <p:spPr bwMode="auto">
          <a:xfrm>
            <a:off x="8947150" y="1473200"/>
            <a:ext cx="50007" cy="83344"/>
          </a:xfrm>
          <a:custGeom>
            <a:avLst/>
            <a:gdLst/>
            <a:ahLst/>
            <a:cxnLst/>
            <a:rect l="0" t="0" r="r" b="b"/>
            <a:pathLst>
              <a:path w="20876" h="20417">
                <a:moveTo>
                  <a:pt x="0" y="20302"/>
                </a:moveTo>
                <a:cubicBezTo>
                  <a:pt x="4832" y="20302"/>
                  <a:pt x="9665" y="20302"/>
                  <a:pt x="14497" y="20302"/>
                </a:cubicBezTo>
                <a:cubicBezTo>
                  <a:pt x="18889" y="20302"/>
                  <a:pt x="20297" y="21100"/>
                  <a:pt x="20297" y="18507"/>
                </a:cubicBezTo>
                <a:cubicBezTo>
                  <a:pt x="20297" y="14878"/>
                  <a:pt x="20297" y="11249"/>
                  <a:pt x="20297" y="7617"/>
                </a:cubicBezTo>
                <a:cubicBezTo>
                  <a:pt x="20297" y="6553"/>
                  <a:pt x="21600" y="1181"/>
                  <a:pt x="20297" y="401"/>
                </a:cubicBezTo>
                <a:cubicBezTo>
                  <a:pt x="18802" y="-500"/>
                  <a:pt x="8006" y="401"/>
                  <a:pt x="5800" y="401"/>
                </a:cubicBezTo>
                <a:cubicBezTo>
                  <a:pt x="1408" y="401"/>
                  <a:pt x="0" y="-398"/>
                  <a:pt x="0" y="2192"/>
                </a:cubicBezTo>
                <a:cubicBezTo>
                  <a:pt x="0" y="8228"/>
                  <a:pt x="0" y="14266"/>
                  <a:pt x="0" y="20302"/>
                </a:cubicBezTo>
                <a:cubicBezTo>
                  <a:pt x="0" y="20302"/>
                  <a:pt x="0" y="20302"/>
                  <a:pt x="0" y="20302"/>
                </a:cubicBezTo>
                <a:close/>
                <a:moveTo>
                  <a:pt x="0" y="2030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3" name="AutoShape 431"/>
          <p:cNvSpPr>
            <a:spLocks/>
          </p:cNvSpPr>
          <p:nvPr/>
        </p:nvSpPr>
        <p:spPr bwMode="auto">
          <a:xfrm>
            <a:off x="11576050" y="2419350"/>
            <a:ext cx="150019" cy="219075"/>
          </a:xfrm>
          <a:custGeom>
            <a:avLst/>
            <a:gdLst/>
            <a:ahLst/>
            <a:cxnLst/>
            <a:rect l="0" t="0" r="r" b="b"/>
            <a:pathLst>
              <a:path w="21600" h="21028">
                <a:moveTo>
                  <a:pt x="3059" y="21028"/>
                </a:moveTo>
                <a:cubicBezTo>
                  <a:pt x="9239" y="17492"/>
                  <a:pt x="15419" y="13956"/>
                  <a:pt x="21600" y="10420"/>
                </a:cubicBezTo>
                <a:cubicBezTo>
                  <a:pt x="17691" y="8184"/>
                  <a:pt x="13782" y="5947"/>
                  <a:pt x="9872" y="3710"/>
                </a:cubicBezTo>
                <a:cubicBezTo>
                  <a:pt x="7798" y="2524"/>
                  <a:pt x="5725" y="1337"/>
                  <a:pt x="3650" y="150"/>
                </a:cubicBezTo>
                <a:cubicBezTo>
                  <a:pt x="2389" y="-572"/>
                  <a:pt x="880" y="1510"/>
                  <a:pt x="0" y="2193"/>
                </a:cubicBezTo>
                <a:cubicBezTo>
                  <a:pt x="4793" y="4936"/>
                  <a:pt x="9585" y="7678"/>
                  <a:pt x="14377" y="10420"/>
                </a:cubicBezTo>
                <a:cubicBezTo>
                  <a:pt x="9585" y="13163"/>
                  <a:pt x="4793" y="15903"/>
                  <a:pt x="0" y="18646"/>
                </a:cubicBezTo>
                <a:cubicBezTo>
                  <a:pt x="1020" y="19440"/>
                  <a:pt x="2038" y="20234"/>
                  <a:pt x="3059" y="21028"/>
                </a:cubicBezTo>
                <a:cubicBezTo>
                  <a:pt x="3059" y="21028"/>
                  <a:pt x="3059" y="21028"/>
                  <a:pt x="3059" y="21028"/>
                </a:cubicBezTo>
                <a:close/>
                <a:moveTo>
                  <a:pt x="3059" y="2102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4" name="AutoShape 432"/>
          <p:cNvSpPr>
            <a:spLocks/>
          </p:cNvSpPr>
          <p:nvPr/>
        </p:nvSpPr>
        <p:spPr bwMode="auto">
          <a:xfrm>
            <a:off x="11004550" y="2413000"/>
            <a:ext cx="150019" cy="221457"/>
          </a:xfrm>
          <a:custGeom>
            <a:avLst/>
            <a:gdLst/>
            <a:ahLst/>
            <a:cxnLst/>
            <a:rect l="0" t="0" r="r" b="b"/>
            <a:pathLst>
              <a:path w="21292" h="21600">
                <a:moveTo>
                  <a:pt x="18343" y="21600"/>
                </a:moveTo>
                <a:cubicBezTo>
                  <a:pt x="18706" y="21307"/>
                  <a:pt x="21464" y="19232"/>
                  <a:pt x="21283" y="19125"/>
                </a:cubicBezTo>
                <a:cubicBezTo>
                  <a:pt x="19887" y="18303"/>
                  <a:pt x="18490" y="17480"/>
                  <a:pt x="17094" y="16658"/>
                </a:cubicBezTo>
                <a:cubicBezTo>
                  <a:pt x="13778" y="14706"/>
                  <a:pt x="10463" y="12752"/>
                  <a:pt x="7147" y="10800"/>
                </a:cubicBezTo>
                <a:cubicBezTo>
                  <a:pt x="10312" y="8937"/>
                  <a:pt x="13475" y="7074"/>
                  <a:pt x="16640" y="5209"/>
                </a:cubicBezTo>
                <a:cubicBezTo>
                  <a:pt x="18152" y="4318"/>
                  <a:pt x="19665" y="3427"/>
                  <a:pt x="21179" y="2536"/>
                </a:cubicBezTo>
                <a:cubicBezTo>
                  <a:pt x="21600" y="2288"/>
                  <a:pt x="18804" y="370"/>
                  <a:pt x="18343" y="0"/>
                </a:cubicBezTo>
                <a:cubicBezTo>
                  <a:pt x="12228" y="3600"/>
                  <a:pt x="6114" y="7200"/>
                  <a:pt x="0" y="10800"/>
                </a:cubicBezTo>
                <a:cubicBezTo>
                  <a:pt x="6114" y="14400"/>
                  <a:pt x="12228" y="18000"/>
                  <a:pt x="18343" y="21600"/>
                </a:cubicBezTo>
                <a:cubicBezTo>
                  <a:pt x="18343" y="21600"/>
                  <a:pt x="18343" y="21600"/>
                  <a:pt x="18343" y="21600"/>
                </a:cubicBezTo>
                <a:close/>
                <a:moveTo>
                  <a:pt x="18343"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5" name="AutoShape 433"/>
          <p:cNvSpPr>
            <a:spLocks/>
          </p:cNvSpPr>
          <p:nvPr/>
        </p:nvSpPr>
        <p:spPr bwMode="auto">
          <a:xfrm>
            <a:off x="10458450" y="2444750"/>
            <a:ext cx="219075" cy="150019"/>
          </a:xfrm>
          <a:custGeom>
            <a:avLst/>
            <a:gdLst/>
            <a:ahLst/>
            <a:cxnLst/>
            <a:rect l="0" t="0" r="r" b="b"/>
            <a:pathLst>
              <a:path w="21028" h="21369">
                <a:moveTo>
                  <a:pt x="2193" y="21369"/>
                </a:moveTo>
                <a:cubicBezTo>
                  <a:pt x="4934" y="16629"/>
                  <a:pt x="7677" y="11888"/>
                  <a:pt x="10418" y="7147"/>
                </a:cubicBezTo>
                <a:cubicBezTo>
                  <a:pt x="12249" y="10313"/>
                  <a:pt x="14080" y="13475"/>
                  <a:pt x="15910" y="16641"/>
                </a:cubicBezTo>
                <a:cubicBezTo>
                  <a:pt x="16786" y="18153"/>
                  <a:pt x="17661" y="19669"/>
                  <a:pt x="18537" y="21181"/>
                </a:cubicBezTo>
                <a:cubicBezTo>
                  <a:pt x="18781" y="21600"/>
                  <a:pt x="20665" y="18805"/>
                  <a:pt x="21028" y="18344"/>
                </a:cubicBezTo>
                <a:cubicBezTo>
                  <a:pt x="17491" y="12229"/>
                  <a:pt x="13954" y="6115"/>
                  <a:pt x="10418" y="0"/>
                </a:cubicBezTo>
                <a:cubicBezTo>
                  <a:pt x="8182" y="3868"/>
                  <a:pt x="5945" y="7736"/>
                  <a:pt x="3709" y="11601"/>
                </a:cubicBezTo>
                <a:cubicBezTo>
                  <a:pt x="2523" y="13654"/>
                  <a:pt x="1337" y="15706"/>
                  <a:pt x="151" y="17757"/>
                </a:cubicBezTo>
                <a:cubicBezTo>
                  <a:pt x="-572" y="19006"/>
                  <a:pt x="1508" y="20498"/>
                  <a:pt x="2193" y="21369"/>
                </a:cubicBezTo>
                <a:cubicBezTo>
                  <a:pt x="2193" y="21369"/>
                  <a:pt x="2193" y="21369"/>
                  <a:pt x="2193" y="21369"/>
                </a:cubicBezTo>
                <a:close/>
                <a:moveTo>
                  <a:pt x="2193" y="21369"/>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6" name="AutoShape 434"/>
          <p:cNvSpPr>
            <a:spLocks/>
          </p:cNvSpPr>
          <p:nvPr/>
        </p:nvSpPr>
        <p:spPr bwMode="auto">
          <a:xfrm>
            <a:off x="9937750" y="2457450"/>
            <a:ext cx="219869" cy="150019"/>
          </a:xfrm>
          <a:custGeom>
            <a:avLst/>
            <a:gdLst/>
            <a:ahLst/>
            <a:cxnLst/>
            <a:rect l="0" t="0" r="r" b="b"/>
            <a:pathLst>
              <a:path w="21148" h="21504">
                <a:moveTo>
                  <a:pt x="10496" y="21504"/>
                </a:moveTo>
                <a:cubicBezTo>
                  <a:pt x="14047" y="15350"/>
                  <a:pt x="17597" y="9198"/>
                  <a:pt x="21148" y="3044"/>
                </a:cubicBezTo>
                <a:cubicBezTo>
                  <a:pt x="20861" y="2679"/>
                  <a:pt x="18811" y="-96"/>
                  <a:pt x="18707" y="86"/>
                </a:cubicBezTo>
                <a:cubicBezTo>
                  <a:pt x="17896" y="1491"/>
                  <a:pt x="17085" y="2897"/>
                  <a:pt x="16274" y="4301"/>
                </a:cubicBezTo>
                <a:cubicBezTo>
                  <a:pt x="14348" y="7636"/>
                  <a:pt x="12421" y="10974"/>
                  <a:pt x="10496" y="14312"/>
                </a:cubicBezTo>
                <a:cubicBezTo>
                  <a:pt x="7743" y="9541"/>
                  <a:pt x="4990" y="4771"/>
                  <a:pt x="2238" y="0"/>
                </a:cubicBezTo>
                <a:cubicBezTo>
                  <a:pt x="1698" y="689"/>
                  <a:pt x="-452" y="2529"/>
                  <a:pt x="86" y="3462"/>
                </a:cubicBezTo>
                <a:cubicBezTo>
                  <a:pt x="1219" y="5424"/>
                  <a:pt x="2352" y="7388"/>
                  <a:pt x="3486" y="9354"/>
                </a:cubicBezTo>
                <a:cubicBezTo>
                  <a:pt x="5822" y="13402"/>
                  <a:pt x="8159" y="17452"/>
                  <a:pt x="10496" y="21504"/>
                </a:cubicBezTo>
                <a:cubicBezTo>
                  <a:pt x="10496" y="21504"/>
                  <a:pt x="10496" y="21504"/>
                  <a:pt x="10496" y="21504"/>
                </a:cubicBezTo>
                <a:close/>
                <a:moveTo>
                  <a:pt x="10496" y="21504"/>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7" name="AutoShape 435"/>
          <p:cNvSpPr>
            <a:spLocks/>
          </p:cNvSpPr>
          <p:nvPr/>
        </p:nvSpPr>
        <p:spPr bwMode="auto">
          <a:xfrm>
            <a:off x="9944100" y="3962400"/>
            <a:ext cx="229394" cy="229394"/>
          </a:xfrm>
          <a:custGeom>
            <a:avLst/>
            <a:gdLst/>
            <a:ahLst/>
            <a:cxnLst/>
            <a:rect l="0" t="0" r="r" b="b"/>
            <a:pathLst>
              <a:path w="21600" h="21600">
                <a:moveTo>
                  <a:pt x="10800" y="0"/>
                </a:moveTo>
                <a:cubicBezTo>
                  <a:pt x="4922" y="0"/>
                  <a:pt x="0" y="4921"/>
                  <a:pt x="0" y="10800"/>
                </a:cubicBezTo>
                <a:cubicBezTo>
                  <a:pt x="0" y="16679"/>
                  <a:pt x="4922" y="21600"/>
                  <a:pt x="10800" y="21600"/>
                </a:cubicBezTo>
                <a:cubicBezTo>
                  <a:pt x="16678" y="21600"/>
                  <a:pt x="21600" y="16679"/>
                  <a:pt x="21600" y="10800"/>
                </a:cubicBezTo>
                <a:cubicBezTo>
                  <a:pt x="21600" y="4921"/>
                  <a:pt x="16678" y="0"/>
                  <a:pt x="10800" y="0"/>
                </a:cubicBezTo>
                <a:cubicBezTo>
                  <a:pt x="4845" y="0"/>
                  <a:pt x="10800" y="0"/>
                  <a:pt x="10800" y="0"/>
                </a:cubicBezTo>
                <a:close/>
                <a:moveTo>
                  <a:pt x="10800" y="1542"/>
                </a:moveTo>
                <a:cubicBezTo>
                  <a:pt x="15845" y="1542"/>
                  <a:pt x="20057" y="5755"/>
                  <a:pt x="20057" y="10800"/>
                </a:cubicBezTo>
                <a:cubicBezTo>
                  <a:pt x="20057" y="15843"/>
                  <a:pt x="15843" y="20058"/>
                  <a:pt x="10800" y="20058"/>
                </a:cubicBezTo>
                <a:cubicBezTo>
                  <a:pt x="5756" y="20058"/>
                  <a:pt x="1543" y="15845"/>
                  <a:pt x="1543" y="10800"/>
                </a:cubicBezTo>
                <a:cubicBezTo>
                  <a:pt x="1543" y="5754"/>
                  <a:pt x="5754" y="1542"/>
                  <a:pt x="10800" y="1542"/>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8" name="AutoShape 436"/>
          <p:cNvSpPr>
            <a:spLocks/>
          </p:cNvSpPr>
          <p:nvPr/>
        </p:nvSpPr>
        <p:spPr bwMode="auto">
          <a:xfrm>
            <a:off x="10026650" y="4006850"/>
            <a:ext cx="81757" cy="136525"/>
          </a:xfrm>
          <a:custGeom>
            <a:avLst/>
            <a:gdLst/>
            <a:ahLst/>
            <a:cxnLst/>
            <a:rect l="0" t="0" r="r" b="b"/>
            <a:pathLst>
              <a:path w="21600" h="21600">
                <a:moveTo>
                  <a:pt x="0" y="18228"/>
                </a:moveTo>
                <a:cubicBezTo>
                  <a:pt x="4949" y="15751"/>
                  <a:pt x="9903" y="13276"/>
                  <a:pt x="14852" y="10801"/>
                </a:cubicBezTo>
                <a:cubicBezTo>
                  <a:pt x="11467" y="9106"/>
                  <a:pt x="8084" y="7416"/>
                  <a:pt x="4697" y="5721"/>
                </a:cubicBezTo>
                <a:cubicBezTo>
                  <a:pt x="286" y="3513"/>
                  <a:pt x="0" y="3499"/>
                  <a:pt x="0" y="0"/>
                </a:cubicBezTo>
                <a:cubicBezTo>
                  <a:pt x="7199" y="3599"/>
                  <a:pt x="14401" y="7200"/>
                  <a:pt x="21600" y="10801"/>
                </a:cubicBezTo>
                <a:cubicBezTo>
                  <a:pt x="14401" y="14400"/>
                  <a:pt x="7199" y="18001"/>
                  <a:pt x="0" y="21600"/>
                </a:cubicBezTo>
                <a:cubicBezTo>
                  <a:pt x="0" y="20476"/>
                  <a:pt x="0" y="19352"/>
                  <a:pt x="0" y="18228"/>
                </a:cubicBezTo>
                <a:cubicBezTo>
                  <a:pt x="0" y="18228"/>
                  <a:pt x="0" y="18228"/>
                  <a:pt x="0" y="18228"/>
                </a:cubicBezTo>
                <a:close/>
                <a:moveTo>
                  <a:pt x="0" y="1822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09" name="AutoShape 437"/>
          <p:cNvSpPr>
            <a:spLocks/>
          </p:cNvSpPr>
          <p:nvPr/>
        </p:nvSpPr>
        <p:spPr bwMode="auto">
          <a:xfrm>
            <a:off x="9423400" y="3962400"/>
            <a:ext cx="229394" cy="229394"/>
          </a:xfrm>
          <a:custGeom>
            <a:avLst/>
            <a:gdLst/>
            <a:ahLst/>
            <a:cxnLst/>
            <a:rect l="0" t="0" r="r" b="b"/>
            <a:pathLst>
              <a:path w="21600" h="21600">
                <a:moveTo>
                  <a:pt x="10800" y="0"/>
                </a:moveTo>
                <a:cubicBezTo>
                  <a:pt x="4922" y="0"/>
                  <a:pt x="0" y="4921"/>
                  <a:pt x="0" y="10800"/>
                </a:cubicBezTo>
                <a:cubicBezTo>
                  <a:pt x="0" y="16679"/>
                  <a:pt x="4922" y="21600"/>
                  <a:pt x="10800" y="21600"/>
                </a:cubicBezTo>
                <a:cubicBezTo>
                  <a:pt x="16677" y="21600"/>
                  <a:pt x="21600" y="16679"/>
                  <a:pt x="21600" y="10800"/>
                </a:cubicBezTo>
                <a:cubicBezTo>
                  <a:pt x="21600" y="4921"/>
                  <a:pt x="16677" y="0"/>
                  <a:pt x="10800" y="0"/>
                </a:cubicBezTo>
                <a:cubicBezTo>
                  <a:pt x="4845" y="0"/>
                  <a:pt x="10800" y="0"/>
                  <a:pt x="10800" y="0"/>
                </a:cubicBezTo>
                <a:close/>
                <a:moveTo>
                  <a:pt x="10800" y="1542"/>
                </a:moveTo>
                <a:cubicBezTo>
                  <a:pt x="15844" y="1542"/>
                  <a:pt x="20057" y="5755"/>
                  <a:pt x="20057" y="10800"/>
                </a:cubicBezTo>
                <a:cubicBezTo>
                  <a:pt x="20057" y="15846"/>
                  <a:pt x="15846" y="20058"/>
                  <a:pt x="10800" y="20058"/>
                </a:cubicBezTo>
                <a:cubicBezTo>
                  <a:pt x="5756" y="20058"/>
                  <a:pt x="1543" y="15845"/>
                  <a:pt x="1543" y="10800"/>
                </a:cubicBezTo>
                <a:cubicBezTo>
                  <a:pt x="1543" y="5757"/>
                  <a:pt x="5757" y="1542"/>
                  <a:pt x="10800" y="1542"/>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0" name="AutoShape 438"/>
          <p:cNvSpPr>
            <a:spLocks/>
          </p:cNvSpPr>
          <p:nvPr/>
        </p:nvSpPr>
        <p:spPr bwMode="auto">
          <a:xfrm>
            <a:off x="9486900" y="4013200"/>
            <a:ext cx="81757" cy="136525"/>
          </a:xfrm>
          <a:custGeom>
            <a:avLst/>
            <a:gdLst/>
            <a:ahLst/>
            <a:cxnLst/>
            <a:rect l="0" t="0" r="r" b="b"/>
            <a:pathLst>
              <a:path w="21600" h="21600">
                <a:moveTo>
                  <a:pt x="21600" y="3372"/>
                </a:moveTo>
                <a:cubicBezTo>
                  <a:pt x="16652" y="5849"/>
                  <a:pt x="11700" y="8324"/>
                  <a:pt x="6752" y="10799"/>
                </a:cubicBezTo>
                <a:cubicBezTo>
                  <a:pt x="10134" y="12494"/>
                  <a:pt x="13517" y="14184"/>
                  <a:pt x="16901" y="15879"/>
                </a:cubicBezTo>
                <a:cubicBezTo>
                  <a:pt x="21312" y="18087"/>
                  <a:pt x="21600" y="18101"/>
                  <a:pt x="21600" y="21600"/>
                </a:cubicBezTo>
                <a:cubicBezTo>
                  <a:pt x="14399" y="18001"/>
                  <a:pt x="7203" y="14400"/>
                  <a:pt x="0" y="10799"/>
                </a:cubicBezTo>
                <a:cubicBezTo>
                  <a:pt x="7203" y="7200"/>
                  <a:pt x="14399" y="3599"/>
                  <a:pt x="21600" y="0"/>
                </a:cubicBezTo>
                <a:cubicBezTo>
                  <a:pt x="21600" y="1124"/>
                  <a:pt x="21600" y="2248"/>
                  <a:pt x="21600" y="3372"/>
                </a:cubicBezTo>
                <a:cubicBezTo>
                  <a:pt x="21600" y="3372"/>
                  <a:pt x="21600" y="3372"/>
                  <a:pt x="21600" y="3372"/>
                </a:cubicBezTo>
                <a:close/>
                <a:moveTo>
                  <a:pt x="21600" y="337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1" name="AutoShape 439"/>
          <p:cNvSpPr>
            <a:spLocks/>
          </p:cNvSpPr>
          <p:nvPr/>
        </p:nvSpPr>
        <p:spPr bwMode="auto">
          <a:xfrm>
            <a:off x="8864600" y="4489450"/>
            <a:ext cx="229394" cy="229394"/>
          </a:xfrm>
          <a:custGeom>
            <a:avLst/>
            <a:gdLst/>
            <a:ahLst/>
            <a:cxnLst/>
            <a:rect l="0" t="0" r="r" b="b"/>
            <a:pathLst>
              <a:path w="21600" h="21600">
                <a:moveTo>
                  <a:pt x="10799" y="0"/>
                </a:moveTo>
                <a:cubicBezTo>
                  <a:pt x="4922" y="0"/>
                  <a:pt x="0" y="4923"/>
                  <a:pt x="0" y="10800"/>
                </a:cubicBezTo>
                <a:cubicBezTo>
                  <a:pt x="0" y="16678"/>
                  <a:pt x="4922" y="21600"/>
                  <a:pt x="10799" y="21600"/>
                </a:cubicBezTo>
                <a:cubicBezTo>
                  <a:pt x="16678" y="21600"/>
                  <a:pt x="21600" y="16678"/>
                  <a:pt x="21600" y="10800"/>
                </a:cubicBezTo>
                <a:cubicBezTo>
                  <a:pt x="21600" y="4923"/>
                  <a:pt x="16678" y="0"/>
                  <a:pt x="10799" y="0"/>
                </a:cubicBezTo>
                <a:cubicBezTo>
                  <a:pt x="4845" y="0"/>
                  <a:pt x="10799" y="0"/>
                  <a:pt x="10799" y="0"/>
                </a:cubicBezTo>
                <a:close/>
                <a:moveTo>
                  <a:pt x="10799" y="1543"/>
                </a:moveTo>
                <a:cubicBezTo>
                  <a:pt x="15843" y="1543"/>
                  <a:pt x="20057" y="5758"/>
                  <a:pt x="20057" y="10800"/>
                </a:cubicBezTo>
                <a:cubicBezTo>
                  <a:pt x="20057" y="15845"/>
                  <a:pt x="15844" y="20057"/>
                  <a:pt x="10799" y="20057"/>
                </a:cubicBezTo>
                <a:cubicBezTo>
                  <a:pt x="5754" y="20057"/>
                  <a:pt x="1543" y="15846"/>
                  <a:pt x="1543" y="10800"/>
                </a:cubicBezTo>
                <a:cubicBezTo>
                  <a:pt x="1543" y="5757"/>
                  <a:pt x="5755" y="1543"/>
                  <a:pt x="10799" y="1543"/>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2" name="AutoShape 440"/>
          <p:cNvSpPr>
            <a:spLocks/>
          </p:cNvSpPr>
          <p:nvPr/>
        </p:nvSpPr>
        <p:spPr bwMode="auto">
          <a:xfrm>
            <a:off x="8909050" y="4552950"/>
            <a:ext cx="136525" cy="81757"/>
          </a:xfrm>
          <a:custGeom>
            <a:avLst/>
            <a:gdLst/>
            <a:ahLst/>
            <a:cxnLst/>
            <a:rect l="0" t="0" r="r" b="b"/>
            <a:pathLst>
              <a:path w="21600" h="21600">
                <a:moveTo>
                  <a:pt x="18228" y="21600"/>
                </a:moveTo>
                <a:cubicBezTo>
                  <a:pt x="15752" y="16652"/>
                  <a:pt x="13276" y="11697"/>
                  <a:pt x="10801" y="6749"/>
                </a:cubicBezTo>
                <a:cubicBezTo>
                  <a:pt x="9106" y="10132"/>
                  <a:pt x="7416" y="13514"/>
                  <a:pt x="5722" y="16900"/>
                </a:cubicBezTo>
                <a:cubicBezTo>
                  <a:pt x="3515" y="21312"/>
                  <a:pt x="3500" y="21600"/>
                  <a:pt x="0" y="21600"/>
                </a:cubicBezTo>
                <a:cubicBezTo>
                  <a:pt x="3601" y="14400"/>
                  <a:pt x="7201" y="7200"/>
                  <a:pt x="10801" y="0"/>
                </a:cubicBezTo>
                <a:cubicBezTo>
                  <a:pt x="14402" y="7200"/>
                  <a:pt x="18001" y="14400"/>
                  <a:pt x="21600" y="21600"/>
                </a:cubicBezTo>
                <a:cubicBezTo>
                  <a:pt x="20477" y="21600"/>
                  <a:pt x="19352" y="21600"/>
                  <a:pt x="18228" y="21600"/>
                </a:cubicBezTo>
                <a:cubicBezTo>
                  <a:pt x="18228" y="21600"/>
                  <a:pt x="18228" y="21600"/>
                  <a:pt x="18228" y="21600"/>
                </a:cubicBezTo>
                <a:close/>
                <a:moveTo>
                  <a:pt x="18228"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3" name="AutoShape 441"/>
          <p:cNvSpPr>
            <a:spLocks/>
          </p:cNvSpPr>
          <p:nvPr/>
        </p:nvSpPr>
        <p:spPr bwMode="auto">
          <a:xfrm>
            <a:off x="8337550" y="4489450"/>
            <a:ext cx="229394" cy="229394"/>
          </a:xfrm>
          <a:custGeom>
            <a:avLst/>
            <a:gdLst/>
            <a:ahLst/>
            <a:cxnLst/>
            <a:rect l="0" t="0" r="r" b="b"/>
            <a:pathLst>
              <a:path w="21600" h="21600">
                <a:moveTo>
                  <a:pt x="10801" y="0"/>
                </a:moveTo>
                <a:cubicBezTo>
                  <a:pt x="4922" y="0"/>
                  <a:pt x="0" y="4923"/>
                  <a:pt x="0" y="10800"/>
                </a:cubicBezTo>
                <a:cubicBezTo>
                  <a:pt x="0" y="16678"/>
                  <a:pt x="4922" y="21600"/>
                  <a:pt x="10801" y="21600"/>
                </a:cubicBezTo>
                <a:cubicBezTo>
                  <a:pt x="16678" y="21600"/>
                  <a:pt x="21600" y="16678"/>
                  <a:pt x="21600" y="10800"/>
                </a:cubicBezTo>
                <a:cubicBezTo>
                  <a:pt x="21600" y="4923"/>
                  <a:pt x="16678" y="0"/>
                  <a:pt x="10801" y="0"/>
                </a:cubicBezTo>
                <a:cubicBezTo>
                  <a:pt x="4846" y="0"/>
                  <a:pt x="10801" y="0"/>
                  <a:pt x="10801" y="0"/>
                </a:cubicBezTo>
                <a:close/>
                <a:moveTo>
                  <a:pt x="10801" y="1543"/>
                </a:moveTo>
                <a:cubicBezTo>
                  <a:pt x="15846" y="1543"/>
                  <a:pt x="20057" y="5754"/>
                  <a:pt x="20057" y="10800"/>
                </a:cubicBezTo>
                <a:cubicBezTo>
                  <a:pt x="20057" y="15845"/>
                  <a:pt x="15845" y="20057"/>
                  <a:pt x="10801" y="20057"/>
                </a:cubicBezTo>
                <a:cubicBezTo>
                  <a:pt x="5758" y="20057"/>
                  <a:pt x="1543" y="15843"/>
                  <a:pt x="1543" y="10800"/>
                </a:cubicBezTo>
                <a:cubicBezTo>
                  <a:pt x="1543" y="5758"/>
                  <a:pt x="5757" y="1543"/>
                  <a:pt x="10801" y="1543"/>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4" name="AutoShape 442"/>
          <p:cNvSpPr>
            <a:spLocks/>
          </p:cNvSpPr>
          <p:nvPr/>
        </p:nvSpPr>
        <p:spPr bwMode="auto">
          <a:xfrm>
            <a:off x="8388350" y="4572000"/>
            <a:ext cx="136525" cy="81757"/>
          </a:xfrm>
          <a:custGeom>
            <a:avLst/>
            <a:gdLst/>
            <a:ahLst/>
            <a:cxnLst/>
            <a:rect l="0" t="0" r="r" b="b"/>
            <a:pathLst>
              <a:path w="21600" h="21600">
                <a:moveTo>
                  <a:pt x="3373" y="0"/>
                </a:moveTo>
                <a:cubicBezTo>
                  <a:pt x="5848" y="4951"/>
                  <a:pt x="8325" y="9901"/>
                  <a:pt x="10800" y="14852"/>
                </a:cubicBezTo>
                <a:cubicBezTo>
                  <a:pt x="12492" y="11470"/>
                  <a:pt x="14185" y="8084"/>
                  <a:pt x="15877" y="4699"/>
                </a:cubicBezTo>
                <a:cubicBezTo>
                  <a:pt x="18085" y="288"/>
                  <a:pt x="18100" y="0"/>
                  <a:pt x="21600" y="0"/>
                </a:cubicBezTo>
                <a:cubicBezTo>
                  <a:pt x="17999" y="7202"/>
                  <a:pt x="14400" y="14398"/>
                  <a:pt x="10800" y="21600"/>
                </a:cubicBezTo>
                <a:cubicBezTo>
                  <a:pt x="7199" y="14398"/>
                  <a:pt x="3601" y="7202"/>
                  <a:pt x="0" y="0"/>
                </a:cubicBezTo>
                <a:cubicBezTo>
                  <a:pt x="1124" y="0"/>
                  <a:pt x="2247" y="0"/>
                  <a:pt x="3373" y="0"/>
                </a:cubicBezTo>
                <a:cubicBezTo>
                  <a:pt x="3373" y="0"/>
                  <a:pt x="3373" y="0"/>
                  <a:pt x="3373" y="0"/>
                </a:cubicBezTo>
                <a:close/>
                <a:moveTo>
                  <a:pt x="3373"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5" name="AutoShape 443"/>
          <p:cNvSpPr>
            <a:spLocks/>
          </p:cNvSpPr>
          <p:nvPr/>
        </p:nvSpPr>
        <p:spPr bwMode="auto">
          <a:xfrm>
            <a:off x="9404350" y="2381250"/>
            <a:ext cx="261938" cy="261938"/>
          </a:xfrm>
          <a:custGeom>
            <a:avLst/>
            <a:gdLst/>
            <a:ahLst/>
            <a:cxnLst/>
            <a:rect l="0" t="0" r="r" b="b"/>
            <a:pathLst>
              <a:path w="21600" h="21600">
                <a:moveTo>
                  <a:pt x="10799" y="0"/>
                </a:moveTo>
                <a:cubicBezTo>
                  <a:pt x="4915" y="0"/>
                  <a:pt x="0" y="4915"/>
                  <a:pt x="0" y="10799"/>
                </a:cubicBezTo>
                <a:cubicBezTo>
                  <a:pt x="0" y="16684"/>
                  <a:pt x="4915" y="21600"/>
                  <a:pt x="10799" y="21600"/>
                </a:cubicBezTo>
                <a:cubicBezTo>
                  <a:pt x="16685" y="21600"/>
                  <a:pt x="21600" y="16684"/>
                  <a:pt x="21600" y="10799"/>
                </a:cubicBezTo>
                <a:cubicBezTo>
                  <a:pt x="21600" y="4915"/>
                  <a:pt x="16685" y="0"/>
                  <a:pt x="10799" y="0"/>
                </a:cubicBezTo>
                <a:cubicBezTo>
                  <a:pt x="4835" y="0"/>
                  <a:pt x="10799" y="0"/>
                  <a:pt x="10799" y="0"/>
                </a:cubicBezTo>
                <a:close/>
                <a:moveTo>
                  <a:pt x="10799" y="1349"/>
                </a:moveTo>
                <a:cubicBezTo>
                  <a:pt x="15944" y="1349"/>
                  <a:pt x="20250" y="5657"/>
                  <a:pt x="20250" y="10799"/>
                </a:cubicBezTo>
                <a:cubicBezTo>
                  <a:pt x="20250" y="15943"/>
                  <a:pt x="15944" y="20250"/>
                  <a:pt x="10799" y="20250"/>
                </a:cubicBezTo>
                <a:cubicBezTo>
                  <a:pt x="5656" y="20250"/>
                  <a:pt x="1350" y="15943"/>
                  <a:pt x="1350" y="10799"/>
                </a:cubicBezTo>
                <a:cubicBezTo>
                  <a:pt x="1350" y="5657"/>
                  <a:pt x="5656" y="1349"/>
                  <a:pt x="10799" y="1349"/>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6" name="AutoShape 444"/>
          <p:cNvSpPr>
            <a:spLocks/>
          </p:cNvSpPr>
          <p:nvPr/>
        </p:nvSpPr>
        <p:spPr bwMode="auto">
          <a:xfrm>
            <a:off x="9499600" y="2425700"/>
            <a:ext cx="100013" cy="168275"/>
          </a:xfrm>
          <a:custGeom>
            <a:avLst/>
            <a:gdLst/>
            <a:ahLst/>
            <a:cxnLst/>
            <a:rect l="0" t="0" r="r" b="b"/>
            <a:pathLst>
              <a:path w="20840" h="21600">
                <a:moveTo>
                  <a:pt x="372" y="16068"/>
                </a:moveTo>
                <a:cubicBezTo>
                  <a:pt x="3701" y="14313"/>
                  <a:pt x="7029" y="12554"/>
                  <a:pt x="10358" y="10800"/>
                </a:cubicBezTo>
                <a:cubicBezTo>
                  <a:pt x="7213" y="9141"/>
                  <a:pt x="4069" y="7481"/>
                  <a:pt x="924" y="5823"/>
                </a:cubicBezTo>
                <a:cubicBezTo>
                  <a:pt x="-760" y="4935"/>
                  <a:pt x="372" y="1347"/>
                  <a:pt x="372" y="0"/>
                </a:cubicBezTo>
                <a:cubicBezTo>
                  <a:pt x="7193" y="3600"/>
                  <a:pt x="14016" y="7200"/>
                  <a:pt x="20840" y="10800"/>
                </a:cubicBezTo>
                <a:cubicBezTo>
                  <a:pt x="14016" y="14398"/>
                  <a:pt x="7193" y="18000"/>
                  <a:pt x="372" y="21600"/>
                </a:cubicBezTo>
                <a:cubicBezTo>
                  <a:pt x="372" y="19756"/>
                  <a:pt x="372" y="17911"/>
                  <a:pt x="372" y="16068"/>
                </a:cubicBezTo>
                <a:cubicBezTo>
                  <a:pt x="372" y="16068"/>
                  <a:pt x="372" y="16068"/>
                  <a:pt x="372" y="16068"/>
                </a:cubicBezTo>
                <a:close/>
                <a:moveTo>
                  <a:pt x="372" y="16068"/>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7" name="AutoShape 445"/>
          <p:cNvSpPr>
            <a:spLocks/>
          </p:cNvSpPr>
          <p:nvPr/>
        </p:nvSpPr>
        <p:spPr bwMode="auto">
          <a:xfrm>
            <a:off x="8877300" y="2381250"/>
            <a:ext cx="261938" cy="261938"/>
          </a:xfrm>
          <a:custGeom>
            <a:avLst/>
            <a:gdLst/>
            <a:ahLst/>
            <a:cxnLst/>
            <a:rect l="0" t="0" r="r" b="b"/>
            <a:pathLst>
              <a:path w="21600" h="21600">
                <a:moveTo>
                  <a:pt x="10800" y="0"/>
                </a:moveTo>
                <a:cubicBezTo>
                  <a:pt x="4915" y="0"/>
                  <a:pt x="0" y="4915"/>
                  <a:pt x="0" y="10799"/>
                </a:cubicBezTo>
                <a:cubicBezTo>
                  <a:pt x="0" y="16684"/>
                  <a:pt x="4915" y="21600"/>
                  <a:pt x="10800" y="21600"/>
                </a:cubicBezTo>
                <a:cubicBezTo>
                  <a:pt x="16685" y="21600"/>
                  <a:pt x="21600" y="16684"/>
                  <a:pt x="21600" y="10799"/>
                </a:cubicBezTo>
                <a:cubicBezTo>
                  <a:pt x="21600" y="4915"/>
                  <a:pt x="16685" y="0"/>
                  <a:pt x="10800" y="0"/>
                </a:cubicBezTo>
                <a:cubicBezTo>
                  <a:pt x="4836" y="0"/>
                  <a:pt x="10800" y="0"/>
                  <a:pt x="10800" y="0"/>
                </a:cubicBezTo>
                <a:close/>
                <a:moveTo>
                  <a:pt x="10800" y="1349"/>
                </a:moveTo>
                <a:cubicBezTo>
                  <a:pt x="15944" y="1349"/>
                  <a:pt x="20250" y="5657"/>
                  <a:pt x="20250" y="10799"/>
                </a:cubicBezTo>
                <a:cubicBezTo>
                  <a:pt x="20250" y="15943"/>
                  <a:pt x="15944" y="20250"/>
                  <a:pt x="10800" y="20250"/>
                </a:cubicBezTo>
                <a:cubicBezTo>
                  <a:pt x="5657" y="20250"/>
                  <a:pt x="1350" y="15943"/>
                  <a:pt x="1350" y="10799"/>
                </a:cubicBezTo>
                <a:cubicBezTo>
                  <a:pt x="1350" y="5657"/>
                  <a:pt x="5657" y="1349"/>
                  <a:pt x="10800" y="1349"/>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8" name="AutoShape 446"/>
          <p:cNvSpPr>
            <a:spLocks/>
          </p:cNvSpPr>
          <p:nvPr/>
        </p:nvSpPr>
        <p:spPr bwMode="auto">
          <a:xfrm>
            <a:off x="8940800" y="2425700"/>
            <a:ext cx="100013" cy="168275"/>
          </a:xfrm>
          <a:custGeom>
            <a:avLst/>
            <a:gdLst/>
            <a:ahLst/>
            <a:cxnLst/>
            <a:rect l="0" t="0" r="r" b="b"/>
            <a:pathLst>
              <a:path w="20840" h="21600">
                <a:moveTo>
                  <a:pt x="20468" y="5532"/>
                </a:moveTo>
                <a:cubicBezTo>
                  <a:pt x="17139" y="7288"/>
                  <a:pt x="13810" y="9045"/>
                  <a:pt x="10482" y="10799"/>
                </a:cubicBezTo>
                <a:cubicBezTo>
                  <a:pt x="13627" y="12460"/>
                  <a:pt x="16770" y="14120"/>
                  <a:pt x="19916" y="15777"/>
                </a:cubicBezTo>
                <a:cubicBezTo>
                  <a:pt x="21600" y="16667"/>
                  <a:pt x="20468" y="20253"/>
                  <a:pt x="20468" y="21600"/>
                </a:cubicBezTo>
                <a:cubicBezTo>
                  <a:pt x="13646" y="18001"/>
                  <a:pt x="6824" y="14399"/>
                  <a:pt x="0" y="10799"/>
                </a:cubicBezTo>
                <a:cubicBezTo>
                  <a:pt x="6824" y="7202"/>
                  <a:pt x="13646" y="3600"/>
                  <a:pt x="20468" y="0"/>
                </a:cubicBezTo>
                <a:cubicBezTo>
                  <a:pt x="20468" y="1845"/>
                  <a:pt x="20468" y="3688"/>
                  <a:pt x="20468" y="5532"/>
                </a:cubicBezTo>
                <a:cubicBezTo>
                  <a:pt x="20468" y="5532"/>
                  <a:pt x="20468" y="5532"/>
                  <a:pt x="20468" y="5532"/>
                </a:cubicBezTo>
                <a:close/>
                <a:moveTo>
                  <a:pt x="20468" y="5532"/>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19" name="AutoShape 447"/>
          <p:cNvSpPr>
            <a:spLocks/>
          </p:cNvSpPr>
          <p:nvPr/>
        </p:nvSpPr>
        <p:spPr bwMode="auto">
          <a:xfrm>
            <a:off x="10534650" y="4032250"/>
            <a:ext cx="81757" cy="65088"/>
          </a:xfrm>
          <a:custGeom>
            <a:avLst/>
            <a:gdLst/>
            <a:ahLst/>
            <a:cxnLst/>
            <a:rect l="0" t="0" r="r" b="b"/>
            <a:pathLst>
              <a:path w="21600" h="21600">
                <a:moveTo>
                  <a:pt x="21600" y="0"/>
                </a:moveTo>
                <a:cubicBezTo>
                  <a:pt x="16183" y="0"/>
                  <a:pt x="15399" y="2349"/>
                  <a:pt x="11517" y="7203"/>
                </a:cubicBezTo>
                <a:cubicBezTo>
                  <a:pt x="7678" y="12003"/>
                  <a:pt x="3840" y="16800"/>
                  <a:pt x="0" y="21600"/>
                </a:cubicBezTo>
                <a:cubicBezTo>
                  <a:pt x="5417" y="21600"/>
                  <a:pt x="6203" y="19247"/>
                  <a:pt x="10083" y="14397"/>
                </a:cubicBezTo>
                <a:cubicBezTo>
                  <a:pt x="13922" y="9597"/>
                  <a:pt x="17762" y="4800"/>
                  <a:pt x="21600" y="0"/>
                </a:cubicBezTo>
                <a:cubicBezTo>
                  <a:pt x="21600" y="0"/>
                  <a:pt x="21600" y="0"/>
                  <a:pt x="21600" y="0"/>
                </a:cubicBezTo>
                <a:close/>
                <a:moveTo>
                  <a:pt x="216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0" name="AutoShape 448"/>
          <p:cNvSpPr>
            <a:spLocks/>
          </p:cNvSpPr>
          <p:nvPr/>
        </p:nvSpPr>
        <p:spPr bwMode="auto">
          <a:xfrm>
            <a:off x="10534650" y="4095750"/>
            <a:ext cx="81757" cy="65088"/>
          </a:xfrm>
          <a:custGeom>
            <a:avLst/>
            <a:gdLst/>
            <a:ahLst/>
            <a:cxnLst/>
            <a:rect l="0" t="0" r="r" b="b"/>
            <a:pathLst>
              <a:path w="21600" h="21600">
                <a:moveTo>
                  <a:pt x="0" y="0"/>
                </a:moveTo>
                <a:cubicBezTo>
                  <a:pt x="5417" y="0"/>
                  <a:pt x="6203" y="2349"/>
                  <a:pt x="10083" y="7203"/>
                </a:cubicBezTo>
                <a:cubicBezTo>
                  <a:pt x="13922" y="12003"/>
                  <a:pt x="17762" y="16804"/>
                  <a:pt x="21600" y="21600"/>
                </a:cubicBezTo>
                <a:cubicBezTo>
                  <a:pt x="16183" y="21600"/>
                  <a:pt x="15399" y="19247"/>
                  <a:pt x="11517" y="14397"/>
                </a:cubicBezTo>
                <a:cubicBezTo>
                  <a:pt x="7678" y="9597"/>
                  <a:pt x="3840" y="4800"/>
                  <a:pt x="0" y="0"/>
                </a:cubicBezTo>
                <a:cubicBezTo>
                  <a:pt x="0" y="0"/>
                  <a:pt x="0" y="0"/>
                  <a:pt x="0" y="0"/>
                </a:cubicBezTo>
                <a:close/>
                <a:moveTo>
                  <a:pt x="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1" name="AutoShape 449"/>
          <p:cNvSpPr>
            <a:spLocks/>
          </p:cNvSpPr>
          <p:nvPr/>
        </p:nvSpPr>
        <p:spPr bwMode="auto">
          <a:xfrm>
            <a:off x="10471150" y="3981450"/>
            <a:ext cx="230982" cy="230982"/>
          </a:xfrm>
          <a:custGeom>
            <a:avLst/>
            <a:gdLst/>
            <a:ahLst/>
            <a:cxnLst/>
            <a:rect l="0" t="0" r="r" b="b"/>
            <a:pathLst>
              <a:path w="21415" h="21402">
                <a:moveTo>
                  <a:pt x="21347" y="79"/>
                </a:moveTo>
                <a:cubicBezTo>
                  <a:pt x="16095" y="79"/>
                  <a:pt x="10843" y="79"/>
                  <a:pt x="5594" y="79"/>
                </a:cubicBezTo>
                <a:cubicBezTo>
                  <a:pt x="4321" y="79"/>
                  <a:pt x="3048" y="79"/>
                  <a:pt x="1775" y="79"/>
                </a:cubicBezTo>
                <a:cubicBezTo>
                  <a:pt x="1538" y="79"/>
                  <a:pt x="257" y="-98"/>
                  <a:pt x="79" y="79"/>
                </a:cubicBezTo>
                <a:cubicBezTo>
                  <a:pt x="-75" y="234"/>
                  <a:pt x="79" y="1332"/>
                  <a:pt x="79" y="1537"/>
                </a:cubicBezTo>
                <a:cubicBezTo>
                  <a:pt x="79" y="2887"/>
                  <a:pt x="79" y="4238"/>
                  <a:pt x="79" y="5587"/>
                </a:cubicBezTo>
                <a:cubicBezTo>
                  <a:pt x="79" y="8997"/>
                  <a:pt x="79" y="12405"/>
                  <a:pt x="79" y="15815"/>
                </a:cubicBezTo>
                <a:cubicBezTo>
                  <a:pt x="79" y="17087"/>
                  <a:pt x="79" y="18359"/>
                  <a:pt x="79" y="19630"/>
                </a:cubicBezTo>
                <a:cubicBezTo>
                  <a:pt x="79" y="19867"/>
                  <a:pt x="-99" y="21145"/>
                  <a:pt x="79" y="21323"/>
                </a:cubicBezTo>
                <a:cubicBezTo>
                  <a:pt x="234" y="21478"/>
                  <a:pt x="1335" y="21323"/>
                  <a:pt x="1539" y="21323"/>
                </a:cubicBezTo>
                <a:cubicBezTo>
                  <a:pt x="2891" y="21323"/>
                  <a:pt x="4242" y="21323"/>
                  <a:pt x="5594" y="21323"/>
                </a:cubicBezTo>
                <a:cubicBezTo>
                  <a:pt x="9007" y="21323"/>
                  <a:pt x="12419" y="21323"/>
                  <a:pt x="15833" y="21323"/>
                </a:cubicBezTo>
                <a:cubicBezTo>
                  <a:pt x="17106" y="21323"/>
                  <a:pt x="18379" y="21323"/>
                  <a:pt x="19651" y="21323"/>
                </a:cubicBezTo>
                <a:cubicBezTo>
                  <a:pt x="19889" y="21323"/>
                  <a:pt x="21169" y="21502"/>
                  <a:pt x="21347" y="21323"/>
                </a:cubicBezTo>
                <a:cubicBezTo>
                  <a:pt x="21501" y="21169"/>
                  <a:pt x="21347" y="20070"/>
                  <a:pt x="21347" y="19865"/>
                </a:cubicBezTo>
                <a:cubicBezTo>
                  <a:pt x="21347" y="18516"/>
                  <a:pt x="21347" y="17165"/>
                  <a:pt x="21347" y="15815"/>
                </a:cubicBezTo>
                <a:cubicBezTo>
                  <a:pt x="21347" y="10571"/>
                  <a:pt x="21347" y="5325"/>
                  <a:pt x="21347" y="79"/>
                </a:cubicBezTo>
                <a:cubicBezTo>
                  <a:pt x="21347" y="79"/>
                  <a:pt x="21347" y="79"/>
                  <a:pt x="21347" y="79"/>
                </a:cubicBezTo>
                <a:close/>
                <a:moveTo>
                  <a:pt x="19828" y="1596"/>
                </a:moveTo>
                <a:cubicBezTo>
                  <a:pt x="19828" y="6845"/>
                  <a:pt x="19828" y="12096"/>
                  <a:pt x="19828" y="17344"/>
                </a:cubicBezTo>
                <a:cubicBezTo>
                  <a:pt x="19828" y="18127"/>
                  <a:pt x="19828" y="18911"/>
                  <a:pt x="19828" y="19693"/>
                </a:cubicBezTo>
                <a:cubicBezTo>
                  <a:pt x="19828" y="19946"/>
                  <a:pt x="18871" y="19805"/>
                  <a:pt x="18666" y="19805"/>
                </a:cubicBezTo>
                <a:cubicBezTo>
                  <a:pt x="15665" y="19805"/>
                  <a:pt x="12664" y="19805"/>
                  <a:pt x="9663" y="19805"/>
                </a:cubicBezTo>
                <a:cubicBezTo>
                  <a:pt x="7077" y="19805"/>
                  <a:pt x="4491" y="19805"/>
                  <a:pt x="1906" y="19805"/>
                </a:cubicBezTo>
                <a:cubicBezTo>
                  <a:pt x="1214" y="19805"/>
                  <a:pt x="1598" y="16311"/>
                  <a:pt x="1598" y="15695"/>
                </a:cubicBezTo>
                <a:cubicBezTo>
                  <a:pt x="1598" y="12366"/>
                  <a:pt x="1598" y="9037"/>
                  <a:pt x="1598" y="5708"/>
                </a:cubicBezTo>
                <a:cubicBezTo>
                  <a:pt x="1598" y="5092"/>
                  <a:pt x="1214" y="1596"/>
                  <a:pt x="1906" y="1596"/>
                </a:cubicBezTo>
                <a:cubicBezTo>
                  <a:pt x="7880" y="1596"/>
                  <a:pt x="13854" y="1596"/>
                  <a:pt x="19828" y="1596"/>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2" name="AutoShape 450"/>
          <p:cNvSpPr>
            <a:spLocks/>
          </p:cNvSpPr>
          <p:nvPr/>
        </p:nvSpPr>
        <p:spPr bwMode="auto">
          <a:xfrm>
            <a:off x="11061700" y="4095750"/>
            <a:ext cx="81757" cy="65088"/>
          </a:xfrm>
          <a:custGeom>
            <a:avLst/>
            <a:gdLst/>
            <a:ahLst/>
            <a:cxnLst/>
            <a:rect l="0" t="0" r="r" b="b"/>
            <a:pathLst>
              <a:path w="21600" h="21600">
                <a:moveTo>
                  <a:pt x="0" y="21600"/>
                </a:moveTo>
                <a:cubicBezTo>
                  <a:pt x="5417" y="21600"/>
                  <a:pt x="6200" y="19247"/>
                  <a:pt x="10083" y="14397"/>
                </a:cubicBezTo>
                <a:cubicBezTo>
                  <a:pt x="13921" y="9597"/>
                  <a:pt x="17761" y="4800"/>
                  <a:pt x="21600" y="0"/>
                </a:cubicBezTo>
                <a:cubicBezTo>
                  <a:pt x="16183" y="0"/>
                  <a:pt x="15397" y="2349"/>
                  <a:pt x="11517" y="7203"/>
                </a:cubicBezTo>
                <a:cubicBezTo>
                  <a:pt x="7679" y="12003"/>
                  <a:pt x="3839" y="16804"/>
                  <a:pt x="0" y="21600"/>
                </a:cubicBezTo>
                <a:cubicBezTo>
                  <a:pt x="0" y="21600"/>
                  <a:pt x="0" y="21600"/>
                  <a:pt x="0" y="21600"/>
                </a:cubicBezTo>
                <a:close/>
                <a:moveTo>
                  <a:pt x="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3" name="AutoShape 451"/>
          <p:cNvSpPr>
            <a:spLocks/>
          </p:cNvSpPr>
          <p:nvPr/>
        </p:nvSpPr>
        <p:spPr bwMode="auto">
          <a:xfrm>
            <a:off x="11061700" y="4032250"/>
            <a:ext cx="81757" cy="65088"/>
          </a:xfrm>
          <a:custGeom>
            <a:avLst/>
            <a:gdLst/>
            <a:ahLst/>
            <a:cxnLst/>
            <a:rect l="0" t="0" r="r" b="b"/>
            <a:pathLst>
              <a:path w="21600" h="21600">
                <a:moveTo>
                  <a:pt x="21600" y="21600"/>
                </a:moveTo>
                <a:cubicBezTo>
                  <a:pt x="16183" y="21600"/>
                  <a:pt x="15397" y="19247"/>
                  <a:pt x="11517" y="14397"/>
                </a:cubicBezTo>
                <a:cubicBezTo>
                  <a:pt x="7679" y="9597"/>
                  <a:pt x="3839" y="4800"/>
                  <a:pt x="0" y="0"/>
                </a:cubicBezTo>
                <a:cubicBezTo>
                  <a:pt x="5417" y="0"/>
                  <a:pt x="6200" y="2349"/>
                  <a:pt x="10083" y="7203"/>
                </a:cubicBezTo>
                <a:cubicBezTo>
                  <a:pt x="13921" y="12003"/>
                  <a:pt x="17761" y="16800"/>
                  <a:pt x="21600" y="21600"/>
                </a:cubicBezTo>
                <a:cubicBezTo>
                  <a:pt x="21600" y="21600"/>
                  <a:pt x="21600" y="21600"/>
                  <a:pt x="21600" y="21600"/>
                </a:cubicBezTo>
                <a:close/>
                <a:moveTo>
                  <a:pt x="216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4" name="AutoShape 452"/>
          <p:cNvSpPr>
            <a:spLocks/>
          </p:cNvSpPr>
          <p:nvPr/>
        </p:nvSpPr>
        <p:spPr bwMode="auto">
          <a:xfrm>
            <a:off x="10979150" y="3981450"/>
            <a:ext cx="230982" cy="230982"/>
          </a:xfrm>
          <a:custGeom>
            <a:avLst/>
            <a:gdLst/>
            <a:ahLst/>
            <a:cxnLst/>
            <a:rect l="0" t="0" r="r" b="b"/>
            <a:pathLst>
              <a:path w="21415" h="21402">
                <a:moveTo>
                  <a:pt x="21347" y="79"/>
                </a:moveTo>
                <a:cubicBezTo>
                  <a:pt x="16096" y="79"/>
                  <a:pt x="10843" y="79"/>
                  <a:pt x="5594" y="79"/>
                </a:cubicBezTo>
                <a:cubicBezTo>
                  <a:pt x="4321" y="79"/>
                  <a:pt x="3048" y="79"/>
                  <a:pt x="1775" y="79"/>
                </a:cubicBezTo>
                <a:cubicBezTo>
                  <a:pt x="1538" y="79"/>
                  <a:pt x="258" y="-98"/>
                  <a:pt x="79" y="79"/>
                </a:cubicBezTo>
                <a:cubicBezTo>
                  <a:pt x="-75" y="234"/>
                  <a:pt x="79" y="1332"/>
                  <a:pt x="79" y="1537"/>
                </a:cubicBezTo>
                <a:cubicBezTo>
                  <a:pt x="79" y="2887"/>
                  <a:pt x="79" y="4238"/>
                  <a:pt x="79" y="5587"/>
                </a:cubicBezTo>
                <a:cubicBezTo>
                  <a:pt x="79" y="8997"/>
                  <a:pt x="79" y="12405"/>
                  <a:pt x="79" y="15815"/>
                </a:cubicBezTo>
                <a:cubicBezTo>
                  <a:pt x="79" y="17087"/>
                  <a:pt x="79" y="18359"/>
                  <a:pt x="79" y="19630"/>
                </a:cubicBezTo>
                <a:cubicBezTo>
                  <a:pt x="79" y="19867"/>
                  <a:pt x="-99" y="21145"/>
                  <a:pt x="79" y="21323"/>
                </a:cubicBezTo>
                <a:cubicBezTo>
                  <a:pt x="233" y="21478"/>
                  <a:pt x="1335" y="21323"/>
                  <a:pt x="1539" y="21323"/>
                </a:cubicBezTo>
                <a:cubicBezTo>
                  <a:pt x="2891" y="21323"/>
                  <a:pt x="4242" y="21323"/>
                  <a:pt x="5594" y="21323"/>
                </a:cubicBezTo>
                <a:cubicBezTo>
                  <a:pt x="9007" y="21323"/>
                  <a:pt x="12419" y="21323"/>
                  <a:pt x="15832" y="21323"/>
                </a:cubicBezTo>
                <a:cubicBezTo>
                  <a:pt x="17105" y="21323"/>
                  <a:pt x="18379" y="21323"/>
                  <a:pt x="19651" y="21323"/>
                </a:cubicBezTo>
                <a:cubicBezTo>
                  <a:pt x="19889" y="21323"/>
                  <a:pt x="21168" y="21502"/>
                  <a:pt x="21347" y="21323"/>
                </a:cubicBezTo>
                <a:cubicBezTo>
                  <a:pt x="21501" y="21169"/>
                  <a:pt x="21347" y="20070"/>
                  <a:pt x="21347" y="19865"/>
                </a:cubicBezTo>
                <a:cubicBezTo>
                  <a:pt x="21347" y="18516"/>
                  <a:pt x="21347" y="17165"/>
                  <a:pt x="21347" y="15815"/>
                </a:cubicBezTo>
                <a:cubicBezTo>
                  <a:pt x="21347" y="10571"/>
                  <a:pt x="21347" y="5325"/>
                  <a:pt x="21347" y="79"/>
                </a:cubicBezTo>
                <a:cubicBezTo>
                  <a:pt x="21347" y="79"/>
                  <a:pt x="21347" y="79"/>
                  <a:pt x="21347" y="79"/>
                </a:cubicBezTo>
                <a:close/>
                <a:moveTo>
                  <a:pt x="19828" y="1596"/>
                </a:moveTo>
                <a:cubicBezTo>
                  <a:pt x="19828" y="6845"/>
                  <a:pt x="19828" y="12096"/>
                  <a:pt x="19828" y="17344"/>
                </a:cubicBezTo>
                <a:cubicBezTo>
                  <a:pt x="19828" y="18127"/>
                  <a:pt x="19828" y="18911"/>
                  <a:pt x="19828" y="19693"/>
                </a:cubicBezTo>
                <a:cubicBezTo>
                  <a:pt x="19828" y="19946"/>
                  <a:pt x="18871" y="19805"/>
                  <a:pt x="18666" y="19805"/>
                </a:cubicBezTo>
                <a:cubicBezTo>
                  <a:pt x="15665" y="19805"/>
                  <a:pt x="12664" y="19805"/>
                  <a:pt x="9663" y="19805"/>
                </a:cubicBezTo>
                <a:cubicBezTo>
                  <a:pt x="7077" y="19805"/>
                  <a:pt x="4492" y="19805"/>
                  <a:pt x="1906" y="19805"/>
                </a:cubicBezTo>
                <a:cubicBezTo>
                  <a:pt x="1214" y="19805"/>
                  <a:pt x="1598" y="16311"/>
                  <a:pt x="1598" y="15695"/>
                </a:cubicBezTo>
                <a:cubicBezTo>
                  <a:pt x="1598" y="12366"/>
                  <a:pt x="1598" y="9037"/>
                  <a:pt x="1598" y="5708"/>
                </a:cubicBezTo>
                <a:cubicBezTo>
                  <a:pt x="1598" y="5092"/>
                  <a:pt x="1214" y="1596"/>
                  <a:pt x="1906" y="1596"/>
                </a:cubicBezTo>
                <a:cubicBezTo>
                  <a:pt x="7880" y="1596"/>
                  <a:pt x="13854" y="1596"/>
                  <a:pt x="19828" y="1596"/>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5" name="AutoShape 453"/>
          <p:cNvSpPr>
            <a:spLocks/>
          </p:cNvSpPr>
          <p:nvPr/>
        </p:nvSpPr>
        <p:spPr bwMode="auto">
          <a:xfrm>
            <a:off x="11614150" y="4044950"/>
            <a:ext cx="65088" cy="81757"/>
          </a:xfrm>
          <a:custGeom>
            <a:avLst/>
            <a:gdLst/>
            <a:ahLst/>
            <a:cxnLst/>
            <a:rect l="0" t="0" r="r" b="b"/>
            <a:pathLst>
              <a:path w="21600" h="21600">
                <a:moveTo>
                  <a:pt x="21600" y="21600"/>
                </a:moveTo>
                <a:cubicBezTo>
                  <a:pt x="21600" y="16184"/>
                  <a:pt x="19247" y="15400"/>
                  <a:pt x="14397" y="11517"/>
                </a:cubicBezTo>
                <a:cubicBezTo>
                  <a:pt x="9597" y="7677"/>
                  <a:pt x="4798" y="3843"/>
                  <a:pt x="0" y="0"/>
                </a:cubicBezTo>
                <a:cubicBezTo>
                  <a:pt x="0" y="5419"/>
                  <a:pt x="2353" y="6203"/>
                  <a:pt x="7203" y="10083"/>
                </a:cubicBezTo>
                <a:cubicBezTo>
                  <a:pt x="12001" y="13923"/>
                  <a:pt x="16802" y="17763"/>
                  <a:pt x="21600" y="21600"/>
                </a:cubicBezTo>
                <a:cubicBezTo>
                  <a:pt x="21600" y="21600"/>
                  <a:pt x="21600" y="21600"/>
                  <a:pt x="21600" y="21600"/>
                </a:cubicBezTo>
                <a:close/>
                <a:moveTo>
                  <a:pt x="2160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6" name="AutoShape 454"/>
          <p:cNvSpPr>
            <a:spLocks/>
          </p:cNvSpPr>
          <p:nvPr/>
        </p:nvSpPr>
        <p:spPr bwMode="auto">
          <a:xfrm>
            <a:off x="11550650" y="4044950"/>
            <a:ext cx="65088" cy="81757"/>
          </a:xfrm>
          <a:custGeom>
            <a:avLst/>
            <a:gdLst/>
            <a:ahLst/>
            <a:cxnLst/>
            <a:rect l="0" t="0" r="r" b="b"/>
            <a:pathLst>
              <a:path w="21600" h="21600">
                <a:moveTo>
                  <a:pt x="21600" y="0"/>
                </a:moveTo>
                <a:cubicBezTo>
                  <a:pt x="21600" y="5419"/>
                  <a:pt x="19247" y="6203"/>
                  <a:pt x="14396" y="10083"/>
                </a:cubicBezTo>
                <a:cubicBezTo>
                  <a:pt x="9598" y="13923"/>
                  <a:pt x="4800" y="17763"/>
                  <a:pt x="0" y="21600"/>
                </a:cubicBezTo>
                <a:cubicBezTo>
                  <a:pt x="0" y="16184"/>
                  <a:pt x="2353" y="15400"/>
                  <a:pt x="7204" y="11517"/>
                </a:cubicBezTo>
                <a:cubicBezTo>
                  <a:pt x="12002" y="7677"/>
                  <a:pt x="16800" y="3843"/>
                  <a:pt x="21600" y="0"/>
                </a:cubicBezTo>
                <a:cubicBezTo>
                  <a:pt x="21600" y="0"/>
                  <a:pt x="21600" y="0"/>
                  <a:pt x="21600" y="0"/>
                </a:cubicBezTo>
                <a:close/>
                <a:moveTo>
                  <a:pt x="2160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7" name="AutoShape 455"/>
          <p:cNvSpPr>
            <a:spLocks/>
          </p:cNvSpPr>
          <p:nvPr/>
        </p:nvSpPr>
        <p:spPr bwMode="auto">
          <a:xfrm>
            <a:off x="11499850" y="3981450"/>
            <a:ext cx="230982" cy="230982"/>
          </a:xfrm>
          <a:custGeom>
            <a:avLst/>
            <a:gdLst/>
            <a:ahLst/>
            <a:cxnLst/>
            <a:rect l="0" t="0" r="r" b="b"/>
            <a:pathLst>
              <a:path w="21415" h="21402">
                <a:moveTo>
                  <a:pt x="21347" y="79"/>
                </a:moveTo>
                <a:cubicBezTo>
                  <a:pt x="16095" y="79"/>
                  <a:pt x="10844" y="79"/>
                  <a:pt x="5594" y="79"/>
                </a:cubicBezTo>
                <a:cubicBezTo>
                  <a:pt x="4320" y="79"/>
                  <a:pt x="3048" y="79"/>
                  <a:pt x="1775" y="79"/>
                </a:cubicBezTo>
                <a:cubicBezTo>
                  <a:pt x="1538" y="79"/>
                  <a:pt x="257" y="-98"/>
                  <a:pt x="80" y="79"/>
                </a:cubicBezTo>
                <a:cubicBezTo>
                  <a:pt x="-75" y="234"/>
                  <a:pt x="80" y="1332"/>
                  <a:pt x="80" y="1537"/>
                </a:cubicBezTo>
                <a:cubicBezTo>
                  <a:pt x="80" y="2887"/>
                  <a:pt x="80" y="4238"/>
                  <a:pt x="80" y="5587"/>
                </a:cubicBezTo>
                <a:cubicBezTo>
                  <a:pt x="80" y="8997"/>
                  <a:pt x="80" y="12405"/>
                  <a:pt x="80" y="15815"/>
                </a:cubicBezTo>
                <a:cubicBezTo>
                  <a:pt x="80" y="17087"/>
                  <a:pt x="80" y="18359"/>
                  <a:pt x="80" y="19630"/>
                </a:cubicBezTo>
                <a:cubicBezTo>
                  <a:pt x="80" y="19867"/>
                  <a:pt x="-99" y="21145"/>
                  <a:pt x="80" y="21323"/>
                </a:cubicBezTo>
                <a:cubicBezTo>
                  <a:pt x="234" y="21478"/>
                  <a:pt x="1334" y="21323"/>
                  <a:pt x="1539" y="21323"/>
                </a:cubicBezTo>
                <a:cubicBezTo>
                  <a:pt x="2890" y="21323"/>
                  <a:pt x="4242" y="21323"/>
                  <a:pt x="5594" y="21323"/>
                </a:cubicBezTo>
                <a:cubicBezTo>
                  <a:pt x="9007" y="21323"/>
                  <a:pt x="12419" y="21323"/>
                  <a:pt x="15833" y="21323"/>
                </a:cubicBezTo>
                <a:cubicBezTo>
                  <a:pt x="17105" y="21323"/>
                  <a:pt x="18378" y="21323"/>
                  <a:pt x="19650" y="21323"/>
                </a:cubicBezTo>
                <a:cubicBezTo>
                  <a:pt x="19888" y="21323"/>
                  <a:pt x="21169" y="21502"/>
                  <a:pt x="21347" y="21323"/>
                </a:cubicBezTo>
                <a:cubicBezTo>
                  <a:pt x="21501" y="21169"/>
                  <a:pt x="21347" y="20070"/>
                  <a:pt x="21347" y="19865"/>
                </a:cubicBezTo>
                <a:cubicBezTo>
                  <a:pt x="21347" y="18516"/>
                  <a:pt x="21347" y="17165"/>
                  <a:pt x="21347" y="15815"/>
                </a:cubicBezTo>
                <a:cubicBezTo>
                  <a:pt x="21347" y="10571"/>
                  <a:pt x="21347" y="5325"/>
                  <a:pt x="21347" y="79"/>
                </a:cubicBezTo>
                <a:cubicBezTo>
                  <a:pt x="21347" y="79"/>
                  <a:pt x="21347" y="79"/>
                  <a:pt x="21347" y="79"/>
                </a:cubicBezTo>
                <a:close/>
                <a:moveTo>
                  <a:pt x="19828" y="1596"/>
                </a:moveTo>
                <a:cubicBezTo>
                  <a:pt x="19828" y="6845"/>
                  <a:pt x="19828" y="12096"/>
                  <a:pt x="19828" y="17344"/>
                </a:cubicBezTo>
                <a:cubicBezTo>
                  <a:pt x="19828" y="18127"/>
                  <a:pt x="19828" y="18911"/>
                  <a:pt x="19828" y="19693"/>
                </a:cubicBezTo>
                <a:cubicBezTo>
                  <a:pt x="19828" y="19946"/>
                  <a:pt x="18870" y="19805"/>
                  <a:pt x="18666" y="19805"/>
                </a:cubicBezTo>
                <a:cubicBezTo>
                  <a:pt x="15664" y="19805"/>
                  <a:pt x="12663" y="19805"/>
                  <a:pt x="9663" y="19805"/>
                </a:cubicBezTo>
                <a:cubicBezTo>
                  <a:pt x="7077" y="19805"/>
                  <a:pt x="4492" y="19805"/>
                  <a:pt x="1905" y="19805"/>
                </a:cubicBezTo>
                <a:cubicBezTo>
                  <a:pt x="1215" y="19805"/>
                  <a:pt x="1599" y="16311"/>
                  <a:pt x="1599" y="15695"/>
                </a:cubicBezTo>
                <a:cubicBezTo>
                  <a:pt x="1599" y="12366"/>
                  <a:pt x="1599" y="9037"/>
                  <a:pt x="1599" y="5708"/>
                </a:cubicBezTo>
                <a:cubicBezTo>
                  <a:pt x="1599" y="5092"/>
                  <a:pt x="1215" y="1596"/>
                  <a:pt x="1905" y="1596"/>
                </a:cubicBezTo>
                <a:cubicBezTo>
                  <a:pt x="7880" y="1596"/>
                  <a:pt x="13853" y="1596"/>
                  <a:pt x="19828" y="1596"/>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8" name="AutoShape 456"/>
          <p:cNvSpPr>
            <a:spLocks/>
          </p:cNvSpPr>
          <p:nvPr/>
        </p:nvSpPr>
        <p:spPr bwMode="auto">
          <a:xfrm>
            <a:off x="11563350" y="5556250"/>
            <a:ext cx="65088" cy="81757"/>
          </a:xfrm>
          <a:custGeom>
            <a:avLst/>
            <a:gdLst/>
            <a:ahLst/>
            <a:cxnLst/>
            <a:rect l="0" t="0" r="r" b="b"/>
            <a:pathLst>
              <a:path w="21600" h="21600">
                <a:moveTo>
                  <a:pt x="0" y="0"/>
                </a:moveTo>
                <a:cubicBezTo>
                  <a:pt x="0" y="5416"/>
                  <a:pt x="2353" y="6203"/>
                  <a:pt x="7201" y="10083"/>
                </a:cubicBezTo>
                <a:cubicBezTo>
                  <a:pt x="12003" y="13923"/>
                  <a:pt x="16798" y="17763"/>
                  <a:pt x="21600" y="21600"/>
                </a:cubicBezTo>
                <a:cubicBezTo>
                  <a:pt x="21600" y="16184"/>
                  <a:pt x="19247" y="15400"/>
                  <a:pt x="14395" y="11517"/>
                </a:cubicBezTo>
                <a:cubicBezTo>
                  <a:pt x="9597" y="7677"/>
                  <a:pt x="4798" y="3840"/>
                  <a:pt x="0" y="0"/>
                </a:cubicBezTo>
                <a:cubicBezTo>
                  <a:pt x="0" y="0"/>
                  <a:pt x="0" y="0"/>
                  <a:pt x="0" y="0"/>
                </a:cubicBezTo>
                <a:close/>
                <a:moveTo>
                  <a:pt x="0" y="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29" name="AutoShape 457"/>
          <p:cNvSpPr>
            <a:spLocks/>
          </p:cNvSpPr>
          <p:nvPr/>
        </p:nvSpPr>
        <p:spPr bwMode="auto">
          <a:xfrm>
            <a:off x="11626850" y="5556250"/>
            <a:ext cx="65088" cy="81757"/>
          </a:xfrm>
          <a:custGeom>
            <a:avLst/>
            <a:gdLst/>
            <a:ahLst/>
            <a:cxnLst/>
            <a:rect l="0" t="0" r="r" b="b"/>
            <a:pathLst>
              <a:path w="21600" h="21600">
                <a:moveTo>
                  <a:pt x="0" y="21600"/>
                </a:moveTo>
                <a:cubicBezTo>
                  <a:pt x="0" y="16184"/>
                  <a:pt x="2349" y="15400"/>
                  <a:pt x="7203" y="11517"/>
                </a:cubicBezTo>
                <a:cubicBezTo>
                  <a:pt x="12000" y="7677"/>
                  <a:pt x="16803" y="3840"/>
                  <a:pt x="21600" y="0"/>
                </a:cubicBezTo>
                <a:cubicBezTo>
                  <a:pt x="21600" y="5416"/>
                  <a:pt x="19249" y="6203"/>
                  <a:pt x="14395" y="10083"/>
                </a:cubicBezTo>
                <a:cubicBezTo>
                  <a:pt x="9596" y="13923"/>
                  <a:pt x="4797" y="17763"/>
                  <a:pt x="0" y="21600"/>
                </a:cubicBezTo>
                <a:cubicBezTo>
                  <a:pt x="0" y="21600"/>
                  <a:pt x="0" y="21600"/>
                  <a:pt x="0" y="21600"/>
                </a:cubicBezTo>
                <a:close/>
                <a:moveTo>
                  <a:pt x="0" y="21600"/>
                </a:move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30" name="AutoShape 458"/>
          <p:cNvSpPr>
            <a:spLocks/>
          </p:cNvSpPr>
          <p:nvPr/>
        </p:nvSpPr>
        <p:spPr bwMode="auto">
          <a:xfrm>
            <a:off x="11512550" y="5473700"/>
            <a:ext cx="230982" cy="230982"/>
          </a:xfrm>
          <a:custGeom>
            <a:avLst/>
            <a:gdLst/>
            <a:ahLst/>
            <a:cxnLst/>
            <a:rect l="0" t="0" r="r" b="b"/>
            <a:pathLst>
              <a:path w="21415" h="21402">
                <a:moveTo>
                  <a:pt x="21347" y="79"/>
                </a:moveTo>
                <a:cubicBezTo>
                  <a:pt x="16096" y="79"/>
                  <a:pt x="10844" y="79"/>
                  <a:pt x="5594" y="79"/>
                </a:cubicBezTo>
                <a:cubicBezTo>
                  <a:pt x="4321" y="79"/>
                  <a:pt x="3048" y="79"/>
                  <a:pt x="1775" y="79"/>
                </a:cubicBezTo>
                <a:cubicBezTo>
                  <a:pt x="1538" y="79"/>
                  <a:pt x="258" y="-98"/>
                  <a:pt x="80" y="79"/>
                </a:cubicBezTo>
                <a:cubicBezTo>
                  <a:pt x="-74" y="234"/>
                  <a:pt x="80" y="1332"/>
                  <a:pt x="80" y="1537"/>
                </a:cubicBezTo>
                <a:cubicBezTo>
                  <a:pt x="80" y="2887"/>
                  <a:pt x="80" y="4238"/>
                  <a:pt x="80" y="5587"/>
                </a:cubicBezTo>
                <a:cubicBezTo>
                  <a:pt x="80" y="8997"/>
                  <a:pt x="80" y="12405"/>
                  <a:pt x="80" y="15815"/>
                </a:cubicBezTo>
                <a:cubicBezTo>
                  <a:pt x="80" y="17087"/>
                  <a:pt x="80" y="18359"/>
                  <a:pt x="80" y="19630"/>
                </a:cubicBezTo>
                <a:cubicBezTo>
                  <a:pt x="80" y="19867"/>
                  <a:pt x="-99" y="21145"/>
                  <a:pt x="80" y="21323"/>
                </a:cubicBezTo>
                <a:cubicBezTo>
                  <a:pt x="234" y="21478"/>
                  <a:pt x="1335" y="21323"/>
                  <a:pt x="1539" y="21323"/>
                </a:cubicBezTo>
                <a:cubicBezTo>
                  <a:pt x="2891" y="21323"/>
                  <a:pt x="4242" y="21323"/>
                  <a:pt x="5594" y="21323"/>
                </a:cubicBezTo>
                <a:cubicBezTo>
                  <a:pt x="9007" y="21323"/>
                  <a:pt x="12419" y="21323"/>
                  <a:pt x="15832" y="21323"/>
                </a:cubicBezTo>
                <a:cubicBezTo>
                  <a:pt x="17105" y="21323"/>
                  <a:pt x="18379" y="21323"/>
                  <a:pt x="19651" y="21323"/>
                </a:cubicBezTo>
                <a:cubicBezTo>
                  <a:pt x="19889" y="21323"/>
                  <a:pt x="21168" y="21502"/>
                  <a:pt x="21347" y="21323"/>
                </a:cubicBezTo>
                <a:cubicBezTo>
                  <a:pt x="21501" y="21169"/>
                  <a:pt x="21347" y="20070"/>
                  <a:pt x="21347" y="19865"/>
                </a:cubicBezTo>
                <a:cubicBezTo>
                  <a:pt x="21347" y="18516"/>
                  <a:pt x="21347" y="17165"/>
                  <a:pt x="21347" y="15815"/>
                </a:cubicBezTo>
                <a:cubicBezTo>
                  <a:pt x="21347" y="10571"/>
                  <a:pt x="21347" y="5325"/>
                  <a:pt x="21347" y="79"/>
                </a:cubicBezTo>
                <a:cubicBezTo>
                  <a:pt x="21347" y="79"/>
                  <a:pt x="21347" y="79"/>
                  <a:pt x="21347" y="79"/>
                </a:cubicBezTo>
                <a:close/>
                <a:moveTo>
                  <a:pt x="19828" y="1596"/>
                </a:moveTo>
                <a:cubicBezTo>
                  <a:pt x="19828" y="6845"/>
                  <a:pt x="19828" y="12096"/>
                  <a:pt x="19828" y="17344"/>
                </a:cubicBezTo>
                <a:cubicBezTo>
                  <a:pt x="19828" y="18127"/>
                  <a:pt x="19828" y="18911"/>
                  <a:pt x="19828" y="19693"/>
                </a:cubicBezTo>
                <a:cubicBezTo>
                  <a:pt x="19828" y="19946"/>
                  <a:pt x="18871" y="19805"/>
                  <a:pt x="18666" y="19805"/>
                </a:cubicBezTo>
                <a:cubicBezTo>
                  <a:pt x="15665" y="19805"/>
                  <a:pt x="12664" y="19805"/>
                  <a:pt x="9663" y="19805"/>
                </a:cubicBezTo>
                <a:cubicBezTo>
                  <a:pt x="7077" y="19805"/>
                  <a:pt x="4492" y="19805"/>
                  <a:pt x="1906" y="19805"/>
                </a:cubicBezTo>
                <a:cubicBezTo>
                  <a:pt x="1214" y="19805"/>
                  <a:pt x="1599" y="16311"/>
                  <a:pt x="1599" y="15695"/>
                </a:cubicBezTo>
                <a:cubicBezTo>
                  <a:pt x="1599" y="12366"/>
                  <a:pt x="1599" y="9037"/>
                  <a:pt x="1599" y="5708"/>
                </a:cubicBezTo>
                <a:cubicBezTo>
                  <a:pt x="1599" y="5092"/>
                  <a:pt x="1214" y="1596"/>
                  <a:pt x="1906" y="1596"/>
                </a:cubicBezTo>
                <a:cubicBezTo>
                  <a:pt x="7880" y="1596"/>
                  <a:pt x="13853" y="1596"/>
                  <a:pt x="19828" y="1596"/>
                </a:cubicBezTo>
              </a:path>
            </a:pathLst>
          </a:custGeom>
          <a:solidFill>
            <a:schemeClr val="bg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54731" name="Rectangle 459"/>
          <p:cNvSpPr>
            <a:spLocks/>
          </p:cNvSpPr>
          <p:nvPr/>
        </p:nvSpPr>
        <p:spPr bwMode="auto">
          <a:xfrm>
            <a:off x="4394200" y="6148388"/>
            <a:ext cx="2667000" cy="2309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1200" i="1" kern="0" dirty="0">
                <a:solidFill>
                  <a:schemeClr val="bg1"/>
                </a:solidFill>
                <a:latin typeface="Roboto Light" panose="02000000000000000000" pitchFamily="2" charset="0"/>
                <a:ea typeface="Roboto Light" panose="02000000000000000000" pitchFamily="2" charset="0"/>
                <a:cs typeface="Helvetica Neue Thin" charset="0"/>
                <a:sym typeface="Helvetica Neue Thin" charset="0"/>
              </a:rPr>
              <a:t>icon set - editable</a:t>
            </a:r>
          </a:p>
        </p:txBody>
      </p:sp>
    </p:spTree>
    <p:extLst>
      <p:ext uri="{BB962C8B-B14F-4D97-AF65-F5344CB8AC3E}">
        <p14:creationId xmlns:p14="http://schemas.microsoft.com/office/powerpoint/2010/main" val="643763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8820150" y="730250"/>
            <a:ext cx="2165350" cy="36893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grpSp>
        <p:nvGrpSpPr>
          <p:cNvPr id="16388" name="Group 4"/>
          <p:cNvGrpSpPr>
            <a:grpSpLocks/>
          </p:cNvGrpSpPr>
          <p:nvPr/>
        </p:nvGrpSpPr>
        <p:grpSpPr bwMode="auto">
          <a:xfrm>
            <a:off x="953294" y="2198688"/>
            <a:ext cx="4057650" cy="2474913"/>
            <a:chOff x="0" y="0"/>
            <a:chExt cx="5112" cy="3117"/>
          </a:xfrm>
        </p:grpSpPr>
        <p:sp>
          <p:nvSpPr>
            <p:cNvPr id="16385" name="Rectangle 1"/>
            <p:cNvSpPr>
              <a:spLocks/>
            </p:cNvSpPr>
            <p:nvPr/>
          </p:nvSpPr>
          <p:spPr bwMode="auto">
            <a:xfrm>
              <a:off x="0" y="0"/>
              <a:ext cx="5112" cy="6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3200" kern="0" dirty="0">
                  <a:solidFill>
                    <a:schemeClr val="accent2"/>
                  </a:solidFill>
                  <a:latin typeface="Roboto Slab" pitchFamily="2" charset="0"/>
                  <a:ea typeface="Roboto Slab" pitchFamily="2" charset="0"/>
                  <a:cs typeface="Helvetica Neue Medium" charset="0"/>
                  <a:sym typeface="Helvetica Neue Medium" charset="0"/>
                </a:rPr>
                <a:t>OUR COMPANY</a:t>
              </a:r>
            </a:p>
          </p:txBody>
        </p:sp>
        <p:sp>
          <p:nvSpPr>
            <p:cNvPr id="16386" name="Rectangle 2"/>
            <p:cNvSpPr>
              <a:spLocks/>
            </p:cNvSpPr>
            <p:nvPr/>
          </p:nvSpPr>
          <p:spPr bwMode="auto">
            <a:xfrm>
              <a:off x="2366" y="864"/>
              <a:ext cx="366" cy="6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3400" kern="0" dirty="0">
                  <a:solidFill>
                    <a:schemeClr val="bg1">
                      <a:lumMod val="90000"/>
                    </a:schemeClr>
                  </a:solidFill>
                  <a:latin typeface="Roboto Medium" charset="0"/>
                  <a:ea typeface="Roboto Medium" charset="0"/>
                  <a:cs typeface="Roboto Medium" charset="0"/>
                  <a:sym typeface="Roboto Medium" charset="0"/>
                </a:rPr>
                <a:t>~</a:t>
              </a:r>
            </a:p>
          </p:txBody>
        </p:sp>
        <p:sp>
          <p:nvSpPr>
            <p:cNvPr id="16387" name="Rectangle 3"/>
            <p:cNvSpPr>
              <a:spLocks/>
            </p:cNvSpPr>
            <p:nvPr/>
          </p:nvSpPr>
          <p:spPr bwMode="auto">
            <a:xfrm>
              <a:off x="100" y="1829"/>
              <a:ext cx="4936" cy="1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130000"/>
                </a:lnSpc>
              </a:pPr>
              <a:r>
                <a:rPr lang="en-US" sz="1050" i="1" kern="0" dirty="0">
                  <a:solidFill>
                    <a:schemeClr val="bg1">
                      <a:lumMod val="90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a:t>
              </a:r>
            </a:p>
          </p:txBody>
        </p:sp>
      </p:grpSp>
      <p:sp>
        <p:nvSpPr>
          <p:cNvPr id="16389" name="Rectangle 5"/>
          <p:cNvSpPr>
            <a:spLocks/>
          </p:cNvSpPr>
          <p:nvPr/>
        </p:nvSpPr>
        <p:spPr bwMode="auto">
          <a:xfrm>
            <a:off x="6591300" y="4559300"/>
            <a:ext cx="4533900" cy="147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a:t>
            </a:r>
          </a:p>
        </p:txBody>
      </p:sp>
      <p:sp>
        <p:nvSpPr>
          <p:cNvPr id="16390" name="Rectangle 6"/>
          <p:cNvSpPr>
            <a:spLocks/>
          </p:cNvSpPr>
          <p:nvPr/>
        </p:nvSpPr>
        <p:spPr bwMode="auto">
          <a:xfrm>
            <a:off x="6672263" y="490151"/>
            <a:ext cx="86081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900" kern="0" dirty="0">
                <a:solidFill>
                  <a:schemeClr val="bg1">
                    <a:lumMod val="25000"/>
                  </a:schemeClr>
                </a:solidFill>
                <a:latin typeface="Roboto Slab" pitchFamily="2" charset="0"/>
                <a:ea typeface="Roboto Slab" pitchFamily="2" charset="0"/>
                <a:cs typeface="Helvetica Neue Medium" charset="0"/>
                <a:sym typeface="Helvetica Neue Medium" charset="0"/>
              </a:rPr>
              <a:t>MEET OUR CEO</a:t>
            </a:r>
          </a:p>
          <a:p>
            <a:pPr defTabSz="457200"/>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JOHN DOE</a:t>
            </a:r>
          </a:p>
        </p:txBody>
      </p:sp>
      <p:sp>
        <p:nvSpPr>
          <p:cNvPr id="16391" name="Rectangle 7"/>
          <p:cNvSpPr>
            <a:spLocks/>
          </p:cNvSpPr>
          <p:nvPr/>
        </p:nvSpPr>
        <p:spPr bwMode="auto">
          <a:xfrm>
            <a:off x="6673850" y="966401"/>
            <a:ext cx="830356"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900" kern="0" dirty="0">
                <a:solidFill>
                  <a:schemeClr val="bg1">
                    <a:lumMod val="25000"/>
                  </a:schemeClr>
                </a:solidFill>
                <a:latin typeface="Roboto" panose="02000000000000000000" pitchFamily="2" charset="0"/>
                <a:ea typeface="Roboto" panose="02000000000000000000" pitchFamily="2" charset="0"/>
                <a:cs typeface="Helvetica Neue Light" charset="0"/>
                <a:sym typeface="Helvetica Neue Light" charset="0"/>
              </a:rPr>
              <a:t>HE IS ALSO</a:t>
            </a:r>
          </a:p>
          <a:p>
            <a:pPr defTabSz="457200"/>
            <a:r>
              <a:rPr lang="en-US" sz="900" kern="0" dirty="0">
                <a:solidFill>
                  <a:schemeClr val="bg1">
                    <a:lumMod val="25000"/>
                  </a:schemeClr>
                </a:solidFill>
                <a:latin typeface="Roboto" panose="02000000000000000000" pitchFamily="2" charset="0"/>
                <a:ea typeface="Roboto" panose="02000000000000000000" pitchFamily="2" charset="0"/>
                <a:cs typeface="Helvetica Neue Light" charset="0"/>
                <a:sym typeface="Helvetica Neue Light" charset="0"/>
              </a:rPr>
              <a:t>LOREM IPSUM  </a:t>
            </a:r>
          </a:p>
        </p:txBody>
      </p:sp>
      <p:pic>
        <p:nvPicPr>
          <p:cNvPr id="5" name="图片占位符 4"/>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a:xfrm>
            <a:off x="8820150" y="730250"/>
            <a:ext cx="2165350" cy="3689350"/>
          </a:xfrm>
        </p:spPr>
      </p:pic>
    </p:spTree>
    <p:extLst>
      <p:ext uri="{BB962C8B-B14F-4D97-AF65-F5344CB8AC3E}">
        <p14:creationId xmlns:p14="http://schemas.microsoft.com/office/powerpoint/2010/main" val="4204923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1750" y="-25400"/>
            <a:ext cx="6121400" cy="69786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11" name="图片占位符 10"/>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sp>
        <p:nvSpPr>
          <p:cNvPr id="14" name="Rectangle 13"/>
          <p:cNvSpPr/>
          <p:nvPr/>
        </p:nvSpPr>
        <p:spPr bwMode="auto">
          <a:xfrm>
            <a:off x="9112250" y="1092200"/>
            <a:ext cx="2571750" cy="303530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5" name="Rectangle 14"/>
          <p:cNvSpPr/>
          <p:nvPr/>
        </p:nvSpPr>
        <p:spPr bwMode="auto">
          <a:xfrm>
            <a:off x="9112250" y="4279900"/>
            <a:ext cx="2571750" cy="14795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sp>
        <p:nvSpPr>
          <p:cNvPr id="17410" name="Rectangle 2"/>
          <p:cNvSpPr>
            <a:spLocks/>
          </p:cNvSpPr>
          <p:nvPr/>
        </p:nvSpPr>
        <p:spPr bwMode="auto">
          <a:xfrm>
            <a:off x="6578600" y="1041400"/>
            <a:ext cx="2228850" cy="4775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a:p>
            <a:pPr defTabSz="457200">
              <a:lnSpc>
                <a:spcPct val="130000"/>
              </a:lnSpc>
            </a:pPr>
            <a:endParaRPr lang="en-US" sz="900"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I’m of the school of thought that believes that you’re better off mastering a few typeface. When selecting a typeface for body text, your primary concern should be readability. Don’t concern yourself with personality at this stage. </a:t>
            </a:r>
          </a:p>
        </p:txBody>
      </p:sp>
      <p:sp>
        <p:nvSpPr>
          <p:cNvPr id="17413" name="Rectangle 5"/>
          <p:cNvSpPr>
            <a:spLocks/>
          </p:cNvSpPr>
          <p:nvPr/>
        </p:nvSpPr>
        <p:spPr bwMode="auto">
          <a:xfrm>
            <a:off x="792957" y="1332707"/>
            <a:ext cx="4343400" cy="25915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lnSpc>
                <a:spcPct val="80000"/>
              </a:lnSpc>
            </a:pPr>
            <a:r>
              <a:rPr lang="en-US" sz="4800" kern="0" dirty="0">
                <a:solidFill>
                  <a:schemeClr val="bg1"/>
                </a:solidFill>
                <a:latin typeface="Roboto Slab" pitchFamily="2" charset="0"/>
                <a:ea typeface="Roboto Slab" pitchFamily="2" charset="0"/>
                <a:cs typeface="Helvetica Neue Medium" charset="0"/>
                <a:sym typeface="Helvetica Neue Medium" charset="0"/>
              </a:rPr>
              <a:t>FOLLOW </a:t>
            </a:r>
          </a:p>
          <a:p>
            <a:pPr defTabSz="457200">
              <a:lnSpc>
                <a:spcPct val="80000"/>
              </a:lnSpc>
            </a:pPr>
            <a:r>
              <a:rPr lang="en-US" sz="4800" kern="0" dirty="0">
                <a:solidFill>
                  <a:schemeClr val="bg1"/>
                </a:solidFill>
                <a:latin typeface="Roboto Slab" pitchFamily="2" charset="0"/>
                <a:ea typeface="Roboto Slab" pitchFamily="2" charset="0"/>
                <a:cs typeface="Helvetica Neue Medium" charset="0"/>
                <a:sym typeface="Helvetica Neue Medium" charset="0"/>
              </a:rPr>
              <a:t>THE TREND</a:t>
            </a:r>
          </a:p>
          <a:p>
            <a:pPr defTabSz="457200">
              <a:lnSpc>
                <a:spcPct val="80000"/>
              </a:lnSpc>
            </a:pPr>
            <a:r>
              <a:rPr lang="en-US" sz="4800" kern="0" dirty="0">
                <a:solidFill>
                  <a:schemeClr val="bg1"/>
                </a:solidFill>
                <a:latin typeface="Roboto Slab" pitchFamily="2" charset="0"/>
                <a:ea typeface="Roboto Slab" pitchFamily="2" charset="0"/>
                <a:cs typeface="Helvetica Neue Medium" charset="0"/>
                <a:sym typeface="Helvetica Neue Medium" charset="0"/>
              </a:rPr>
              <a:t>OR </a:t>
            </a:r>
            <a:r>
              <a:rPr lang="en-US" sz="4800" kern="0" dirty="0">
                <a:solidFill>
                  <a:schemeClr val="accent2"/>
                </a:solidFill>
                <a:latin typeface="Roboto Slab" pitchFamily="2" charset="0"/>
                <a:ea typeface="Roboto Slab" pitchFamily="2" charset="0"/>
                <a:cs typeface="Helvetica Neue Medium" charset="0"/>
                <a:sym typeface="Helvetica Neue Medium" charset="0"/>
              </a:rPr>
              <a:t>MAKE THE NEW ONE</a:t>
            </a:r>
          </a:p>
        </p:txBody>
      </p:sp>
      <p:sp>
        <p:nvSpPr>
          <p:cNvPr id="17414" name="Line 6"/>
          <p:cNvSpPr>
            <a:spLocks noChangeShapeType="1"/>
          </p:cNvSpPr>
          <p:nvPr/>
        </p:nvSpPr>
        <p:spPr bwMode="auto">
          <a:xfrm>
            <a:off x="622300" y="1435349"/>
            <a:ext cx="0" cy="2245519"/>
          </a:xfrm>
          <a:prstGeom prst="line">
            <a:avLst/>
          </a:prstGeom>
          <a:noFill/>
          <a:ln w="63500" cap="flat">
            <a:solidFill>
              <a:schemeClr val="bg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7415" name="Rectangle 7"/>
          <p:cNvSpPr>
            <a:spLocks/>
          </p:cNvSpPr>
          <p:nvPr/>
        </p:nvSpPr>
        <p:spPr bwMode="auto">
          <a:xfrm>
            <a:off x="2609850" y="4318000"/>
            <a:ext cx="2178050" cy="971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defTabSz="457200">
              <a:lnSpc>
                <a:spcPct val="130000"/>
              </a:lnSpc>
            </a:pPr>
            <a:r>
              <a:rPr lang="en-US" sz="900" b="1"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p:txBody>
      </p:sp>
      <p:pic>
        <p:nvPicPr>
          <p:cNvPr id="7" name="图片占位符 6"/>
          <p:cNvPicPr>
            <a:picLocks noGrp="1" noChangeAspect="1"/>
          </p:cNvPicPr>
          <p:nvPr>
            <p:ph type="pic" sz="quarter" idx="10"/>
          </p:nvPr>
        </p:nvPicPr>
        <p:blipFill>
          <a:blip r:embed="rId3" cstate="screen">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a:fillRect/>
          </a:stretch>
        </p:blipFill>
        <p:spPr/>
      </p:pic>
      <p:pic>
        <p:nvPicPr>
          <p:cNvPr id="9" name="图片占位符 8"/>
          <p:cNvPicPr>
            <a:picLocks noGrp="1" noChangeAspect="1"/>
          </p:cNvPicPr>
          <p:nvPr>
            <p:ph type="pic" sz="quarter" idx="11"/>
          </p:nvPr>
        </p:nvPicPr>
        <p:blipFill>
          <a:blip r:embed="rId5" cstate="screen">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2550122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9050" y="-57150"/>
            <a:ext cx="12236450" cy="6978650"/>
          </a:xfrm>
          <a:prstGeom prst="rect">
            <a:avLst/>
          </a:prstGeom>
          <a:solidFill>
            <a:schemeClr val="tx1"/>
          </a:solidFill>
          <a:ln w="25400" cap="flat" cmpd="sng" algn="ctr">
            <a:noFill/>
            <a:prstDash val="solid"/>
            <a:round/>
            <a:headEnd type="none" w="med" len="med"/>
            <a:tailEnd type="none" w="med" len="med"/>
          </a:ln>
          <a:effectLst/>
        </p:spPr>
        <p:txBody>
          <a:bodyPr vert="horz" wrap="square" lIns="45720" tIns="22860" rIns="45720" bIns="22860" numCol="1" rtlCol="0" anchor="t" anchorCtr="0" compatLnSpc="1">
            <a:prstTxWarp prst="textNoShape">
              <a:avLst/>
            </a:prstTxWarp>
          </a:bodyPr>
          <a:lstStyle/>
          <a:p>
            <a:pPr algn="ctr" defTabSz="457200" fontAlgn="base">
              <a:spcBef>
                <a:spcPct val="0"/>
              </a:spcBef>
              <a:spcAft>
                <a:spcPct val="0"/>
              </a:spcAft>
            </a:pPr>
            <a:endParaRPr lang="id-ID" sz="2800" kern="0" dirty="0">
              <a:latin typeface="Roboto" panose="02000000000000000000" pitchFamily="2" charset="0"/>
              <a:ea typeface="Adobe 明體 Std L" panose="02020300000000000000" pitchFamily="18" charset="-120"/>
              <a:sym typeface="Gill Sans" charset="0"/>
            </a:endParaRPr>
          </a:p>
        </p:txBody>
      </p:sp>
      <p:pic>
        <p:nvPicPr>
          <p:cNvPr id="8" name="图片占位符 7"/>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a:xfrm>
            <a:off x="-34925" y="-50800"/>
            <a:ext cx="12226925" cy="6972300"/>
          </a:xfrm>
        </p:spPr>
      </p:pic>
      <p:sp>
        <p:nvSpPr>
          <p:cNvPr id="14338" name="Rectangle 2"/>
          <p:cNvSpPr>
            <a:spLocks/>
          </p:cNvSpPr>
          <p:nvPr/>
        </p:nvSpPr>
        <p:spPr bwMode="auto">
          <a:xfrm>
            <a:off x="794" y="1698625"/>
            <a:ext cx="12198350" cy="1924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lnSpc>
                <a:spcPct val="80000"/>
              </a:lnSpc>
            </a:pPr>
            <a:r>
              <a:rPr lang="en-US" sz="8800" kern="0" dirty="0">
                <a:solidFill>
                  <a:schemeClr val="bg1"/>
                </a:solidFill>
                <a:latin typeface="Roboto Medium" panose="02000000000000000000" pitchFamily="2" charset="0"/>
                <a:ea typeface="Roboto Medium" panose="02000000000000000000" pitchFamily="2" charset="0"/>
                <a:cs typeface="Helvetica Neue UltraLight" charset="0"/>
                <a:sym typeface="Helvetica Neue UltraLight" charset="0"/>
              </a:rPr>
              <a:t>FASHION</a:t>
            </a:r>
          </a:p>
          <a:p>
            <a:pPr algn="ctr" defTabSz="457200">
              <a:lnSpc>
                <a:spcPct val="80000"/>
              </a:lnSpc>
            </a:pPr>
            <a:r>
              <a:rPr lang="en-US" sz="8800" kern="0" dirty="0">
                <a:solidFill>
                  <a:schemeClr val="bg1"/>
                </a:solidFill>
                <a:latin typeface="Roboto Medium" panose="02000000000000000000" pitchFamily="2" charset="0"/>
                <a:ea typeface="Roboto Medium" panose="02000000000000000000" pitchFamily="2" charset="0"/>
                <a:cs typeface="Helvetica Neue UltraLight" charset="0"/>
                <a:sym typeface="Helvetica Neue UltraLight" charset="0"/>
              </a:rPr>
              <a:t>DESIGN </a:t>
            </a:r>
          </a:p>
        </p:txBody>
      </p:sp>
      <p:sp>
        <p:nvSpPr>
          <p:cNvPr id="14339" name="Line 3"/>
          <p:cNvSpPr>
            <a:spLocks noChangeShapeType="1"/>
          </p:cNvSpPr>
          <p:nvPr/>
        </p:nvSpPr>
        <p:spPr bwMode="auto">
          <a:xfrm>
            <a:off x="3416300" y="39116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4340" name="Line 4"/>
          <p:cNvSpPr>
            <a:spLocks noChangeShapeType="1"/>
          </p:cNvSpPr>
          <p:nvPr/>
        </p:nvSpPr>
        <p:spPr bwMode="auto">
          <a:xfrm>
            <a:off x="3416300" y="39624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4341" name="Line 5"/>
          <p:cNvSpPr>
            <a:spLocks noChangeShapeType="1"/>
          </p:cNvSpPr>
          <p:nvPr/>
        </p:nvSpPr>
        <p:spPr bwMode="auto">
          <a:xfrm>
            <a:off x="3416300" y="40132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4342" name="Line 6"/>
          <p:cNvSpPr>
            <a:spLocks noChangeShapeType="1"/>
          </p:cNvSpPr>
          <p:nvPr/>
        </p:nvSpPr>
        <p:spPr bwMode="auto">
          <a:xfrm>
            <a:off x="3416300" y="4064000"/>
            <a:ext cx="5353050" cy="0"/>
          </a:xfrm>
          <a:prstGeom prst="line">
            <a:avLst/>
          </a:prstGeom>
          <a:noFill/>
          <a:ln w="12700" cap="flat">
            <a:solidFill>
              <a:schemeClr val="bg2">
                <a:alpha val="39999"/>
              </a:schemeClr>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4343" name="Rectangle 7"/>
          <p:cNvSpPr>
            <a:spLocks/>
          </p:cNvSpPr>
          <p:nvPr/>
        </p:nvSpPr>
        <p:spPr bwMode="auto">
          <a:xfrm>
            <a:off x="4762500" y="4504532"/>
            <a:ext cx="2667000" cy="254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00"/>
            <a:r>
              <a:rPr lang="en-US" sz="1350" b="1" kern="0" dirty="0">
                <a:solidFill>
                  <a:schemeClr val="bg1"/>
                </a:solidFill>
                <a:latin typeface="Roboto" panose="02000000000000000000" pitchFamily="2" charset="0"/>
                <a:ea typeface="Roboto" panose="02000000000000000000" pitchFamily="2" charset="0"/>
                <a:cs typeface="Helvetica Neue" charset="0"/>
                <a:sym typeface="Helvetica Neue" charset="0"/>
              </a:rPr>
              <a:t>how's the trend going</a:t>
            </a:r>
          </a:p>
        </p:txBody>
      </p:sp>
      <p:sp>
        <p:nvSpPr>
          <p:cNvPr id="14345" name="Oval 9"/>
          <p:cNvSpPr>
            <a:spLocks/>
          </p:cNvSpPr>
          <p:nvPr/>
        </p:nvSpPr>
        <p:spPr bwMode="auto">
          <a:xfrm>
            <a:off x="5778500" y="3676650"/>
            <a:ext cx="635000" cy="635000"/>
          </a:xfrm>
          <a:prstGeom prst="ellipse">
            <a:avLst/>
          </a:prstGeom>
          <a:solidFill>
            <a:schemeClr val="bg2"/>
          </a:solidFill>
          <a:ln w="25400" cap="flat">
            <a:solidFill>
              <a:srgbClr val="FFFEFE"/>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4346" name="AutoShape 10"/>
          <p:cNvSpPr>
            <a:spLocks/>
          </p:cNvSpPr>
          <p:nvPr/>
        </p:nvSpPr>
        <p:spPr bwMode="auto">
          <a:xfrm>
            <a:off x="5969000" y="3867150"/>
            <a:ext cx="254794" cy="254000"/>
          </a:xfrm>
          <a:custGeom>
            <a:avLst/>
            <a:gdLst/>
            <a:ahLst/>
            <a:cxnLst/>
            <a:rect l="0" t="0" r="r" b="b"/>
            <a:pathLst>
              <a:path w="21039" h="20845">
                <a:moveTo>
                  <a:pt x="17038" y="16476"/>
                </a:moveTo>
                <a:cubicBezTo>
                  <a:pt x="16375" y="16476"/>
                  <a:pt x="15742" y="16781"/>
                  <a:pt x="15328" y="17293"/>
                </a:cubicBezTo>
                <a:cubicBezTo>
                  <a:pt x="15184" y="17473"/>
                  <a:pt x="15013" y="18157"/>
                  <a:pt x="14803" y="18157"/>
                </a:cubicBezTo>
                <a:cubicBezTo>
                  <a:pt x="14170" y="18157"/>
                  <a:pt x="13534" y="18157"/>
                  <a:pt x="12900" y="18157"/>
                </a:cubicBezTo>
                <a:cubicBezTo>
                  <a:pt x="11310" y="18157"/>
                  <a:pt x="9720" y="18157"/>
                  <a:pt x="8129" y="18157"/>
                </a:cubicBezTo>
                <a:cubicBezTo>
                  <a:pt x="7849" y="18157"/>
                  <a:pt x="7181" y="16817"/>
                  <a:pt x="7313" y="16404"/>
                </a:cubicBezTo>
                <a:cubicBezTo>
                  <a:pt x="7550" y="15661"/>
                  <a:pt x="7786" y="14918"/>
                  <a:pt x="8022" y="14175"/>
                </a:cubicBezTo>
                <a:cubicBezTo>
                  <a:pt x="8103" y="13921"/>
                  <a:pt x="11122" y="14122"/>
                  <a:pt x="11431" y="14122"/>
                </a:cubicBezTo>
                <a:cubicBezTo>
                  <a:pt x="13331" y="14122"/>
                  <a:pt x="15230" y="14122"/>
                  <a:pt x="17130" y="14122"/>
                </a:cubicBezTo>
                <a:cubicBezTo>
                  <a:pt x="18089" y="14122"/>
                  <a:pt x="18812" y="14496"/>
                  <a:pt x="19034" y="13528"/>
                </a:cubicBezTo>
                <a:cubicBezTo>
                  <a:pt x="19702" y="10615"/>
                  <a:pt x="20371" y="7703"/>
                  <a:pt x="21039" y="4791"/>
                </a:cubicBezTo>
                <a:cubicBezTo>
                  <a:pt x="17873" y="4370"/>
                  <a:pt x="14706" y="3949"/>
                  <a:pt x="11539" y="3528"/>
                </a:cubicBezTo>
                <a:cubicBezTo>
                  <a:pt x="8604" y="3137"/>
                  <a:pt x="5103" y="3309"/>
                  <a:pt x="2601" y="1652"/>
                </a:cubicBezTo>
                <a:cubicBezTo>
                  <a:pt x="2500" y="1585"/>
                  <a:pt x="2558" y="1009"/>
                  <a:pt x="2519" y="893"/>
                </a:cubicBezTo>
                <a:cubicBezTo>
                  <a:pt x="2292" y="218"/>
                  <a:pt x="1537" y="-159"/>
                  <a:pt x="858" y="65"/>
                </a:cubicBezTo>
                <a:cubicBezTo>
                  <a:pt x="-561" y="535"/>
                  <a:pt x="-110" y="2891"/>
                  <a:pt x="1402" y="2586"/>
                </a:cubicBezTo>
                <a:cubicBezTo>
                  <a:pt x="1735" y="2519"/>
                  <a:pt x="2945" y="3347"/>
                  <a:pt x="3145" y="3629"/>
                </a:cubicBezTo>
                <a:cubicBezTo>
                  <a:pt x="3368" y="3945"/>
                  <a:pt x="3403" y="4642"/>
                  <a:pt x="3496" y="5009"/>
                </a:cubicBezTo>
                <a:cubicBezTo>
                  <a:pt x="4031" y="7104"/>
                  <a:pt x="4565" y="9200"/>
                  <a:pt x="5099" y="11295"/>
                </a:cubicBezTo>
                <a:cubicBezTo>
                  <a:pt x="5328" y="12187"/>
                  <a:pt x="5302" y="14475"/>
                  <a:pt x="6621" y="14122"/>
                </a:cubicBezTo>
                <a:cubicBezTo>
                  <a:pt x="6388" y="14851"/>
                  <a:pt x="6157" y="15581"/>
                  <a:pt x="5924" y="16310"/>
                </a:cubicBezTo>
                <a:cubicBezTo>
                  <a:pt x="5907" y="16364"/>
                  <a:pt x="4630" y="16681"/>
                  <a:pt x="4411" y="16857"/>
                </a:cubicBezTo>
                <a:cubicBezTo>
                  <a:pt x="3739" y="17393"/>
                  <a:pt x="3429" y="18285"/>
                  <a:pt x="3625" y="19120"/>
                </a:cubicBezTo>
                <a:cubicBezTo>
                  <a:pt x="4055" y="20937"/>
                  <a:pt x="6503" y="21441"/>
                  <a:pt x="7626" y="19945"/>
                </a:cubicBezTo>
                <a:cubicBezTo>
                  <a:pt x="8124" y="19281"/>
                  <a:pt x="8643" y="19502"/>
                  <a:pt x="9518" y="19502"/>
                </a:cubicBezTo>
                <a:cubicBezTo>
                  <a:pt x="11339" y="19502"/>
                  <a:pt x="13162" y="19502"/>
                  <a:pt x="14984" y="19502"/>
                </a:cubicBezTo>
                <a:cubicBezTo>
                  <a:pt x="15080" y="19502"/>
                  <a:pt x="16076" y="20676"/>
                  <a:pt x="16508" y="20783"/>
                </a:cubicBezTo>
                <a:cubicBezTo>
                  <a:pt x="17334" y="20986"/>
                  <a:pt x="18221" y="20687"/>
                  <a:pt x="18752" y="20029"/>
                </a:cubicBezTo>
                <a:cubicBezTo>
                  <a:pt x="19886" y="18625"/>
                  <a:pt x="18845" y="16476"/>
                  <a:pt x="17038" y="16476"/>
                </a:cubicBezTo>
                <a:cubicBezTo>
                  <a:pt x="15999" y="16476"/>
                  <a:pt x="18252" y="16476"/>
                  <a:pt x="17038" y="16476"/>
                </a:cubicBezTo>
                <a:close/>
                <a:moveTo>
                  <a:pt x="17038" y="16476"/>
                </a:moveTo>
              </a:path>
            </a:pathLst>
          </a:custGeom>
          <a:solidFill>
            <a:schemeClr val="tx2"/>
          </a:solidFill>
          <a:ln>
            <a:noFill/>
          </a:ln>
          <a:extLst/>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Tree>
    <p:extLst>
      <p:ext uri="{BB962C8B-B14F-4D97-AF65-F5344CB8AC3E}">
        <p14:creationId xmlns:p14="http://schemas.microsoft.com/office/powerpoint/2010/main" val="3604089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5"/>
          <p:cNvSpPr>
            <a:spLocks noChangeArrowheads="1"/>
          </p:cNvSpPr>
          <p:nvPr/>
        </p:nvSpPr>
        <p:spPr bwMode="auto">
          <a:xfrm>
            <a:off x="1023144" y="2057400"/>
            <a:ext cx="2062956" cy="869950"/>
          </a:xfrm>
          <a:prstGeom prst="rect">
            <a:avLst/>
          </a:pr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3" name="Rectangle 18"/>
          <p:cNvSpPr>
            <a:spLocks/>
          </p:cNvSpPr>
          <p:nvPr/>
        </p:nvSpPr>
        <p:spPr bwMode="auto">
          <a:xfrm>
            <a:off x="2667000" y="2492376"/>
            <a:ext cx="1945481" cy="4375150"/>
          </a:xfrm>
          <a:custGeom>
            <a:avLst/>
            <a:gdLst>
              <a:gd name="T0" fmla="*/ 0 w 3314700"/>
              <a:gd name="T1" fmla="*/ 0 h 8446293"/>
              <a:gd name="T2" fmla="*/ 2533650 w 3314700"/>
              <a:gd name="T3" fmla="*/ 0 h 8446293"/>
              <a:gd name="T4" fmla="*/ 3314700 w 3314700"/>
              <a:gd name="T5" fmla="*/ 8446293 h 8446293"/>
              <a:gd name="T6" fmla="*/ 0 w 3314700"/>
              <a:gd name="T7" fmla="*/ 8446293 h 8446293"/>
              <a:gd name="T8" fmla="*/ 0 w 3314700"/>
              <a:gd name="T9" fmla="*/ 0 h 8446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14700" h="8446293">
                <a:moveTo>
                  <a:pt x="0" y="0"/>
                </a:moveTo>
                <a:lnTo>
                  <a:pt x="2533650" y="0"/>
                </a:lnTo>
                <a:lnTo>
                  <a:pt x="3314700" y="8446293"/>
                </a:lnTo>
                <a:lnTo>
                  <a:pt x="0" y="8446293"/>
                </a:lnTo>
                <a:lnTo>
                  <a:pt x="0" y="0"/>
                </a:lnTo>
                <a:close/>
              </a:path>
            </a:pathLst>
          </a:cu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4" name="Parallelogram 2"/>
          <p:cNvSpPr>
            <a:spLocks/>
          </p:cNvSpPr>
          <p:nvPr/>
        </p:nvSpPr>
        <p:spPr bwMode="auto">
          <a:xfrm flipH="1">
            <a:off x="4016375" y="92075"/>
            <a:ext cx="3357819" cy="4574382"/>
          </a:xfrm>
          <a:custGeom>
            <a:avLst/>
            <a:gdLst>
              <a:gd name="T0" fmla="*/ 0 w 5676902"/>
              <a:gd name="T1" fmla="*/ 8737600 h 8756650"/>
              <a:gd name="T2" fmla="*/ 904330 w 5676902"/>
              <a:gd name="T3" fmla="*/ 0 h 8756650"/>
              <a:gd name="T4" fmla="*/ 5676902 w 5676902"/>
              <a:gd name="T5" fmla="*/ 0 h 8756650"/>
              <a:gd name="T6" fmla="*/ 4829722 w 5676902"/>
              <a:gd name="T7" fmla="*/ 8756650 h 8756650"/>
              <a:gd name="T8" fmla="*/ 0 w 5676902"/>
              <a:gd name="T9" fmla="*/ 8737600 h 87566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76902" h="8756650">
                <a:moveTo>
                  <a:pt x="0" y="8737600"/>
                </a:moveTo>
                <a:lnTo>
                  <a:pt x="904330" y="0"/>
                </a:lnTo>
                <a:lnTo>
                  <a:pt x="5676902" y="0"/>
                </a:lnTo>
                <a:lnTo>
                  <a:pt x="4829722" y="8756650"/>
                </a:lnTo>
                <a:lnTo>
                  <a:pt x="0" y="8737600"/>
                </a:lnTo>
                <a:close/>
              </a:path>
            </a:pathLst>
          </a:cu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5" name="Parallelogram 28"/>
          <p:cNvSpPr>
            <a:spLocks noChangeArrowheads="1"/>
          </p:cNvSpPr>
          <p:nvPr/>
        </p:nvSpPr>
        <p:spPr bwMode="auto">
          <a:xfrm flipH="1">
            <a:off x="4523248" y="4787900"/>
            <a:ext cx="4429023" cy="1962150"/>
          </a:xfrm>
          <a:prstGeom prst="parallelogram">
            <a:avLst>
              <a:gd name="adj" fmla="val 9024"/>
            </a:avLst>
          </a:pr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6" name="Rectangle 4"/>
          <p:cNvSpPr>
            <a:spLocks/>
          </p:cNvSpPr>
          <p:nvPr/>
        </p:nvSpPr>
        <p:spPr bwMode="auto">
          <a:xfrm>
            <a:off x="8367713" y="158750"/>
            <a:ext cx="2582863" cy="1797050"/>
          </a:xfrm>
          <a:custGeom>
            <a:avLst/>
            <a:gdLst>
              <a:gd name="T0" fmla="*/ 0 w 4406900"/>
              <a:gd name="T1" fmla="*/ 19050 h 4083050"/>
              <a:gd name="T2" fmla="*/ 4406900 w 4406900"/>
              <a:gd name="T3" fmla="*/ 0 h 4083050"/>
              <a:gd name="T4" fmla="*/ 4387850 w 4406900"/>
              <a:gd name="T5" fmla="*/ 4064000 h 4083050"/>
              <a:gd name="T6" fmla="*/ 304800 w 4406900"/>
              <a:gd name="T7" fmla="*/ 4083050 h 4083050"/>
              <a:gd name="T8" fmla="*/ 0 w 4406900"/>
              <a:gd name="T9" fmla="*/ 19050 h 4083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06900" h="4083050">
                <a:moveTo>
                  <a:pt x="0" y="19050"/>
                </a:moveTo>
                <a:lnTo>
                  <a:pt x="4406900" y="0"/>
                </a:lnTo>
                <a:lnTo>
                  <a:pt x="4387850" y="4064000"/>
                </a:lnTo>
                <a:lnTo>
                  <a:pt x="304800" y="4083050"/>
                </a:lnTo>
                <a:lnTo>
                  <a:pt x="0" y="19050"/>
                </a:lnTo>
                <a:close/>
              </a:path>
            </a:pathLst>
          </a:cu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7" name="Rectangle 5"/>
          <p:cNvSpPr>
            <a:spLocks/>
          </p:cNvSpPr>
          <p:nvPr/>
        </p:nvSpPr>
        <p:spPr bwMode="auto">
          <a:xfrm>
            <a:off x="8580438" y="2091506"/>
            <a:ext cx="2489200" cy="1263676"/>
          </a:xfrm>
          <a:custGeom>
            <a:avLst/>
            <a:gdLst>
              <a:gd name="T0" fmla="*/ 0 w 4254500"/>
              <a:gd name="T1" fmla="*/ 0 h 2160588"/>
              <a:gd name="T2" fmla="*/ 4254500 w 4254500"/>
              <a:gd name="T3" fmla="*/ 0 h 2160588"/>
              <a:gd name="T4" fmla="*/ 4197350 w 4254500"/>
              <a:gd name="T5" fmla="*/ 2160588 h 2160588"/>
              <a:gd name="T6" fmla="*/ 190500 w 4254500"/>
              <a:gd name="T7" fmla="*/ 2160588 h 2160588"/>
              <a:gd name="T8" fmla="*/ 0 w 4254500"/>
              <a:gd name="T9" fmla="*/ 0 h 21605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54500" h="2160588">
                <a:moveTo>
                  <a:pt x="0" y="0"/>
                </a:moveTo>
                <a:lnTo>
                  <a:pt x="4254500" y="0"/>
                </a:lnTo>
                <a:lnTo>
                  <a:pt x="4197350" y="2160588"/>
                </a:lnTo>
                <a:lnTo>
                  <a:pt x="190500" y="2160588"/>
                </a:lnTo>
                <a:lnTo>
                  <a:pt x="0" y="0"/>
                </a:lnTo>
                <a:close/>
              </a:path>
            </a:pathLst>
          </a:cu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8" name="Rectangle 6"/>
          <p:cNvSpPr>
            <a:spLocks/>
          </p:cNvSpPr>
          <p:nvPr/>
        </p:nvSpPr>
        <p:spPr bwMode="auto">
          <a:xfrm>
            <a:off x="8721726" y="3467894"/>
            <a:ext cx="2228850" cy="3418681"/>
          </a:xfrm>
          <a:custGeom>
            <a:avLst/>
            <a:gdLst>
              <a:gd name="T0" fmla="*/ 0 w 3767137"/>
              <a:gd name="T1" fmla="*/ 0 h 6837362"/>
              <a:gd name="T2" fmla="*/ 3767137 w 3767137"/>
              <a:gd name="T3" fmla="*/ 0 h 6837362"/>
              <a:gd name="T4" fmla="*/ 3767137 w 3767137"/>
              <a:gd name="T5" fmla="*/ 6837362 h 6837362"/>
              <a:gd name="T6" fmla="*/ 552450 w 3767137"/>
              <a:gd name="T7" fmla="*/ 6818312 h 6837362"/>
              <a:gd name="T8" fmla="*/ 0 w 3767137"/>
              <a:gd name="T9" fmla="*/ 0 h 68373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67137" h="6837362">
                <a:moveTo>
                  <a:pt x="0" y="0"/>
                </a:moveTo>
                <a:lnTo>
                  <a:pt x="3767137" y="0"/>
                </a:lnTo>
                <a:lnTo>
                  <a:pt x="3767137" y="6837362"/>
                </a:lnTo>
                <a:lnTo>
                  <a:pt x="552450" y="6818312"/>
                </a:lnTo>
                <a:lnTo>
                  <a:pt x="0" y="0"/>
                </a:lnTo>
                <a:close/>
              </a:path>
            </a:pathLst>
          </a:cu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5362" name="Rectangle 2"/>
          <p:cNvSpPr>
            <a:spLocks/>
          </p:cNvSpPr>
          <p:nvPr/>
        </p:nvSpPr>
        <p:spPr bwMode="auto">
          <a:xfrm>
            <a:off x="1727200" y="349250"/>
            <a:ext cx="2388394" cy="361950"/>
          </a:xfrm>
          <a:prstGeom prst="rect">
            <a:avLst/>
          </a:prstGeom>
          <a:solidFill>
            <a:schemeClr val="accent2"/>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5363" name="Rectangle 3"/>
          <p:cNvSpPr>
            <a:spLocks/>
          </p:cNvSpPr>
          <p:nvPr/>
        </p:nvSpPr>
        <p:spPr bwMode="auto">
          <a:xfrm>
            <a:off x="1727200" y="723900"/>
            <a:ext cx="2559050" cy="361950"/>
          </a:xfrm>
          <a:prstGeom prst="rect">
            <a:avLst/>
          </a:prstGeom>
          <a:solidFill>
            <a:schemeClr val="accent2"/>
          </a:solidFill>
          <a:ln w="25400" cap="flat">
            <a:solidFill>
              <a:schemeClr val="tx1">
                <a:alpha val="0"/>
              </a:schemeClr>
            </a:solidFill>
            <a:prstDash val="solid"/>
            <a:miter lim="800000"/>
            <a:headEnd type="none" w="med" len="med"/>
            <a:tailEnd type="none" w="med" len="med"/>
          </a:ln>
        </p:spPr>
        <p:txBody>
          <a:bodyPr lIns="0" tIns="0" rIns="0" bIns="0"/>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15368" name="Rectangle 8"/>
          <p:cNvSpPr>
            <a:spLocks/>
          </p:cNvSpPr>
          <p:nvPr/>
        </p:nvSpPr>
        <p:spPr bwMode="auto">
          <a:xfrm>
            <a:off x="1763713" y="329168"/>
            <a:ext cx="2157642"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2400" b="1" kern="0" dirty="0">
                <a:solidFill>
                  <a:schemeClr val="bg1"/>
                </a:solidFill>
                <a:latin typeface="Roboto" panose="02000000000000000000" pitchFamily="2" charset="0"/>
                <a:ea typeface="Roboto" panose="02000000000000000000" pitchFamily="2" charset="0"/>
                <a:cs typeface="Helvetica Neue" charset="0"/>
                <a:sym typeface="Helvetica Neue" charset="0"/>
              </a:rPr>
              <a:t>LOREM IPSUM</a:t>
            </a:r>
          </a:p>
          <a:p>
            <a:pPr defTabSz="457200"/>
            <a:r>
              <a:rPr lang="en-US" sz="2400" b="1" kern="0" dirty="0">
                <a:solidFill>
                  <a:schemeClr val="bg1"/>
                </a:solidFill>
                <a:latin typeface="Roboto" panose="02000000000000000000" pitchFamily="2" charset="0"/>
                <a:ea typeface="Roboto" panose="02000000000000000000" pitchFamily="2" charset="0"/>
                <a:cs typeface="Helvetica Neue" charset="0"/>
                <a:sym typeface="Helvetica Neue" charset="0"/>
              </a:rPr>
              <a:t>TREND SETTER</a:t>
            </a:r>
          </a:p>
        </p:txBody>
      </p:sp>
      <p:sp>
        <p:nvSpPr>
          <p:cNvPr id="15369" name="Rectangle 9"/>
          <p:cNvSpPr>
            <a:spLocks/>
          </p:cNvSpPr>
          <p:nvPr/>
        </p:nvSpPr>
        <p:spPr bwMode="auto">
          <a:xfrm>
            <a:off x="1040960" y="82948"/>
            <a:ext cx="583493" cy="1231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r>
              <a:rPr lang="en-US" sz="8000" kern="0" dirty="0">
                <a:solidFill>
                  <a:schemeClr val="bg1"/>
                </a:solidFill>
                <a:latin typeface="Roboto Medium" panose="02000000000000000000" pitchFamily="2" charset="0"/>
                <a:ea typeface="Roboto Medium" panose="02000000000000000000" pitchFamily="2" charset="0"/>
                <a:cs typeface="Helvetica Neue UltraLight" charset="0"/>
                <a:sym typeface="Helvetica Neue UltraLight" charset="0"/>
              </a:rPr>
              <a:t>6</a:t>
            </a:r>
          </a:p>
        </p:txBody>
      </p:sp>
      <p:sp>
        <p:nvSpPr>
          <p:cNvPr id="15371" name="Rectangle 11"/>
          <p:cNvSpPr>
            <a:spLocks/>
          </p:cNvSpPr>
          <p:nvPr/>
        </p:nvSpPr>
        <p:spPr bwMode="auto">
          <a:xfrm>
            <a:off x="1023144" y="1401763"/>
            <a:ext cx="2063750" cy="4849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900" b="1"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a:t>
            </a:r>
          </a:p>
        </p:txBody>
      </p:sp>
      <p:sp>
        <p:nvSpPr>
          <p:cNvPr id="15372" name="Rectangle 12"/>
          <p:cNvSpPr>
            <a:spLocks/>
          </p:cNvSpPr>
          <p:nvPr/>
        </p:nvSpPr>
        <p:spPr bwMode="auto">
          <a:xfrm>
            <a:off x="7435850" y="2687638"/>
            <a:ext cx="812800" cy="1316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900" b="1" kern="0" dirty="0">
                <a:solidFill>
                  <a:srgbClr val="4D4C4C"/>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a:t>
            </a:r>
          </a:p>
        </p:txBody>
      </p:sp>
      <p:sp>
        <p:nvSpPr>
          <p:cNvPr id="15373" name="Rectangle 13"/>
          <p:cNvSpPr>
            <a:spLocks/>
          </p:cNvSpPr>
          <p:nvPr/>
        </p:nvSpPr>
        <p:spPr bwMode="auto">
          <a:xfrm>
            <a:off x="7213600" y="1090613"/>
            <a:ext cx="914400" cy="1316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457200"/>
            <a:r>
              <a:rPr lang="en-US" sz="900" b="1" kern="0" dirty="0">
                <a:solidFill>
                  <a:schemeClr val="bg1">
                    <a:lumMod val="90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a:t>
            </a:r>
            <a:endParaRPr lang="en-US" sz="900" kern="0" dirty="0">
              <a:solidFill>
                <a:schemeClr val="bg1">
                  <a:lumMod val="90000"/>
                </a:schemeClr>
              </a:solidFill>
              <a:latin typeface="Roboto" panose="02000000000000000000" pitchFamily="2" charset="0"/>
              <a:ea typeface="Roboto" panose="02000000000000000000" pitchFamily="2" charset="0"/>
              <a:cs typeface="Helvetica Neue" charset="0"/>
              <a:sym typeface="Helvetica Neue" charset="0"/>
            </a:endParaRPr>
          </a:p>
        </p:txBody>
      </p:sp>
      <p:sp>
        <p:nvSpPr>
          <p:cNvPr id="15374" name="Rectangle 14"/>
          <p:cNvSpPr>
            <a:spLocks/>
          </p:cNvSpPr>
          <p:nvPr/>
        </p:nvSpPr>
        <p:spPr bwMode="auto">
          <a:xfrm>
            <a:off x="1016000" y="3094038"/>
            <a:ext cx="1498600" cy="20026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457200"/>
            <a:r>
              <a:rPr lang="en-US" sz="900" kern="0" dirty="0">
                <a:solidFill>
                  <a:schemeClr val="bg1">
                    <a:lumMod val="90000"/>
                  </a:schemeClr>
                </a:solidFill>
                <a:latin typeface="Roboto" panose="02000000000000000000" pitchFamily="2" charset="0"/>
                <a:ea typeface="Roboto" panose="02000000000000000000" pitchFamily="2" charset="0"/>
                <a:cs typeface="Helvetica Neue" charset="0"/>
                <a:sym typeface="Helvetica Neue" charset="0"/>
              </a:rPr>
              <a:t>When selecting a typeface for body text, your primary concern should be readability. Don’t concern yourself with personality at this stage. I’m of the school of thought that believes that you’re better off mastering a few typeface.</a:t>
            </a:r>
          </a:p>
        </p:txBody>
      </p:sp>
      <p:pic>
        <p:nvPicPr>
          <p:cNvPr id="3" name="图片占位符 2"/>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pic>
        <p:nvPicPr>
          <p:cNvPr id="5" name="图片占位符 4"/>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6" name="图片占位符 5"/>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7" name="图片占位符 6"/>
          <p:cNvPicPr>
            <a:picLocks noGrp="1" noChangeAspect="1"/>
          </p:cNvPicPr>
          <p:nvPr>
            <p:ph type="pic" sz="quarter" idx="13"/>
          </p:nvPr>
        </p:nvPicPr>
        <p:blipFill rotWithShape="1">
          <a:blip r:embed="rId5" cstate="screen">
            <a:extLst>
              <a:ext uri="{28A0092B-C50C-407E-A947-70E740481C1C}">
                <a14:useLocalDpi xmlns:a14="http://schemas.microsoft.com/office/drawing/2010/main"/>
              </a:ext>
            </a:extLst>
          </a:blip>
          <a:srcRect/>
          <a:stretch/>
        </p:blipFill>
        <p:spPr/>
      </p:pic>
      <p:pic>
        <p:nvPicPr>
          <p:cNvPr id="8" name="图片占位符 7"/>
          <p:cNvPicPr>
            <a:picLocks noGrp="1" noChangeAspect="1"/>
          </p:cNvPicPr>
          <p:nvPr>
            <p:ph type="pic" sz="quarter" idx="14"/>
          </p:nvPr>
        </p:nvPicPr>
        <p:blipFill rotWithShape="1">
          <a:blip r:embed="rId6" cstate="screen">
            <a:extLst>
              <a:ext uri="{28A0092B-C50C-407E-A947-70E740481C1C}">
                <a14:useLocalDpi xmlns:a14="http://schemas.microsoft.com/office/drawing/2010/main"/>
              </a:ext>
            </a:extLst>
          </a:blip>
          <a:srcRect/>
          <a:stretch/>
        </p:blipFill>
        <p:spPr/>
      </p:pic>
      <p:pic>
        <p:nvPicPr>
          <p:cNvPr id="9" name="图片占位符 8"/>
          <p:cNvPicPr>
            <a:picLocks noGrp="1" noChangeAspect="1"/>
          </p:cNvPicPr>
          <p:nvPr>
            <p:ph type="pic" sz="quarter" idx="15"/>
          </p:nvPr>
        </p:nvPicPr>
        <p:blipFill>
          <a:blip r:embed="rId7" cstate="screen">
            <a:extLst>
              <a:ext uri="{28A0092B-C50C-407E-A947-70E740481C1C}">
                <a14:useLocalDpi xmlns:a14="http://schemas.microsoft.com/office/drawing/2010/main"/>
              </a:ext>
            </a:extLst>
          </a:blip>
          <a:srcRect/>
          <a:stretch>
            <a:fillRect/>
          </a:stretch>
        </p:blipFill>
        <p:spPr/>
      </p:pic>
      <p:pic>
        <p:nvPicPr>
          <p:cNvPr id="10" name="图片占位符 9"/>
          <p:cNvPicPr>
            <a:picLocks noGrp="1" noChangeAspect="1"/>
          </p:cNvPicPr>
          <p:nvPr>
            <p:ph type="pic" sz="quarter" idx="16"/>
          </p:nvPr>
        </p:nvPicPr>
        <p:blipFill>
          <a:blip r:embed="rId8"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570349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4" name="Rectangle 8"/>
          <p:cNvSpPr>
            <a:spLocks/>
          </p:cNvSpPr>
          <p:nvPr/>
        </p:nvSpPr>
        <p:spPr bwMode="auto">
          <a:xfrm>
            <a:off x="1035050" y="2540934"/>
            <a:ext cx="1410643" cy="5950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defTabSz="457200">
              <a:lnSpc>
                <a:spcPct val="80000"/>
              </a:lnSpc>
            </a:pPr>
            <a:r>
              <a:rPr lang="en-US" sz="4800" b="1" kern="0" dirty="0">
                <a:solidFill>
                  <a:schemeClr val="accent2"/>
                </a:solidFill>
                <a:latin typeface="Roboto" panose="02000000000000000000" pitchFamily="2" charset="0"/>
                <a:ea typeface="Roboto" panose="02000000000000000000" pitchFamily="2" charset="0"/>
                <a:cs typeface="Helvetica Neue" charset="0"/>
                <a:sym typeface="Helvetica Neue" charset="0"/>
              </a:rPr>
              <a:t>2018</a:t>
            </a:r>
          </a:p>
        </p:txBody>
      </p:sp>
      <p:sp>
        <p:nvSpPr>
          <p:cNvPr id="19465" name="Rectangle 9"/>
          <p:cNvSpPr>
            <a:spLocks/>
          </p:cNvSpPr>
          <p:nvPr/>
        </p:nvSpPr>
        <p:spPr bwMode="auto">
          <a:xfrm>
            <a:off x="977900" y="3248025"/>
            <a:ext cx="1466850" cy="781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defTabSz="457200">
              <a:lnSpc>
                <a:spcPct val="80000"/>
              </a:lnSpc>
            </a:pPr>
            <a:r>
              <a:rPr lang="en-US"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Trend</a:t>
            </a:r>
            <a:r>
              <a:rPr lang="en-US" kern="0" dirty="0">
                <a:solidFill>
                  <a:schemeClr val="bg1">
                    <a:lumMod val="25000"/>
                  </a:schemeClr>
                </a:solidFill>
                <a:latin typeface="Roboto" panose="02000000000000000000" pitchFamily="2" charset="0"/>
                <a:ea typeface="Roboto" panose="02000000000000000000" pitchFamily="2" charset="0"/>
                <a:cs typeface="Helvetica Neue Light" charset="0"/>
                <a:sym typeface="Helvetica Neue Light" charset="0"/>
              </a:rPr>
              <a:t> Mode</a:t>
            </a:r>
          </a:p>
          <a:p>
            <a:pPr algn="r" defTabSz="457200">
              <a:lnSpc>
                <a:spcPct val="80000"/>
              </a:lnSpc>
            </a:pPr>
            <a:r>
              <a:rPr lang="en-US" kern="0" dirty="0">
                <a:solidFill>
                  <a:schemeClr val="bg1">
                    <a:lumMod val="25000"/>
                  </a:schemeClr>
                </a:solidFill>
                <a:latin typeface="Roboto" panose="02000000000000000000" pitchFamily="2" charset="0"/>
                <a:ea typeface="Roboto" panose="02000000000000000000" pitchFamily="2" charset="0"/>
                <a:cs typeface="Helvetica Neue Light" charset="0"/>
                <a:sym typeface="Helvetica Neue Light" charset="0"/>
              </a:rPr>
              <a:t>&amp; </a:t>
            </a:r>
            <a:r>
              <a:rPr lang="en-US" b="1" kern="0" dirty="0">
                <a:solidFill>
                  <a:schemeClr val="bg1">
                    <a:lumMod val="25000"/>
                  </a:schemeClr>
                </a:solidFill>
                <a:latin typeface="Roboto" panose="02000000000000000000" pitchFamily="2" charset="0"/>
                <a:ea typeface="Roboto" panose="02000000000000000000" pitchFamily="2" charset="0"/>
                <a:cs typeface="Helvetica Neue" charset="0"/>
                <a:sym typeface="Helvetica Neue" charset="0"/>
              </a:rPr>
              <a:t>everything</a:t>
            </a:r>
            <a:r>
              <a:rPr lang="en-US" kern="0" dirty="0">
                <a:solidFill>
                  <a:schemeClr val="bg1">
                    <a:lumMod val="25000"/>
                  </a:schemeClr>
                </a:solidFill>
                <a:latin typeface="Helvetica Neue Light" charset="0"/>
                <a:ea typeface="Helvetica Neue Light" charset="0"/>
                <a:cs typeface="Helvetica Neue Light" charset="0"/>
                <a:sym typeface="Helvetica Neue Light" charset="0"/>
              </a:rPr>
              <a:t> </a:t>
            </a:r>
            <a:r>
              <a:rPr lang="en-US" kern="0" dirty="0">
                <a:solidFill>
                  <a:schemeClr val="bg1">
                    <a:lumMod val="25000"/>
                  </a:schemeClr>
                </a:solidFill>
                <a:latin typeface="Roboto" panose="02000000000000000000" pitchFamily="2" charset="0"/>
                <a:ea typeface="Roboto" panose="02000000000000000000" pitchFamily="2" charset="0"/>
                <a:cs typeface="Helvetica Neue Light" charset="0"/>
                <a:sym typeface="Helvetica Neue Light" charset="0"/>
              </a:rPr>
              <a:t>behind</a:t>
            </a:r>
          </a:p>
        </p:txBody>
      </p:sp>
      <p:sp>
        <p:nvSpPr>
          <p:cNvPr id="19466" name="Rectangle 10"/>
          <p:cNvSpPr>
            <a:spLocks/>
          </p:cNvSpPr>
          <p:nvPr/>
        </p:nvSpPr>
        <p:spPr bwMode="auto">
          <a:xfrm>
            <a:off x="7435850" y="1371600"/>
            <a:ext cx="2571750" cy="440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defTabSz="457200">
              <a:lnSpc>
                <a:spcPct val="130000"/>
              </a:lnSpc>
            </a:pPr>
            <a:r>
              <a:rPr lang="en-US" sz="900" b="1" kern="0" dirty="0">
                <a:solidFill>
                  <a:schemeClr val="bg1"/>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a:t>
            </a:r>
          </a:p>
          <a:p>
            <a:pPr defTabSz="457200">
              <a:lnSpc>
                <a:spcPct val="130000"/>
              </a:lnSpc>
            </a:pPr>
            <a:endParaRPr lang="en-US" sz="900" kern="0" dirty="0">
              <a:solidFill>
                <a:srgbClr val="9A9999"/>
              </a:solidFill>
              <a:latin typeface="Roboto" panose="02000000000000000000" pitchFamily="2" charset="0"/>
              <a:ea typeface="Roboto" panose="02000000000000000000" pitchFamily="2" charset="0"/>
              <a:cs typeface="Helvetica Neue" charset="0"/>
              <a:sym typeface="Helvetica Neue" charset="0"/>
            </a:endParaRPr>
          </a:p>
          <a:p>
            <a:pPr defTabSz="457200">
              <a:lnSpc>
                <a:spcPct val="130000"/>
              </a:lnSpc>
            </a:pPr>
            <a:r>
              <a:rPr lang="en-US" sz="900" kern="0" dirty="0">
                <a:solidFill>
                  <a:schemeClr val="bg1">
                    <a:lumMod val="90000"/>
                  </a:schemeClr>
                </a:solidFill>
                <a:latin typeface="Roboto" panose="02000000000000000000" pitchFamily="2" charset="0"/>
                <a:ea typeface="Roboto" panose="02000000000000000000" pitchFamily="2" charset="0"/>
                <a:cs typeface="Helvetica Neue" charset="0"/>
                <a:sym typeface="Helvetica Neue" charset="0"/>
              </a:rPr>
              <a:t>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 such as an invention, a literary work or a painting scholarly interest in creativity Phenomenon whereby something new and somehow valuable is formed the created item may be intangible such as an idea or a physical object</a:t>
            </a:r>
          </a:p>
        </p:txBody>
      </p:sp>
      <p:sp>
        <p:nvSpPr>
          <p:cNvPr id="36" name="Rectangle 16"/>
          <p:cNvSpPr>
            <a:spLocks noChangeArrowheads="1"/>
          </p:cNvSpPr>
          <p:nvPr/>
        </p:nvSpPr>
        <p:spPr bwMode="auto">
          <a:xfrm>
            <a:off x="4298950" y="711200"/>
            <a:ext cx="2443163" cy="1409700"/>
          </a:xfrm>
          <a:prstGeom prst="rect">
            <a:avLst/>
          </a:pr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7" name="Rectangle 17"/>
          <p:cNvSpPr>
            <a:spLocks noChangeArrowheads="1"/>
          </p:cNvSpPr>
          <p:nvPr/>
        </p:nvSpPr>
        <p:spPr bwMode="auto">
          <a:xfrm>
            <a:off x="4298950" y="2124075"/>
            <a:ext cx="2443163" cy="1406525"/>
          </a:xfrm>
          <a:prstGeom prst="rect">
            <a:avLst/>
          </a:pr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8" name="Rectangle 18"/>
          <p:cNvSpPr>
            <a:spLocks noChangeArrowheads="1"/>
          </p:cNvSpPr>
          <p:nvPr/>
        </p:nvSpPr>
        <p:spPr bwMode="auto">
          <a:xfrm>
            <a:off x="4298950" y="3530600"/>
            <a:ext cx="2443163" cy="1302544"/>
          </a:xfrm>
          <a:prstGeom prst="rect">
            <a:avLst/>
          </a:pr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39" name="Rectangle 19"/>
          <p:cNvSpPr>
            <a:spLocks noChangeArrowheads="1"/>
          </p:cNvSpPr>
          <p:nvPr/>
        </p:nvSpPr>
        <p:spPr bwMode="auto">
          <a:xfrm>
            <a:off x="4299744" y="4833144"/>
            <a:ext cx="2441575" cy="1173956"/>
          </a:xfrm>
          <a:prstGeom prst="rect">
            <a:avLst/>
          </a:pr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0" name="Rectangle 23"/>
          <p:cNvSpPr>
            <a:spLocks noChangeArrowheads="1"/>
          </p:cNvSpPr>
          <p:nvPr/>
        </p:nvSpPr>
        <p:spPr bwMode="auto">
          <a:xfrm>
            <a:off x="2697956" y="2547144"/>
            <a:ext cx="1601788" cy="719138"/>
          </a:xfrm>
          <a:prstGeom prst="rect">
            <a:avLst/>
          </a:pr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1" name="Rectangle 24"/>
          <p:cNvSpPr>
            <a:spLocks noChangeArrowheads="1"/>
          </p:cNvSpPr>
          <p:nvPr/>
        </p:nvSpPr>
        <p:spPr bwMode="auto">
          <a:xfrm>
            <a:off x="2697956" y="3266282"/>
            <a:ext cx="1601788" cy="792956"/>
          </a:xfrm>
          <a:prstGeom prst="rect">
            <a:avLst/>
          </a:pr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sp>
        <p:nvSpPr>
          <p:cNvPr id="42" name="Rectangle 25"/>
          <p:cNvSpPr>
            <a:spLocks noChangeArrowheads="1"/>
          </p:cNvSpPr>
          <p:nvPr/>
        </p:nvSpPr>
        <p:spPr bwMode="auto">
          <a:xfrm>
            <a:off x="3493294" y="4059238"/>
            <a:ext cx="806450" cy="1947863"/>
          </a:xfrm>
          <a:prstGeom prst="rect">
            <a:avLst/>
          </a:prstGeom>
          <a:solidFill>
            <a:schemeClr val="tx1"/>
          </a:solidFill>
          <a:ln>
            <a:noFill/>
          </a:ln>
          <a:extLst/>
        </p:spPr>
        <p:txBody>
          <a:bodyPr/>
          <a:lstStyle/>
          <a:p>
            <a:pPr defTabSz="457200"/>
            <a:endParaRPr lang="id-ID" sz="900" kern="0" dirty="0">
              <a:solidFill>
                <a:sysClr val="windowText" lastClr="000000"/>
              </a:solidFill>
              <a:latin typeface="Roboto" panose="02000000000000000000" pitchFamily="2" charset="0"/>
              <a:ea typeface="Adobe 明體 Std L" panose="02020300000000000000" pitchFamily="18" charset="-120"/>
            </a:endParaRPr>
          </a:p>
        </p:txBody>
      </p:sp>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4" name="图片占位符 3"/>
          <p:cNvPicPr>
            <a:picLocks noGrp="1" noChangeAspect="1"/>
          </p:cNvPicPr>
          <p:nvPr>
            <p:ph type="pic" sz="quarter" idx="11"/>
          </p:nvPr>
        </p:nvPicPr>
        <p:blipFill>
          <a:blip r:embed="rId3" cstate="screen">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a:fillRect/>
          </a:stretch>
        </p:blipFill>
        <p:spPr/>
      </p:pic>
      <p:pic>
        <p:nvPicPr>
          <p:cNvPr id="7" name="图片占位符 6"/>
          <p:cNvPicPr>
            <a:picLocks noGrp="1" noChangeAspect="1"/>
          </p:cNvPicPr>
          <p:nvPr>
            <p:ph type="pic" sz="quarter" idx="12"/>
          </p:nvPr>
        </p:nvPicPr>
        <p:blipFill rotWithShape="1">
          <a:blip r:embed="rId5" cstate="screen">
            <a:extLst>
              <a:ext uri="{28A0092B-C50C-407E-A947-70E740481C1C}">
                <a14:useLocalDpi xmlns:a14="http://schemas.microsoft.com/office/drawing/2010/main"/>
              </a:ext>
            </a:extLst>
          </a:blip>
          <a:srcRect/>
          <a:stretch/>
        </p:blipFill>
        <p:spPr>
          <a:xfrm>
            <a:off x="3495675" y="4065588"/>
            <a:ext cx="793750" cy="1947862"/>
          </a:xfrm>
        </p:spPr>
      </p:pic>
      <p:pic>
        <p:nvPicPr>
          <p:cNvPr id="17" name="图片占位符 16"/>
          <p:cNvPicPr>
            <a:picLocks noGrp="1" noChangeAspect="1"/>
          </p:cNvPicPr>
          <p:nvPr>
            <p:ph type="pic" sz="quarter" idx="13"/>
          </p:nvPr>
        </p:nvPicPr>
        <p:blipFill rotWithShape="1">
          <a:blip r:embed="rId6" cstate="screen">
            <a:extLst>
              <a:ext uri="{28A0092B-C50C-407E-A947-70E740481C1C}">
                <a14:useLocalDpi xmlns:a14="http://schemas.microsoft.com/office/drawing/2010/main"/>
              </a:ext>
            </a:extLst>
          </a:blip>
          <a:srcRect/>
          <a:stretch/>
        </p:blipFill>
        <p:spPr/>
      </p:pic>
      <p:pic>
        <p:nvPicPr>
          <p:cNvPr id="19" name="图片占位符 18"/>
          <p:cNvPicPr>
            <a:picLocks noGrp="1" noChangeAspect="1"/>
          </p:cNvPicPr>
          <p:nvPr>
            <p:ph type="pic" sz="quarter" idx="14"/>
          </p:nvPr>
        </p:nvPicPr>
        <p:blipFill rotWithShape="1">
          <a:blip r:embed="rId7" cstate="screen">
            <a:extLst>
              <a:ext uri="{28A0092B-C50C-407E-A947-70E740481C1C}">
                <a14:useLocalDpi xmlns:a14="http://schemas.microsoft.com/office/drawing/2010/main"/>
              </a:ext>
            </a:extLst>
          </a:blip>
          <a:srcRect/>
          <a:stretch/>
        </p:blipFill>
        <p:spPr/>
      </p:pic>
      <p:pic>
        <p:nvPicPr>
          <p:cNvPr id="20" name="图片占位符 19"/>
          <p:cNvPicPr>
            <a:picLocks noGrp="1" noChangeAspect="1"/>
          </p:cNvPicPr>
          <p:nvPr>
            <p:ph type="pic" sz="quarter" idx="15"/>
          </p:nvPr>
        </p:nvPicPr>
        <p:blipFill rotWithShape="1">
          <a:blip r:embed="rId8" cstate="screen">
            <a:extLst>
              <a:ext uri="{28A0092B-C50C-407E-A947-70E740481C1C}">
                <a14:useLocalDpi xmlns:a14="http://schemas.microsoft.com/office/drawing/2010/main"/>
              </a:ext>
            </a:extLst>
          </a:blip>
          <a:srcRect/>
          <a:stretch/>
        </p:blipFill>
        <p:spPr/>
      </p:pic>
      <p:pic>
        <p:nvPicPr>
          <p:cNvPr id="23" name="图片占位符 22"/>
          <p:cNvPicPr>
            <a:picLocks noGrp="1" noChangeAspect="1"/>
          </p:cNvPicPr>
          <p:nvPr>
            <p:ph type="pic" sz="quarter" idx="16"/>
          </p:nvPr>
        </p:nvPicPr>
        <p:blipFill rotWithShape="1">
          <a:blip r:embed="rId9"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069159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ection copy">
  <a:themeElements>
    <a:clrScheme name="Moda - Turquoise">
      <a:dk1>
        <a:srgbClr val="000000"/>
      </a:dk1>
      <a:lt1>
        <a:srgbClr val="FEFEFE"/>
      </a:lt1>
      <a:dk2>
        <a:srgbClr val="000000"/>
      </a:dk2>
      <a:lt2>
        <a:srgbClr val="FEFEFE"/>
      </a:lt2>
      <a:accent1>
        <a:srgbClr val="79F2C3"/>
      </a:accent1>
      <a:accent2>
        <a:srgbClr val="1ED2AE"/>
      </a:accent2>
      <a:accent3>
        <a:srgbClr val="19AB8F"/>
      </a:accent3>
      <a:accent4>
        <a:srgbClr val="3AD179"/>
      </a:accent4>
      <a:accent5>
        <a:srgbClr val="8CD4C4"/>
      </a:accent5>
      <a:accent6>
        <a:srgbClr val="2ABD68"/>
      </a:accent6>
      <a:hlink>
        <a:srgbClr val="6B6BCE"/>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lnDef>
  </a:objectDefaults>
  <a:extraClrSchemeLst>
    <a:extraClrScheme>
      <a:clrScheme name="section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nk">
  <a:themeElements>
    <a:clrScheme name="Moda - Turquoise">
      <a:dk1>
        <a:srgbClr val="000000"/>
      </a:dk1>
      <a:lt1>
        <a:srgbClr val="FEFEFE"/>
      </a:lt1>
      <a:dk2>
        <a:srgbClr val="000000"/>
      </a:dk2>
      <a:lt2>
        <a:srgbClr val="FEFEFE"/>
      </a:lt2>
      <a:accent1>
        <a:srgbClr val="79F2C3"/>
      </a:accent1>
      <a:accent2>
        <a:srgbClr val="1ED2AE"/>
      </a:accent2>
      <a:accent3>
        <a:srgbClr val="19AB8F"/>
      </a:accent3>
      <a:accent4>
        <a:srgbClr val="3AD179"/>
      </a:accent4>
      <a:accent5>
        <a:srgbClr val="8CD4C4"/>
      </a:accent5>
      <a:accent6>
        <a:srgbClr val="2ABD68"/>
      </a:accent6>
      <a:hlink>
        <a:srgbClr val="6B6BCE"/>
      </a:hlink>
      <a:folHlink>
        <a:srgbClr val="99CC00"/>
      </a:folHlink>
    </a:clrScheme>
    <a:fontScheme name="blank">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light">
  <a:themeElements>
    <a:clrScheme name="Moda - Turquoise">
      <a:dk1>
        <a:srgbClr val="000000"/>
      </a:dk1>
      <a:lt1>
        <a:srgbClr val="FEFEFE"/>
      </a:lt1>
      <a:dk2>
        <a:srgbClr val="000000"/>
      </a:dk2>
      <a:lt2>
        <a:srgbClr val="FEFEFE"/>
      </a:lt2>
      <a:accent1>
        <a:srgbClr val="79F2C3"/>
      </a:accent1>
      <a:accent2>
        <a:srgbClr val="1ED2AE"/>
      </a:accent2>
      <a:accent3>
        <a:srgbClr val="19AB8F"/>
      </a:accent3>
      <a:accent4>
        <a:srgbClr val="3AD179"/>
      </a:accent4>
      <a:accent5>
        <a:srgbClr val="8CD4C4"/>
      </a:accent5>
      <a:accent6>
        <a:srgbClr val="2ABD68"/>
      </a:accent6>
      <a:hlink>
        <a:srgbClr val="6B6BCE"/>
      </a:hlink>
      <a:folHlink>
        <a:srgbClr val="99CC00"/>
      </a:folHlink>
    </a:clrScheme>
    <a:fontScheme name="light">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lnDef>
  </a:objectDefaults>
  <a:extraClrSchemeLst>
    <a:extraClrScheme>
      <a:clrScheme name="l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letf dark">
  <a:themeElements>
    <a:clrScheme name="Moda - Turquoise">
      <a:dk1>
        <a:srgbClr val="000000"/>
      </a:dk1>
      <a:lt1>
        <a:srgbClr val="FEFEFE"/>
      </a:lt1>
      <a:dk2>
        <a:srgbClr val="000000"/>
      </a:dk2>
      <a:lt2>
        <a:srgbClr val="FEFEFE"/>
      </a:lt2>
      <a:accent1>
        <a:srgbClr val="79F2C3"/>
      </a:accent1>
      <a:accent2>
        <a:srgbClr val="1ED2AE"/>
      </a:accent2>
      <a:accent3>
        <a:srgbClr val="19AB8F"/>
      </a:accent3>
      <a:accent4>
        <a:srgbClr val="3AD179"/>
      </a:accent4>
      <a:accent5>
        <a:srgbClr val="8CD4C4"/>
      </a:accent5>
      <a:accent6>
        <a:srgbClr val="2ABD68"/>
      </a:accent6>
      <a:hlink>
        <a:srgbClr val="6B6BCE"/>
      </a:hlink>
      <a:folHlink>
        <a:srgbClr val="99CC00"/>
      </a:folHlink>
    </a:clrScheme>
    <a:fontScheme name="letf dark">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lnDef>
  </a:objectDefaults>
  <a:extraClrSchemeLst>
    <a:extraClrScheme>
      <a:clrScheme name="letf dar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rogressive page">
  <a:themeElements>
    <a:clrScheme name="Moda - Turquoise">
      <a:dk1>
        <a:srgbClr val="000000"/>
      </a:dk1>
      <a:lt1>
        <a:srgbClr val="FEFEFE"/>
      </a:lt1>
      <a:dk2>
        <a:srgbClr val="000000"/>
      </a:dk2>
      <a:lt2>
        <a:srgbClr val="FEFEFE"/>
      </a:lt2>
      <a:accent1>
        <a:srgbClr val="79F2C3"/>
      </a:accent1>
      <a:accent2>
        <a:srgbClr val="1ED2AE"/>
      </a:accent2>
      <a:accent3>
        <a:srgbClr val="19AB8F"/>
      </a:accent3>
      <a:accent4>
        <a:srgbClr val="3AD179"/>
      </a:accent4>
      <a:accent5>
        <a:srgbClr val="8CD4C4"/>
      </a:accent5>
      <a:accent6>
        <a:srgbClr val="2ABD68"/>
      </a:accent6>
      <a:hlink>
        <a:srgbClr val="6B6BCE"/>
      </a:hlink>
      <a:folHlink>
        <a:srgbClr val="99CC00"/>
      </a:folHlink>
    </a:clrScheme>
    <a:fontScheme name="progressive page">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lnDef>
  </a:objectDefaults>
  <a:extraClrSchemeLst>
    <a:extraClrScheme>
      <a:clrScheme name="progressive pag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right dark">
  <a:themeElements>
    <a:clrScheme name="Moda - Turquoise">
      <a:dk1>
        <a:srgbClr val="000000"/>
      </a:dk1>
      <a:lt1>
        <a:srgbClr val="FEFEFE"/>
      </a:lt1>
      <a:dk2>
        <a:srgbClr val="000000"/>
      </a:dk2>
      <a:lt2>
        <a:srgbClr val="FEFEFE"/>
      </a:lt2>
      <a:accent1>
        <a:srgbClr val="79F2C3"/>
      </a:accent1>
      <a:accent2>
        <a:srgbClr val="1ED2AE"/>
      </a:accent2>
      <a:accent3>
        <a:srgbClr val="19AB8F"/>
      </a:accent3>
      <a:accent4>
        <a:srgbClr val="3AD179"/>
      </a:accent4>
      <a:accent5>
        <a:srgbClr val="8CD4C4"/>
      </a:accent5>
      <a:accent6>
        <a:srgbClr val="2ABD68"/>
      </a:accent6>
      <a:hlink>
        <a:srgbClr val="6B6BCE"/>
      </a:hlink>
      <a:folHlink>
        <a:srgbClr val="99CC00"/>
      </a:folHlink>
    </a:clrScheme>
    <a:fontScheme name="letf dark">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lnDef>
  </a:objectDefaults>
  <a:extraClrSchemeLst>
    <a:extraClrScheme>
      <a:clrScheme name="right dar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section copy">
  <a:themeElements>
    <a:clrScheme name="Moda - Turquoise">
      <a:dk1>
        <a:srgbClr val="000000"/>
      </a:dk1>
      <a:lt1>
        <a:srgbClr val="FEFEFE"/>
      </a:lt1>
      <a:dk2>
        <a:srgbClr val="000000"/>
      </a:dk2>
      <a:lt2>
        <a:srgbClr val="FEFEFE"/>
      </a:lt2>
      <a:accent1>
        <a:srgbClr val="79F2C3"/>
      </a:accent1>
      <a:accent2>
        <a:srgbClr val="1ED2AE"/>
      </a:accent2>
      <a:accent3>
        <a:srgbClr val="19AB8F"/>
      </a:accent3>
      <a:accent4>
        <a:srgbClr val="3AD179"/>
      </a:accent4>
      <a:accent5>
        <a:srgbClr val="8CD4C4"/>
      </a:accent5>
      <a:accent6>
        <a:srgbClr val="2ABD68"/>
      </a:accent6>
      <a:hlink>
        <a:srgbClr val="6B6BCE"/>
      </a:hlink>
      <a:folHlink>
        <a:srgbClr val="99CC00"/>
      </a:folHlink>
    </a:clrScheme>
    <a:fontScheme name="section copy">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lnDef>
  </a:objectDefaults>
  <a:extraClrSchemeLst>
    <a:extraClrScheme>
      <a:clrScheme name="section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alternative">
  <a:themeElements>
    <a:clrScheme name="Moda - Turquoise">
      <a:dk1>
        <a:srgbClr val="000000"/>
      </a:dk1>
      <a:lt1>
        <a:srgbClr val="FEFEFE"/>
      </a:lt1>
      <a:dk2>
        <a:srgbClr val="000000"/>
      </a:dk2>
      <a:lt2>
        <a:srgbClr val="FEFEFE"/>
      </a:lt2>
      <a:accent1>
        <a:srgbClr val="79F2C3"/>
      </a:accent1>
      <a:accent2>
        <a:srgbClr val="1ED2AE"/>
      </a:accent2>
      <a:accent3>
        <a:srgbClr val="19AB8F"/>
      </a:accent3>
      <a:accent4>
        <a:srgbClr val="3AD179"/>
      </a:accent4>
      <a:accent5>
        <a:srgbClr val="8CD4C4"/>
      </a:accent5>
      <a:accent6>
        <a:srgbClr val="2ABD68"/>
      </a:accent6>
      <a:hlink>
        <a:srgbClr val="6B6BCE"/>
      </a:hlink>
      <a:folHlink>
        <a:srgbClr val="99CC00"/>
      </a:folHlink>
    </a:clrScheme>
    <a:fontScheme name="alternative">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lnDef>
  </a:objectDefaults>
  <a:extraClrSchemeLst>
    <a:extraClrScheme>
      <a:clrScheme name="alternativ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section">
  <a:themeElements>
    <a:clrScheme name="Moda - Turquoise">
      <a:dk1>
        <a:srgbClr val="000000"/>
      </a:dk1>
      <a:lt1>
        <a:srgbClr val="FEFEFE"/>
      </a:lt1>
      <a:dk2>
        <a:srgbClr val="000000"/>
      </a:dk2>
      <a:lt2>
        <a:srgbClr val="FEFEFE"/>
      </a:lt2>
      <a:accent1>
        <a:srgbClr val="79F2C3"/>
      </a:accent1>
      <a:accent2>
        <a:srgbClr val="1ED2AE"/>
      </a:accent2>
      <a:accent3>
        <a:srgbClr val="19AB8F"/>
      </a:accent3>
      <a:accent4>
        <a:srgbClr val="3AD179"/>
      </a:accent4>
      <a:accent5>
        <a:srgbClr val="8CD4C4"/>
      </a:accent5>
      <a:accent6>
        <a:srgbClr val="2ABD68"/>
      </a:accent6>
      <a:hlink>
        <a:srgbClr val="6B6BCE"/>
      </a:hlink>
      <a:folHlink>
        <a:srgbClr val="99CC00"/>
      </a:folHlink>
    </a:clrScheme>
    <a:fontScheme name="section">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smtClean="0">
            <a:ln>
              <a:noFill/>
            </a:ln>
            <a:solidFill>
              <a:schemeClr val="tx1"/>
            </a:solidFill>
            <a:effectLst/>
            <a:latin typeface="Gill Sans" charset="0"/>
            <a:ea typeface="Heiti SC Light" charset="0"/>
            <a:cs typeface="Heiti SC Light" charset="0"/>
            <a:sym typeface="Gill Sans" charset="0"/>
          </a:defRPr>
        </a:defPPr>
      </a:lstStyle>
    </a:lnDef>
  </a:objectDefaults>
  <a:extraClrSchemeLst>
    <a:extraClrScheme>
      <a:clrScheme name="s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127</TotalTime>
  <Words>6436</Words>
  <Application>Microsoft Office PowerPoint</Application>
  <PresentationFormat>宽屏</PresentationFormat>
  <Paragraphs>470</Paragraphs>
  <Slides>41</Slides>
  <Notes>2</Notes>
  <HiddenSlides>0</HiddenSlides>
  <MMClips>0</MMClips>
  <ScaleCrop>false</ScaleCrop>
  <HeadingPairs>
    <vt:vector size="6" baseType="variant">
      <vt:variant>
        <vt:lpstr>已用的字体</vt:lpstr>
      </vt:variant>
      <vt:variant>
        <vt:i4>19</vt:i4>
      </vt:variant>
      <vt:variant>
        <vt:lpstr>主题</vt:lpstr>
      </vt:variant>
      <vt:variant>
        <vt:i4>9</vt:i4>
      </vt:variant>
      <vt:variant>
        <vt:lpstr>幻灯片标题</vt:lpstr>
      </vt:variant>
      <vt:variant>
        <vt:i4>41</vt:i4>
      </vt:variant>
    </vt:vector>
  </HeadingPairs>
  <TitlesOfParts>
    <vt:vector size="69" baseType="lpstr">
      <vt:lpstr>Adobe 明體 Std L</vt:lpstr>
      <vt:lpstr>等线</vt:lpstr>
      <vt:lpstr>Gill Sans</vt:lpstr>
      <vt:lpstr>Heiti SC Light</vt:lpstr>
      <vt:lpstr>Heiti SC Medium</vt:lpstr>
      <vt:lpstr>Helvetica Neue</vt:lpstr>
      <vt:lpstr>Helvetica Neue Light</vt:lpstr>
      <vt:lpstr>Helvetica Neue Medium</vt:lpstr>
      <vt:lpstr>Helvetica Neue Thin</vt:lpstr>
      <vt:lpstr>Helvetica Neue UltraLight</vt:lpstr>
      <vt:lpstr>Thonburi</vt:lpstr>
      <vt:lpstr>Arial</vt:lpstr>
      <vt:lpstr>Calibri</vt:lpstr>
      <vt:lpstr>Roboto</vt:lpstr>
      <vt:lpstr>Roboto Light</vt:lpstr>
      <vt:lpstr>Roboto Medium</vt:lpstr>
      <vt:lpstr>Roboto Regular</vt:lpstr>
      <vt:lpstr>Roboto Slab</vt:lpstr>
      <vt:lpstr>Source Sans Pro</vt:lpstr>
      <vt:lpstr>section copy</vt:lpstr>
      <vt:lpstr>blank</vt:lpstr>
      <vt:lpstr>light</vt:lpstr>
      <vt:lpstr>letf dark</vt:lpstr>
      <vt:lpstr>progressive page</vt:lpstr>
      <vt:lpstr>right dark</vt:lpstr>
      <vt:lpstr>1_section copy</vt:lpstr>
      <vt:lpstr>alternative</vt:lpstr>
      <vt:lpstr>section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From1989.taobao.com</dc:creator>
  <cp:lastModifiedBy>ADMINIBM</cp:lastModifiedBy>
  <cp:revision>63</cp:revision>
  <dcterms:created xsi:type="dcterms:W3CDTF">2017-04-25T10:07:57Z</dcterms:created>
  <dcterms:modified xsi:type="dcterms:W3CDTF">2018-02-15T08:12:23Z</dcterms:modified>
</cp:coreProperties>
</file>