
<file path=[Content_Types].xml><?xml version="1.0" encoding="utf-8"?>
<Types xmlns="http://schemas.openxmlformats.org/package/2006/content-types">
  <Default Extension="mp3" ContentType="audio/mpeg"/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2.xml" ContentType="application/vnd.openxmlformats-officedocument.presentationml.tags+xml"/>
  <Override PartName="/ppt/notesSlides/notesSlide1.xml" ContentType="application/vnd.openxmlformats-officedocument.presentationml.notesSlide+xml"/>
  <Override PartName="/ppt/tags/tag3.xml" ContentType="application/vnd.openxmlformats-officedocument.presentationml.tags+xml"/>
  <Override PartName="/ppt/notesSlides/notesSlide2.xml" ContentType="application/vnd.openxmlformats-officedocument.presentationml.notesSlide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notesSlides/notesSlide3.xml" ContentType="application/vnd.openxmlformats-officedocument.presentationml.notesSlide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notesSlides/notesSlide4.xml" ContentType="application/vnd.openxmlformats-officedocument.presentationml.notesSlide+xml"/>
  <Override PartName="/ppt/tags/tag11.xml" ContentType="application/vnd.openxmlformats-officedocument.presentationml.tags+xml"/>
  <Override PartName="/ppt/notesSlides/notesSlide5.xml" ContentType="application/vnd.openxmlformats-officedocument.presentationml.notesSlide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notesSlides/notesSlide6.xml" ContentType="application/vnd.openxmlformats-officedocument.presentationml.notesSlide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notesSlides/notesSlide7.xml" ContentType="application/vnd.openxmlformats-officedocument.presentationml.notesSlide+xml"/>
  <Override PartName="/ppt/tags/tag16.xml" ContentType="application/vnd.openxmlformats-officedocument.presentationml.tags+xml"/>
  <Override PartName="/ppt/notesSlides/notesSlide8.xml" ContentType="application/vnd.openxmlformats-officedocument.presentationml.notesSlide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notesSlides/notesSlide9.xml" ContentType="application/vnd.openxmlformats-officedocument.presentationml.notesSlide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notesSlides/notesSlide10.xml" ContentType="application/vnd.openxmlformats-officedocument.presentationml.notesSlide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notesSlides/notesSlide11.xml" ContentType="application/vnd.openxmlformats-officedocument.presentationml.notesSlide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notesSlides/notesSlide12.xml" ContentType="application/vnd.openxmlformats-officedocument.presentationml.notesSlide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notesSlides/notesSlide13.xml" ContentType="application/vnd.openxmlformats-officedocument.presentationml.notesSlide+xml"/>
  <Override PartName="/ppt/tags/tag27.xml" ContentType="application/vnd.openxmlformats-officedocument.presentationml.tags+xml"/>
  <Override PartName="/ppt/notesSlides/notesSlide14.xml" ContentType="application/vnd.openxmlformats-officedocument.presentationml.notesSlide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notesSlides/notesSlide15.xml" ContentType="application/vnd.openxmlformats-officedocument.presentationml.notesSlide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notesSlides/notesSlide16.xml" ContentType="application/vnd.openxmlformats-officedocument.presentationml.notesSlide+xml"/>
  <Override PartName="/ppt/tags/tag32.xml" ContentType="application/vnd.openxmlformats-officedocument.presentationml.tags+xml"/>
  <Override PartName="/ppt/notesSlides/notesSlide17.xml" ContentType="application/vnd.openxmlformats-officedocument.presentationml.notesSlide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notesSlides/notesSlide18.xml" ContentType="application/vnd.openxmlformats-officedocument.presentationml.notesSlide+xml"/>
  <Override PartName="/ppt/tags/tag35.xml" ContentType="application/vnd.openxmlformats-officedocument.presentationml.tags+xml"/>
  <Override PartName="/ppt/notesSlides/notesSlide19.xml" ContentType="application/vnd.openxmlformats-officedocument.presentationml.notesSlide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notesSlides/notesSlide20.xml" ContentType="application/vnd.openxmlformats-officedocument.presentationml.notesSlide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notesSlides/notesSlide21.xml" ContentType="application/vnd.openxmlformats-officedocument.presentationml.notesSlide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notesSlides/notesSlide22.xml" ContentType="application/vnd.openxmlformats-officedocument.presentationml.notesSlide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notesSlides/notesSlide23.xml" ContentType="application/vnd.openxmlformats-officedocument.presentationml.notesSlide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notesSlides/notesSlide2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6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</p:sldIdLst>
  <p:sldSz cx="9144000" cy="5143500" type="screen16x9"/>
  <p:notesSz cx="6858000" cy="9144000"/>
  <p:custDataLst>
    <p:tags r:id="rId27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1632" y="1140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gs" Target="tags/tag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36759E6-D1E0-4807-A15B-594EC0E66E97}" type="datetimeFigureOut">
              <a:rPr lang="zh-CN" altLang="en-US" smtClean="0"/>
              <a:t>2018/5/21 Monday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7A37BD0-564B-4E5B-AE22-144834DD166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842193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B907FE-AFAC-4994-98E2-0B5CF7249294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0607522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B907FE-AFAC-4994-98E2-0B5CF7249294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411951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B907FE-AFAC-4994-98E2-0B5CF7249294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0607522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B907FE-AFAC-4994-98E2-0B5CF7249294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411951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B907FE-AFAC-4994-98E2-0B5CF7249294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411951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B907FE-AFAC-4994-98E2-0B5CF7249294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0607522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B907FE-AFAC-4994-98E2-0B5CF7249294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411951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B907FE-AFAC-4994-98E2-0B5CF7249294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411951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B907FE-AFAC-4994-98E2-0B5CF7249294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0607522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B907FE-AFAC-4994-98E2-0B5CF7249294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411951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B907FE-AFAC-4994-98E2-0B5CF7249294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0607522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B907FE-AFAC-4994-98E2-0B5CF7249294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0607522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B907FE-AFAC-4994-98E2-0B5CF7249294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411951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B907FE-AFAC-4994-98E2-0B5CF7249294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411951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B907FE-AFAC-4994-98E2-0B5CF7249294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4119514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B907FE-AFAC-4994-98E2-0B5CF7249294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4119514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B907FE-AFAC-4994-98E2-0B5CF7249294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411951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B907FE-AFAC-4994-98E2-0B5CF7249294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411951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B907FE-AFAC-4994-98E2-0B5CF7249294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411951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B907FE-AFAC-4994-98E2-0B5CF7249294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0607522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B907FE-AFAC-4994-98E2-0B5CF7249294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411951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B907FE-AFAC-4994-98E2-0B5CF7249294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411951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B907FE-AFAC-4994-98E2-0B5CF7249294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0607522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B907FE-AFAC-4994-98E2-0B5CF7249294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41195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2018/5/21 Monday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2018/5/21 Monday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2018/5/21 Monday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2018/5/21 Monday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2018/5/21 Monday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2018/5/21 Monday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2018/5/21 Monday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2018/5/21 Monday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千图网海量PPT模板www.58pic.c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2018/5/21 Monday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>
                <a:latin typeface="黑体" pitchFamily="49" charset="-122"/>
                <a:ea typeface="黑体" pitchFamily="49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>
                <a:latin typeface="黑体" pitchFamily="49" charset="-122"/>
                <a:ea typeface="黑体" pitchFamily="49" charset="-122"/>
              </a:defRPr>
            </a:lvl1pPr>
            <a:lvl2pPr>
              <a:defRPr sz="2800">
                <a:latin typeface="黑体" pitchFamily="49" charset="-122"/>
                <a:ea typeface="黑体" pitchFamily="49" charset="-122"/>
              </a:defRPr>
            </a:lvl2pPr>
            <a:lvl3pPr>
              <a:defRPr sz="2400">
                <a:latin typeface="黑体" pitchFamily="49" charset="-122"/>
                <a:ea typeface="黑体" pitchFamily="49" charset="-122"/>
              </a:defRPr>
            </a:lvl3pPr>
            <a:lvl4pPr>
              <a:defRPr sz="2000">
                <a:latin typeface="黑体" pitchFamily="49" charset="-122"/>
                <a:ea typeface="黑体" pitchFamily="49" charset="-122"/>
              </a:defRPr>
            </a:lvl4pPr>
            <a:lvl5pPr>
              <a:defRPr sz="2000">
                <a:latin typeface="黑体" pitchFamily="49" charset="-122"/>
                <a:ea typeface="黑体" pitchFamily="49" charset="-122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2018/5/21 Monday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2018/5/21 Monday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t>2018/5/21 Monday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audio" Target="../media/media1.mp3"/><Relationship Id="rId7" Type="http://schemas.openxmlformats.org/officeDocument/2006/relationships/image" Target="../media/image3.png"/><Relationship Id="rId2" Type="http://schemas.microsoft.com/office/2007/relationships/media" Target="../media/media1.mp3"/><Relationship Id="rId1" Type="http://schemas.openxmlformats.org/officeDocument/2006/relationships/tags" Target="../tags/tag2.xml"/><Relationship Id="rId6" Type="http://schemas.openxmlformats.org/officeDocument/2006/relationships/image" Target="../media/image2.jpeg"/><Relationship Id="rId5" Type="http://schemas.openxmlformats.org/officeDocument/2006/relationships/notesSlide" Target="../notesSlides/notesSlide1.xml"/><Relationship Id="rId4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20.xml"/><Relationship Id="rId1" Type="http://schemas.openxmlformats.org/officeDocument/2006/relationships/tags" Target="../tags/tag19.xml"/><Relationship Id="rId4" Type="http://schemas.openxmlformats.org/officeDocument/2006/relationships/notesSlide" Target="../notesSlides/notesSlide1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22.xml"/><Relationship Id="rId1" Type="http://schemas.openxmlformats.org/officeDocument/2006/relationships/tags" Target="../tags/tag21.xml"/><Relationship Id="rId4" Type="http://schemas.openxmlformats.org/officeDocument/2006/relationships/notesSlide" Target="../notesSlides/notesSlide1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24.xml"/><Relationship Id="rId1" Type="http://schemas.openxmlformats.org/officeDocument/2006/relationships/tags" Target="../tags/tag23.xml"/><Relationship Id="rId4" Type="http://schemas.openxmlformats.org/officeDocument/2006/relationships/notesSlide" Target="../notesSlides/notesSlide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26.xml"/><Relationship Id="rId1" Type="http://schemas.openxmlformats.org/officeDocument/2006/relationships/tags" Target="../tags/tag25.xml"/><Relationship Id="rId4" Type="http://schemas.openxmlformats.org/officeDocument/2006/relationships/notesSlide" Target="../notesSlides/notesSlide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2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29.xml"/><Relationship Id="rId1" Type="http://schemas.openxmlformats.org/officeDocument/2006/relationships/tags" Target="../tags/tag28.xml"/><Relationship Id="rId4" Type="http://schemas.openxmlformats.org/officeDocument/2006/relationships/notesSlide" Target="../notesSlides/notesSlide1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31.xml"/><Relationship Id="rId1" Type="http://schemas.openxmlformats.org/officeDocument/2006/relationships/tags" Target="../tags/tag30.xml"/><Relationship Id="rId4" Type="http://schemas.openxmlformats.org/officeDocument/2006/relationships/notesSlide" Target="../notesSlides/notesSlide1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34.xml"/><Relationship Id="rId1" Type="http://schemas.openxmlformats.org/officeDocument/2006/relationships/tags" Target="../tags/tag33.xml"/><Relationship Id="rId4" Type="http://schemas.openxmlformats.org/officeDocument/2006/relationships/notesSlide" Target="../notesSlides/notesSlide1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37.xml"/><Relationship Id="rId1" Type="http://schemas.openxmlformats.org/officeDocument/2006/relationships/tags" Target="../tags/tag36.xml"/><Relationship Id="rId4" Type="http://schemas.openxmlformats.org/officeDocument/2006/relationships/notesSlide" Target="../notesSlides/notesSlide20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39.xml"/><Relationship Id="rId1" Type="http://schemas.openxmlformats.org/officeDocument/2006/relationships/tags" Target="../tags/tag38.xml"/><Relationship Id="rId4" Type="http://schemas.openxmlformats.org/officeDocument/2006/relationships/notesSlide" Target="../notesSlides/notesSlide2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41.xml"/><Relationship Id="rId1" Type="http://schemas.openxmlformats.org/officeDocument/2006/relationships/tags" Target="../tags/tag40.xml"/><Relationship Id="rId4" Type="http://schemas.openxmlformats.org/officeDocument/2006/relationships/notesSlide" Target="../notesSlides/notesSlide2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43.xml"/><Relationship Id="rId1" Type="http://schemas.openxmlformats.org/officeDocument/2006/relationships/tags" Target="../tags/tag42.xml"/><Relationship Id="rId4" Type="http://schemas.openxmlformats.org/officeDocument/2006/relationships/notesSlide" Target="../notesSlides/notesSlide2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45.xml"/><Relationship Id="rId1" Type="http://schemas.openxmlformats.org/officeDocument/2006/relationships/tags" Target="../tags/tag44.xml"/><Relationship Id="rId4" Type="http://schemas.openxmlformats.org/officeDocument/2006/relationships/notesSlide" Target="../notesSlides/notesSlide2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tags" Target="../tags/tag6.xml"/><Relationship Id="rId7" Type="http://schemas.openxmlformats.org/officeDocument/2006/relationships/notesSlide" Target="../notesSlides/notesSlide3.xml"/><Relationship Id="rId2" Type="http://schemas.openxmlformats.org/officeDocument/2006/relationships/tags" Target="../tags/tag5.xml"/><Relationship Id="rId1" Type="http://schemas.openxmlformats.org/officeDocument/2006/relationships/tags" Target="../tags/tag4.xml"/><Relationship Id="rId6" Type="http://schemas.openxmlformats.org/officeDocument/2006/relationships/slideLayout" Target="../slideLayouts/slideLayout7.xml"/><Relationship Id="rId5" Type="http://schemas.openxmlformats.org/officeDocument/2006/relationships/tags" Target="../tags/tag8.xml"/><Relationship Id="rId4" Type="http://schemas.openxmlformats.org/officeDocument/2006/relationships/tags" Target="../tags/tag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10.xml"/><Relationship Id="rId1" Type="http://schemas.openxmlformats.org/officeDocument/2006/relationships/tags" Target="../tags/tag9.xml"/><Relationship Id="rId4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13.xml"/><Relationship Id="rId1" Type="http://schemas.openxmlformats.org/officeDocument/2006/relationships/tags" Target="../tags/tag12.xml"/><Relationship Id="rId4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15.xml"/><Relationship Id="rId1" Type="http://schemas.openxmlformats.org/officeDocument/2006/relationships/tags" Target="../tags/tag14.xml"/><Relationship Id="rId4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18.xml"/><Relationship Id="rId1" Type="http://schemas.openxmlformats.org/officeDocument/2006/relationships/tags" Target="../tags/tag17.xml"/><Relationship Id="rId4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timgsa.baidu.com/timg?image&amp;quality=80&amp;size=b9999_10000&amp;sec=1526893610069&amp;di=2d4ae61ee2db18ae7bd89105b0cb661c&amp;imgtype=0&amp;src=http%3A%2F%2Fimgsrc.baidu.com%2Fimgad%2Fpic%2Fitem%2Fcaef76094b36acaf79b8b60976d98d1000e99cee.jpg">
            <a:extLst>
              <a:ext uri="{FF2B5EF4-FFF2-40B4-BE49-F238E27FC236}">
                <a16:creationId xmlns:a16="http://schemas.microsoft.com/office/drawing/2014/main" id="{D76FDC01-19D4-4B81-9495-17F0E248260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978"/>
          <a:stretch/>
        </p:blipFill>
        <p:spPr bwMode="auto">
          <a:xfrm>
            <a:off x="-17996" y="-186804"/>
            <a:ext cx="9161252" cy="57271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任意多边形 1"/>
          <p:cNvSpPr/>
          <p:nvPr/>
        </p:nvSpPr>
        <p:spPr>
          <a:xfrm>
            <a:off x="1205880" y="663187"/>
            <a:ext cx="6732240" cy="3817127"/>
          </a:xfrm>
          <a:custGeom>
            <a:avLst/>
            <a:gdLst>
              <a:gd name="connsiteX0" fmla="*/ 315437 w 8976320"/>
              <a:gd name="connsiteY0" fmla="*/ 312503 h 5089503"/>
              <a:gd name="connsiteX1" fmla="*/ 315437 w 8976320"/>
              <a:gd name="connsiteY1" fmla="*/ 4776999 h 5089503"/>
              <a:gd name="connsiteX2" fmla="*/ 8660882 w 8976320"/>
              <a:gd name="connsiteY2" fmla="*/ 4776999 h 5089503"/>
              <a:gd name="connsiteX3" fmla="*/ 8660882 w 8976320"/>
              <a:gd name="connsiteY3" fmla="*/ 312503 h 5089503"/>
              <a:gd name="connsiteX4" fmla="*/ 0 w 8976320"/>
              <a:gd name="connsiteY4" fmla="*/ 0 h 5089503"/>
              <a:gd name="connsiteX5" fmla="*/ 8976320 w 8976320"/>
              <a:gd name="connsiteY5" fmla="*/ 0 h 5089503"/>
              <a:gd name="connsiteX6" fmla="*/ 8976320 w 8976320"/>
              <a:gd name="connsiteY6" fmla="*/ 5089503 h 5089503"/>
              <a:gd name="connsiteX7" fmla="*/ 0 w 8976320"/>
              <a:gd name="connsiteY7" fmla="*/ 5089503 h 50895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976320" h="5089503">
                <a:moveTo>
                  <a:pt x="315437" y="312503"/>
                </a:moveTo>
                <a:lnTo>
                  <a:pt x="315437" y="4776999"/>
                </a:lnTo>
                <a:lnTo>
                  <a:pt x="8660882" y="4776999"/>
                </a:lnTo>
                <a:lnTo>
                  <a:pt x="8660882" y="312503"/>
                </a:lnTo>
                <a:close/>
                <a:moveTo>
                  <a:pt x="0" y="0"/>
                </a:moveTo>
                <a:lnTo>
                  <a:pt x="8976320" y="0"/>
                </a:lnTo>
                <a:lnTo>
                  <a:pt x="8976320" y="5089503"/>
                </a:lnTo>
                <a:lnTo>
                  <a:pt x="0" y="5089503"/>
                </a:lnTo>
                <a:close/>
              </a:path>
            </a:pathLst>
          </a:custGeom>
          <a:solidFill>
            <a:schemeClr val="bg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68580" tIns="34290" rIns="68580" bIns="34290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1655675" y="1059582"/>
            <a:ext cx="5832648" cy="3024336"/>
          </a:xfrm>
          <a:prstGeom prst="rect">
            <a:avLst/>
          </a:prstGeom>
          <a:solidFill>
            <a:schemeClr val="bg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4" name="PA-文本框 3"/>
          <p:cNvSpPr txBox="1"/>
          <p:nvPr>
            <p:custDataLst>
              <p:tags r:id="rId1"/>
            </p:custDataLst>
          </p:nvPr>
        </p:nvSpPr>
        <p:spPr>
          <a:xfrm>
            <a:off x="2147332" y="1504322"/>
            <a:ext cx="4806534" cy="1592744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zh-CN" altLang="en-US" sz="5000" b="1" dirty="0">
                <a:solidFill>
                  <a:srgbClr val="00B050"/>
                </a:solidFill>
                <a:latin typeface="黑体" pitchFamily="49" charset="-122"/>
                <a:ea typeface="黑体" pitchFamily="49" charset="-122"/>
              </a:rPr>
              <a:t>五四青年节</a:t>
            </a:r>
            <a:endParaRPr lang="en-US" altLang="zh-CN" sz="5000" b="1" dirty="0">
              <a:solidFill>
                <a:srgbClr val="00B050"/>
              </a:solidFill>
              <a:latin typeface="黑体" pitchFamily="49" charset="-122"/>
              <a:ea typeface="黑体" pitchFamily="49" charset="-122"/>
            </a:endParaRPr>
          </a:p>
          <a:p>
            <a:pPr algn="ctr"/>
            <a:r>
              <a:rPr lang="zh-CN" altLang="en-US" sz="5000" b="1" dirty="0">
                <a:solidFill>
                  <a:srgbClr val="00B050"/>
                </a:solidFill>
                <a:latin typeface="黑体" pitchFamily="49" charset="-122"/>
                <a:ea typeface="黑体" pitchFamily="49" charset="-122"/>
              </a:rPr>
              <a:t>快闪</a:t>
            </a:r>
            <a:r>
              <a:rPr lang="en-US" altLang="zh-CN" sz="5000" b="1" dirty="0">
                <a:solidFill>
                  <a:srgbClr val="00B050"/>
                </a:solidFill>
                <a:latin typeface="黑体" pitchFamily="49" charset="-122"/>
                <a:ea typeface="黑体" pitchFamily="49" charset="-122"/>
              </a:rPr>
              <a:t>PPT</a:t>
            </a:r>
            <a:endParaRPr lang="zh-CN" altLang="en-US" sz="5000" b="1" dirty="0">
              <a:solidFill>
                <a:srgbClr val="00B050"/>
              </a:solidFill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2627784" y="2910657"/>
            <a:ext cx="3888432" cy="34624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endParaRPr lang="zh-CN" altLang="en-US" spc="450" dirty="0">
              <a:latin typeface="+mj-ea"/>
              <a:ea typeface="+mj-ea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167844" y="3401766"/>
            <a:ext cx="2628900" cy="31547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zh-CN" altLang="en-US" sz="1600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设计人：夕小觉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3167844" y="3752434"/>
            <a:ext cx="2628900" cy="31547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zh-CN" altLang="en-US" sz="1600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设计时间：</a:t>
            </a:r>
            <a:r>
              <a:rPr lang="en-US" altLang="zh-CN" sz="1600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2018</a:t>
            </a:r>
            <a:r>
              <a:rPr lang="zh-CN" altLang="en-US" sz="1600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年</a:t>
            </a:r>
            <a:r>
              <a:rPr lang="en-US" altLang="zh-CN" sz="1600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X</a:t>
            </a:r>
            <a:r>
              <a:rPr lang="zh-CN" altLang="en-US" sz="1600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月</a:t>
            </a:r>
            <a:r>
              <a:rPr lang="en-US" altLang="zh-CN" sz="1600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X</a:t>
            </a:r>
            <a:r>
              <a:rPr lang="zh-CN" altLang="en-US" sz="1600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日</a:t>
            </a:r>
          </a:p>
        </p:txBody>
      </p:sp>
      <p:pic>
        <p:nvPicPr>
          <p:cNvPr id="9" name="动感铃声 (铃声).mp3">
            <a:hlinkClick r:id="" action="ppaction://media"/>
          </p:cNvPr>
          <p:cNvPicPr>
            <a:picLocks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1214612" y="-812626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52285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50"/>
    </mc:Choice>
    <mc:Fallback xmlns="">
      <p:transition spd="slow" advClick="0" advTm="25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1" dur="4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100000" y="100000"/>
                                      <p:to x="120000" y="80000"/>
                                    </p:animScale>
                                    <p:anim to="" calcmode="lin" valueType="num">
                                      <p:cBhvr>
                                        <p:cTn id="12" dur="4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#ppt_h*0.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3" dur="91" decel="50000" fill="hold">
                                          <p:stCondLst>
                                            <p:cond delay="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0.3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4" dur="45" fill="hold">
                                          <p:stCondLst>
                                            <p:cond delay="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120000" y="80000"/>
                                      <p:to x="100000" y="100000"/>
                                    </p:animScale>
                                    <p:animRot by="21600000" to="43200000">
                                      <p:cBhvr>
                                        <p:cTn id="15" dur="182" fill="hold">
                                          <p:stCondLst>
                                            <p:cond delay="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 to="" calcmode="lin" valueType="num">
                                      <p:cBhvr>
                                        <p:cTn id="16" dur="91" accel="50000" fill="hold">
                                          <p:stCondLst>
                                            <p:cond delay="15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999">
                <p:cTn id="17" repeatCount="indefinite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  <p:bldLst>
      <p:bldP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A-文本框 7"/>
          <p:cNvSpPr txBox="1"/>
          <p:nvPr>
            <p:custDataLst>
              <p:tags r:id="rId2"/>
            </p:custDataLst>
          </p:nvPr>
        </p:nvSpPr>
        <p:spPr>
          <a:xfrm>
            <a:off x="2897814" y="2463738"/>
            <a:ext cx="4644516" cy="117724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72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dobe 黑体 Std R" pitchFamily="34" charset="-122"/>
                <a:ea typeface="Adobe 黑体 Std R" pitchFamily="34" charset="-122"/>
              </a:rPr>
              <a:t>放声歌唱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1308404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50"/>
    </mc:Choice>
    <mc:Fallback xmlns="">
      <p:transition spd="slow" advClick="0" advTm="25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2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#ppt_h/2*((1.5-1.5*$)^3-(1.5-1.5*$)^2)*8/9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8" dur="2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-#ppt_h*((1.5-1.5*$)^3-(1.5-1.5*$)^2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-任意多边形 1"/>
          <p:cNvSpPr/>
          <p:nvPr>
            <p:custDataLst>
              <p:tags r:id="rId1"/>
            </p:custDataLst>
          </p:nvPr>
        </p:nvSpPr>
        <p:spPr>
          <a:xfrm>
            <a:off x="1205880" y="663187"/>
            <a:ext cx="6732240" cy="3817127"/>
          </a:xfrm>
          <a:custGeom>
            <a:avLst/>
            <a:gdLst>
              <a:gd name="connsiteX0" fmla="*/ 315437 w 8976320"/>
              <a:gd name="connsiteY0" fmla="*/ 312503 h 5089503"/>
              <a:gd name="connsiteX1" fmla="*/ 315437 w 8976320"/>
              <a:gd name="connsiteY1" fmla="*/ 4776999 h 5089503"/>
              <a:gd name="connsiteX2" fmla="*/ 8660882 w 8976320"/>
              <a:gd name="connsiteY2" fmla="*/ 4776999 h 5089503"/>
              <a:gd name="connsiteX3" fmla="*/ 8660882 w 8976320"/>
              <a:gd name="connsiteY3" fmla="*/ 312503 h 5089503"/>
              <a:gd name="connsiteX4" fmla="*/ 0 w 8976320"/>
              <a:gd name="connsiteY4" fmla="*/ 0 h 5089503"/>
              <a:gd name="connsiteX5" fmla="*/ 8976320 w 8976320"/>
              <a:gd name="connsiteY5" fmla="*/ 0 h 5089503"/>
              <a:gd name="connsiteX6" fmla="*/ 8976320 w 8976320"/>
              <a:gd name="connsiteY6" fmla="*/ 5089503 h 5089503"/>
              <a:gd name="connsiteX7" fmla="*/ 0 w 8976320"/>
              <a:gd name="connsiteY7" fmla="*/ 5089503 h 50895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976320" h="5089503">
                <a:moveTo>
                  <a:pt x="315437" y="312503"/>
                </a:moveTo>
                <a:lnTo>
                  <a:pt x="315437" y="4776999"/>
                </a:lnTo>
                <a:lnTo>
                  <a:pt x="8660882" y="4776999"/>
                </a:lnTo>
                <a:lnTo>
                  <a:pt x="8660882" y="312503"/>
                </a:lnTo>
                <a:close/>
                <a:moveTo>
                  <a:pt x="0" y="0"/>
                </a:moveTo>
                <a:lnTo>
                  <a:pt x="8976320" y="0"/>
                </a:lnTo>
                <a:lnTo>
                  <a:pt x="8976320" y="5089503"/>
                </a:lnTo>
                <a:lnTo>
                  <a:pt x="0" y="5089503"/>
                </a:lnTo>
                <a:close/>
              </a:path>
            </a:pathLst>
          </a:custGeom>
          <a:solidFill>
            <a:schemeClr val="bg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68580" tIns="34290" rIns="68580" bIns="34290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1655675" y="1216250"/>
            <a:ext cx="5832648" cy="3024336"/>
          </a:xfrm>
          <a:prstGeom prst="rect">
            <a:avLst/>
          </a:prstGeom>
          <a:solidFill>
            <a:schemeClr val="bg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4" name="PA-文本框 3"/>
          <p:cNvSpPr txBox="1"/>
          <p:nvPr>
            <p:custDataLst>
              <p:tags r:id="rId2"/>
            </p:custDataLst>
          </p:nvPr>
        </p:nvSpPr>
        <p:spPr>
          <a:xfrm>
            <a:off x="2168733" y="2079659"/>
            <a:ext cx="4806534" cy="117724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zh-CN" altLang="en-US" sz="7200" b="1" dirty="0">
                <a:solidFill>
                  <a:srgbClr val="00B050"/>
                </a:solidFill>
                <a:latin typeface="黑体" pitchFamily="49" charset="-122"/>
                <a:ea typeface="黑体" pitchFamily="49" charset="-122"/>
              </a:rPr>
              <a:t>不管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2627784" y="2910657"/>
            <a:ext cx="3888432" cy="34624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endParaRPr lang="zh-CN" altLang="en-US" spc="450" dirty="0"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4016298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50"/>
    </mc:Choice>
    <mc:Fallback xmlns="">
      <p:transition spd="slow" advTm="25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2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-#ppt_w/2+sqrt((#ppt_w*16/9)^2+#ppt_h^2)/2*9/16*cos(atan(#ppt_h/(#ppt_w*16/9))-rad(90*($-1))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8" dur="2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#ppt_h/2-sqrt((#ppt_w*16/9)^2+#ppt_h^2)/2*sin(atan(#ppt_h/(#ppt_w*16/9))-rad(90*($-1))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9" dur="2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transform.rotation_z</p:attrName>
                                        </p:attrNameLst>
                                      </p:cBhvr>
                                      <p:tavLst>
                                        <p:tav tm="0" fmla="90*($-1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-#ppt_w*$*0.5*(#ppt_h/#ppt_w)*1*9/16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 additive="sum">
                                        <p:cTn id="14" dur="2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A-文本框 7"/>
          <p:cNvSpPr txBox="1"/>
          <p:nvPr>
            <p:custDataLst>
              <p:tags r:id="rId2"/>
            </p:custDataLst>
          </p:nvPr>
        </p:nvSpPr>
        <p:spPr>
          <a:xfrm>
            <a:off x="2897814" y="2463738"/>
            <a:ext cx="5508612" cy="117724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72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dobe 黑体 Std R" pitchFamily="34" charset="-122"/>
                <a:ea typeface="Adobe 黑体 Std R" pitchFamily="34" charset="-122"/>
              </a:rPr>
              <a:t>时间流逝</a:t>
            </a:r>
          </a:p>
        </p:txBody>
      </p:sp>
      <p:sp>
        <p:nvSpPr>
          <p:cNvPr id="2" name="TextBox 1"/>
          <p:cNvSpPr txBox="1"/>
          <p:nvPr/>
        </p:nvSpPr>
        <p:spPr>
          <a:xfrm rot="4674180">
            <a:off x="6013760" y="2314429"/>
            <a:ext cx="1828896" cy="1546577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>
            <a:defPPr>
              <a:defRPr lang="zh-CN"/>
            </a:defPPr>
            <a:lvl1pPr>
              <a:defRPr sz="960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方正超粗黑简体" pitchFamily="65" charset="-122"/>
                <a:ea typeface="方正超粗黑简体" pitchFamily="65" charset="-122"/>
              </a:defRPr>
            </a:lvl1pPr>
          </a:lstStyle>
          <a:p>
            <a:r>
              <a:rPr lang="zh-CN" altLang="en-US" dirty="0">
                <a:latin typeface="Adobe 黑体 Std R" pitchFamily="34" charset="-122"/>
                <a:ea typeface="Adobe 黑体 Std R" pitchFamily="34" charset="-122"/>
              </a:rPr>
              <a:t>时</a:t>
            </a:r>
          </a:p>
        </p:txBody>
      </p:sp>
      <p:sp>
        <p:nvSpPr>
          <p:cNvPr id="3" name="TextBox 2"/>
          <p:cNvSpPr txBox="1"/>
          <p:nvPr/>
        </p:nvSpPr>
        <p:spPr>
          <a:xfrm rot="4238577">
            <a:off x="229477" y="654183"/>
            <a:ext cx="1828896" cy="1546577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>
            <a:defPPr>
              <a:defRPr lang="zh-CN"/>
            </a:defPPr>
            <a:lvl1pPr>
              <a:defRPr sz="960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方正超粗黑简体" pitchFamily="65" charset="-122"/>
                <a:ea typeface="方正超粗黑简体" pitchFamily="65" charset="-122"/>
              </a:defRPr>
            </a:lvl1pPr>
          </a:lstStyle>
          <a:p>
            <a:r>
              <a:rPr lang="zh-CN" altLang="en-US" dirty="0">
                <a:latin typeface="Adobe 黑体 Std R" pitchFamily="34" charset="-122"/>
                <a:ea typeface="Adobe 黑体 Std R" pitchFamily="34" charset="-122"/>
              </a:rPr>
              <a:t>间</a:t>
            </a:r>
          </a:p>
        </p:txBody>
      </p:sp>
      <p:sp>
        <p:nvSpPr>
          <p:cNvPr id="4" name="TextBox 3"/>
          <p:cNvSpPr txBox="1"/>
          <p:nvPr/>
        </p:nvSpPr>
        <p:spPr>
          <a:xfrm rot="13923406">
            <a:off x="133513" y="3411929"/>
            <a:ext cx="1828896" cy="1546577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>
            <a:defPPr>
              <a:defRPr lang="zh-CN"/>
            </a:defPPr>
            <a:lvl1pPr>
              <a:defRPr sz="960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方正超粗黑简体" pitchFamily="65" charset="-122"/>
                <a:ea typeface="方正超粗黑简体" pitchFamily="65" charset="-122"/>
              </a:defRPr>
            </a:lvl1pPr>
          </a:lstStyle>
          <a:p>
            <a:r>
              <a:rPr lang="zh-CN" altLang="en-US" dirty="0">
                <a:latin typeface="Adobe 黑体 Std R" pitchFamily="34" charset="-122"/>
                <a:ea typeface="Adobe 黑体 Std R" pitchFamily="34" charset="-122"/>
              </a:rPr>
              <a:t>流</a:t>
            </a:r>
          </a:p>
        </p:txBody>
      </p:sp>
      <p:sp>
        <p:nvSpPr>
          <p:cNvPr id="5" name="TextBox 4"/>
          <p:cNvSpPr txBox="1"/>
          <p:nvPr/>
        </p:nvSpPr>
        <p:spPr>
          <a:xfrm rot="8951041">
            <a:off x="6935478" y="3325696"/>
            <a:ext cx="1828896" cy="1546577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>
            <a:defPPr>
              <a:defRPr lang="zh-CN"/>
            </a:defPPr>
            <a:lvl1pPr>
              <a:defRPr sz="960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方正超粗黑简体" pitchFamily="65" charset="-122"/>
                <a:ea typeface="方正超粗黑简体" pitchFamily="65" charset="-122"/>
              </a:defRPr>
            </a:lvl1pPr>
          </a:lstStyle>
          <a:p>
            <a:r>
              <a:rPr lang="zh-CN" altLang="en-US" dirty="0">
                <a:latin typeface="Adobe 黑体 Std R" pitchFamily="34" charset="-122"/>
                <a:ea typeface="Adobe 黑体 Std R" pitchFamily="34" charset="-122"/>
              </a:rPr>
              <a:t>逝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5496962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50"/>
    </mc:Choice>
    <mc:Fallback xmlns="">
      <p:transition spd="slow" advClick="0" advTm="25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xit" presetSubtype="0" fill="hold" grpId="1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"/>
                            </p:stCondLst>
                            <p:childTnLst>
                              <p:par>
                                <p:cTn id="14" presetID="1" presetClass="exit" presetSubtype="0" fill="hold" grpId="1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"/>
                            </p:stCondLst>
                            <p:childTnLst>
                              <p:par>
                                <p:cTn id="20" presetID="1" presetClass="exit" presetSubtype="0" fill="hold" grpId="1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"/>
                            </p:stCondLst>
                            <p:childTnLst>
                              <p:par>
                                <p:cTn id="2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"/>
                            </p:stCondLst>
                            <p:childTnLst>
                              <p:par>
                                <p:cTn id="26" presetID="1" presetClass="exit" presetSubtype="0" fill="hold" grpId="1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3" grpId="0"/>
      <p:bldP spid="3" grpId="1"/>
      <p:bldP spid="4" grpId="0"/>
      <p:bldP spid="4" grpId="1"/>
      <p:bldP spid="5" grpId="0"/>
      <p:bldP spid="5" grpId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>
            <p:custDataLst>
              <p:tags r:id="rId2"/>
            </p:custDataLst>
          </p:nvPr>
        </p:nvSpPr>
        <p:spPr>
          <a:xfrm>
            <a:off x="2897814" y="2463738"/>
            <a:ext cx="4644516" cy="117724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72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dobe 黑体 Std R" pitchFamily="34" charset="-122"/>
                <a:ea typeface="Adobe 黑体 Std R" pitchFamily="34" charset="-122"/>
              </a:rPr>
              <a:t>回忆满天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8738442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50"/>
    </mc:Choice>
    <mc:Fallback xmlns="">
      <p:transition spd="slow" advClick="0" advTm="250"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任意多边形 1"/>
          <p:cNvSpPr/>
          <p:nvPr/>
        </p:nvSpPr>
        <p:spPr>
          <a:xfrm>
            <a:off x="1205880" y="663187"/>
            <a:ext cx="6732240" cy="3817127"/>
          </a:xfrm>
          <a:custGeom>
            <a:avLst/>
            <a:gdLst>
              <a:gd name="connsiteX0" fmla="*/ 315437 w 8976320"/>
              <a:gd name="connsiteY0" fmla="*/ 312503 h 5089503"/>
              <a:gd name="connsiteX1" fmla="*/ 315437 w 8976320"/>
              <a:gd name="connsiteY1" fmla="*/ 4776999 h 5089503"/>
              <a:gd name="connsiteX2" fmla="*/ 8660882 w 8976320"/>
              <a:gd name="connsiteY2" fmla="*/ 4776999 h 5089503"/>
              <a:gd name="connsiteX3" fmla="*/ 8660882 w 8976320"/>
              <a:gd name="connsiteY3" fmla="*/ 312503 h 5089503"/>
              <a:gd name="connsiteX4" fmla="*/ 0 w 8976320"/>
              <a:gd name="connsiteY4" fmla="*/ 0 h 5089503"/>
              <a:gd name="connsiteX5" fmla="*/ 8976320 w 8976320"/>
              <a:gd name="connsiteY5" fmla="*/ 0 h 5089503"/>
              <a:gd name="connsiteX6" fmla="*/ 8976320 w 8976320"/>
              <a:gd name="connsiteY6" fmla="*/ 5089503 h 5089503"/>
              <a:gd name="connsiteX7" fmla="*/ 0 w 8976320"/>
              <a:gd name="connsiteY7" fmla="*/ 5089503 h 50895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976320" h="5089503">
                <a:moveTo>
                  <a:pt x="315437" y="312503"/>
                </a:moveTo>
                <a:lnTo>
                  <a:pt x="315437" y="4776999"/>
                </a:lnTo>
                <a:lnTo>
                  <a:pt x="8660882" y="4776999"/>
                </a:lnTo>
                <a:lnTo>
                  <a:pt x="8660882" y="312503"/>
                </a:lnTo>
                <a:close/>
                <a:moveTo>
                  <a:pt x="0" y="0"/>
                </a:moveTo>
                <a:lnTo>
                  <a:pt x="8976320" y="0"/>
                </a:lnTo>
                <a:lnTo>
                  <a:pt x="8976320" y="5089503"/>
                </a:lnTo>
                <a:lnTo>
                  <a:pt x="0" y="5089503"/>
                </a:lnTo>
                <a:close/>
              </a:path>
            </a:pathLst>
          </a:custGeom>
          <a:solidFill>
            <a:schemeClr val="bg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68580" tIns="34290" rIns="68580" bIns="34290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1655675" y="1216250"/>
            <a:ext cx="5832648" cy="3024336"/>
          </a:xfrm>
          <a:prstGeom prst="rect">
            <a:avLst/>
          </a:prstGeom>
          <a:solidFill>
            <a:schemeClr val="bg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4" name="PA-文本框 3"/>
          <p:cNvSpPr txBox="1"/>
          <p:nvPr>
            <p:custDataLst>
              <p:tags r:id="rId1"/>
            </p:custDataLst>
          </p:nvPr>
        </p:nvSpPr>
        <p:spPr>
          <a:xfrm>
            <a:off x="2168733" y="2079659"/>
            <a:ext cx="4806534" cy="117724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zh-CN" altLang="en-US" sz="7200" b="1" dirty="0">
                <a:solidFill>
                  <a:srgbClr val="00B050"/>
                </a:solidFill>
                <a:latin typeface="黑体" pitchFamily="49" charset="-122"/>
                <a:ea typeface="黑体" pitchFamily="49" charset="-122"/>
              </a:rPr>
              <a:t>我们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2627784" y="2910657"/>
            <a:ext cx="3888432" cy="34624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endParaRPr lang="zh-CN" altLang="en-US" spc="450" dirty="0"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14551888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50"/>
    </mc:Choice>
    <mc:Fallback xmlns="">
      <p:transition spd="slow" advTm="25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2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-#ppt_w/2+sqrt((#ppt_w*16/9)^2+#ppt_h^2)/2*9/16*cos(atan(#ppt_h/(#ppt_w*16/9))-rad(90*($-1))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8" dur="2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#ppt_h/2-sqrt((#ppt_w*16/9)^2+#ppt_h^2)/2*sin(atan(#ppt_h/(#ppt_w*16/9))-rad(90*($-1))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9" dur="2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transform.rotation_z</p:attrName>
                                        </p:attrNameLst>
                                      </p:cBhvr>
                                      <p:tavLst>
                                        <p:tav tm="0" fmla="90*($-1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>
            <p:custDataLst>
              <p:tags r:id="rId2"/>
            </p:custDataLst>
          </p:nvPr>
        </p:nvSpPr>
        <p:spPr>
          <a:xfrm>
            <a:off x="2897814" y="2463738"/>
            <a:ext cx="5508612" cy="117724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72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dobe 黑体 Std R" pitchFamily="34" charset="-122"/>
                <a:ea typeface="Adobe 黑体 Std R" pitchFamily="34" charset="-122"/>
              </a:rPr>
              <a:t>心不老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5465765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50"/>
    </mc:Choice>
    <mc:Fallback xmlns="">
      <p:transition spd="slow" advClick="0" advTm="250"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>
            <p:custDataLst>
              <p:tags r:id="rId2"/>
            </p:custDataLst>
          </p:nvPr>
        </p:nvSpPr>
        <p:spPr>
          <a:xfrm>
            <a:off x="2195736" y="2463738"/>
            <a:ext cx="5130570" cy="117724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72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dobe 黑体 Std R" pitchFamily="34" charset="-122"/>
                <a:ea typeface="Adobe 黑体 Std R" pitchFamily="34" charset="-122"/>
              </a:rPr>
              <a:t>快乐就不老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5137585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50"/>
    </mc:Choice>
    <mc:Fallback xmlns="">
      <p:transition spd="slow" advClick="0" advTm="250"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任意多边形 1"/>
          <p:cNvSpPr/>
          <p:nvPr/>
        </p:nvSpPr>
        <p:spPr>
          <a:xfrm>
            <a:off x="1205880" y="663187"/>
            <a:ext cx="6732240" cy="3817127"/>
          </a:xfrm>
          <a:custGeom>
            <a:avLst/>
            <a:gdLst>
              <a:gd name="connsiteX0" fmla="*/ 315437 w 8976320"/>
              <a:gd name="connsiteY0" fmla="*/ 312503 h 5089503"/>
              <a:gd name="connsiteX1" fmla="*/ 315437 w 8976320"/>
              <a:gd name="connsiteY1" fmla="*/ 4776999 h 5089503"/>
              <a:gd name="connsiteX2" fmla="*/ 8660882 w 8976320"/>
              <a:gd name="connsiteY2" fmla="*/ 4776999 h 5089503"/>
              <a:gd name="connsiteX3" fmla="*/ 8660882 w 8976320"/>
              <a:gd name="connsiteY3" fmla="*/ 312503 h 5089503"/>
              <a:gd name="connsiteX4" fmla="*/ 0 w 8976320"/>
              <a:gd name="connsiteY4" fmla="*/ 0 h 5089503"/>
              <a:gd name="connsiteX5" fmla="*/ 8976320 w 8976320"/>
              <a:gd name="connsiteY5" fmla="*/ 0 h 5089503"/>
              <a:gd name="connsiteX6" fmla="*/ 8976320 w 8976320"/>
              <a:gd name="connsiteY6" fmla="*/ 5089503 h 5089503"/>
              <a:gd name="connsiteX7" fmla="*/ 0 w 8976320"/>
              <a:gd name="connsiteY7" fmla="*/ 5089503 h 50895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976320" h="5089503">
                <a:moveTo>
                  <a:pt x="315437" y="312503"/>
                </a:moveTo>
                <a:lnTo>
                  <a:pt x="315437" y="4776999"/>
                </a:lnTo>
                <a:lnTo>
                  <a:pt x="8660882" y="4776999"/>
                </a:lnTo>
                <a:lnTo>
                  <a:pt x="8660882" y="312503"/>
                </a:lnTo>
                <a:close/>
                <a:moveTo>
                  <a:pt x="0" y="0"/>
                </a:moveTo>
                <a:lnTo>
                  <a:pt x="8976320" y="0"/>
                </a:lnTo>
                <a:lnTo>
                  <a:pt x="8976320" y="5089503"/>
                </a:lnTo>
                <a:lnTo>
                  <a:pt x="0" y="5089503"/>
                </a:lnTo>
                <a:close/>
              </a:path>
            </a:pathLst>
          </a:custGeom>
          <a:solidFill>
            <a:schemeClr val="bg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68580" tIns="34290" rIns="68580" bIns="34290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1655675" y="1216250"/>
            <a:ext cx="5832648" cy="3024336"/>
          </a:xfrm>
          <a:prstGeom prst="rect">
            <a:avLst/>
          </a:prstGeom>
          <a:solidFill>
            <a:schemeClr val="bg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4" name="PA-文本框 3"/>
          <p:cNvSpPr txBox="1"/>
          <p:nvPr>
            <p:custDataLst>
              <p:tags r:id="rId1"/>
            </p:custDataLst>
          </p:nvPr>
        </p:nvSpPr>
        <p:spPr>
          <a:xfrm>
            <a:off x="2168733" y="2079659"/>
            <a:ext cx="4806534" cy="117724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zh-CN" altLang="en-US" sz="7200" b="1" dirty="0">
                <a:solidFill>
                  <a:srgbClr val="00B050"/>
                </a:solidFill>
                <a:latin typeface="黑体" pitchFamily="49" charset="-122"/>
                <a:ea typeface="黑体" pitchFamily="49" charset="-122"/>
              </a:rPr>
              <a:t>幸福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2627784" y="2910657"/>
            <a:ext cx="3888432" cy="34624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endParaRPr lang="zh-CN" altLang="en-US" spc="450" dirty="0"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40648042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50"/>
    </mc:Choice>
    <mc:Fallback xmlns="">
      <p:transition spd="slow" advTm="25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2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-#ppt_w/2+sqrt((#ppt_w*16/9)^2+#ppt_h^2)/2*9/16*cos(atan(#ppt_h/(#ppt_w*16/9))-rad(90*($-1))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8" dur="2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#ppt_h/2-sqrt((#ppt_w*16/9)^2+#ppt_h^2)/2*sin(atan(#ppt_h/(#ppt_w*16/9))-rad(90*($-1))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9" dur="2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transform.rotation_z</p:attrName>
                                        </p:attrNameLst>
                                      </p:cBhvr>
                                      <p:tavLst>
                                        <p:tav tm="0" fmla="90*($-1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>
            <p:custDataLst>
              <p:tags r:id="rId2"/>
            </p:custDataLst>
          </p:nvPr>
        </p:nvSpPr>
        <p:spPr>
          <a:xfrm>
            <a:off x="2897814" y="2463738"/>
            <a:ext cx="5508612" cy="117724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72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dobe 黑体 Std R" pitchFamily="34" charset="-122"/>
                <a:ea typeface="Adobe 黑体 Std R" pitchFamily="34" charset="-122"/>
              </a:rPr>
              <a:t>就不会跑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7854140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50"/>
    </mc:Choice>
    <mc:Fallback xmlns="">
      <p:transition spd="slow" advClick="0" advTm="250"/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任意多边形 1"/>
          <p:cNvSpPr/>
          <p:nvPr/>
        </p:nvSpPr>
        <p:spPr>
          <a:xfrm>
            <a:off x="1205880" y="663187"/>
            <a:ext cx="6732240" cy="3817127"/>
          </a:xfrm>
          <a:custGeom>
            <a:avLst/>
            <a:gdLst>
              <a:gd name="connsiteX0" fmla="*/ 315437 w 8976320"/>
              <a:gd name="connsiteY0" fmla="*/ 312503 h 5089503"/>
              <a:gd name="connsiteX1" fmla="*/ 315437 w 8976320"/>
              <a:gd name="connsiteY1" fmla="*/ 4776999 h 5089503"/>
              <a:gd name="connsiteX2" fmla="*/ 8660882 w 8976320"/>
              <a:gd name="connsiteY2" fmla="*/ 4776999 h 5089503"/>
              <a:gd name="connsiteX3" fmla="*/ 8660882 w 8976320"/>
              <a:gd name="connsiteY3" fmla="*/ 312503 h 5089503"/>
              <a:gd name="connsiteX4" fmla="*/ 0 w 8976320"/>
              <a:gd name="connsiteY4" fmla="*/ 0 h 5089503"/>
              <a:gd name="connsiteX5" fmla="*/ 8976320 w 8976320"/>
              <a:gd name="connsiteY5" fmla="*/ 0 h 5089503"/>
              <a:gd name="connsiteX6" fmla="*/ 8976320 w 8976320"/>
              <a:gd name="connsiteY6" fmla="*/ 5089503 h 5089503"/>
              <a:gd name="connsiteX7" fmla="*/ 0 w 8976320"/>
              <a:gd name="connsiteY7" fmla="*/ 5089503 h 50895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976320" h="5089503">
                <a:moveTo>
                  <a:pt x="315437" y="312503"/>
                </a:moveTo>
                <a:lnTo>
                  <a:pt x="315437" y="4776999"/>
                </a:lnTo>
                <a:lnTo>
                  <a:pt x="8660882" y="4776999"/>
                </a:lnTo>
                <a:lnTo>
                  <a:pt x="8660882" y="312503"/>
                </a:lnTo>
                <a:close/>
                <a:moveTo>
                  <a:pt x="0" y="0"/>
                </a:moveTo>
                <a:lnTo>
                  <a:pt x="8976320" y="0"/>
                </a:lnTo>
                <a:lnTo>
                  <a:pt x="8976320" y="5089503"/>
                </a:lnTo>
                <a:lnTo>
                  <a:pt x="0" y="5089503"/>
                </a:lnTo>
                <a:close/>
              </a:path>
            </a:pathLst>
          </a:custGeom>
          <a:solidFill>
            <a:schemeClr val="bg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68580" tIns="34290" rIns="68580" bIns="34290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1655675" y="1216250"/>
            <a:ext cx="5832648" cy="3024336"/>
          </a:xfrm>
          <a:prstGeom prst="rect">
            <a:avLst/>
          </a:prstGeom>
          <a:solidFill>
            <a:schemeClr val="bg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4" name="PA-文本框 3"/>
          <p:cNvSpPr txBox="1"/>
          <p:nvPr>
            <p:custDataLst>
              <p:tags r:id="rId1"/>
            </p:custDataLst>
          </p:nvPr>
        </p:nvSpPr>
        <p:spPr>
          <a:xfrm>
            <a:off x="2168733" y="2079659"/>
            <a:ext cx="4806534" cy="117724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zh-CN" altLang="en-US" sz="7200" b="1" dirty="0">
                <a:solidFill>
                  <a:srgbClr val="00B050"/>
                </a:solidFill>
                <a:latin typeface="黑体" pitchFamily="49" charset="-122"/>
                <a:ea typeface="黑体" pitchFamily="49" charset="-122"/>
              </a:rPr>
              <a:t>因为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2627784" y="2910657"/>
            <a:ext cx="3888432" cy="34624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endParaRPr lang="zh-CN" altLang="en-US" spc="450" dirty="0"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20714174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50"/>
    </mc:Choice>
    <mc:Fallback xmlns="">
      <p:transition spd="slow" advTm="25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2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-#ppt_w/2+sqrt((#ppt_w*16/9)^2+#ppt_h^2)/2*9/16*cos(atan(#ppt_h/(#ppt_w*16/9))-rad(90*($-1))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8" dur="2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#ppt_h/2-sqrt((#ppt_w*16/9)^2+#ppt_h^2)/2*sin(atan(#ppt_h/(#ppt_w*16/9))-rad(90*($-1))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9" dur="2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transform.rotation_z</p:attrName>
                                        </p:attrNameLst>
                                      </p:cBhvr>
                                      <p:tavLst>
                                        <p:tav tm="0" fmla="90*($-1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任意多边形 1"/>
          <p:cNvSpPr/>
          <p:nvPr/>
        </p:nvSpPr>
        <p:spPr>
          <a:xfrm>
            <a:off x="1205880" y="663187"/>
            <a:ext cx="6732240" cy="3817127"/>
          </a:xfrm>
          <a:custGeom>
            <a:avLst/>
            <a:gdLst>
              <a:gd name="connsiteX0" fmla="*/ 315437 w 8976320"/>
              <a:gd name="connsiteY0" fmla="*/ 312503 h 5089503"/>
              <a:gd name="connsiteX1" fmla="*/ 315437 w 8976320"/>
              <a:gd name="connsiteY1" fmla="*/ 4776999 h 5089503"/>
              <a:gd name="connsiteX2" fmla="*/ 8660882 w 8976320"/>
              <a:gd name="connsiteY2" fmla="*/ 4776999 h 5089503"/>
              <a:gd name="connsiteX3" fmla="*/ 8660882 w 8976320"/>
              <a:gd name="connsiteY3" fmla="*/ 312503 h 5089503"/>
              <a:gd name="connsiteX4" fmla="*/ 0 w 8976320"/>
              <a:gd name="connsiteY4" fmla="*/ 0 h 5089503"/>
              <a:gd name="connsiteX5" fmla="*/ 8976320 w 8976320"/>
              <a:gd name="connsiteY5" fmla="*/ 0 h 5089503"/>
              <a:gd name="connsiteX6" fmla="*/ 8976320 w 8976320"/>
              <a:gd name="connsiteY6" fmla="*/ 5089503 h 5089503"/>
              <a:gd name="connsiteX7" fmla="*/ 0 w 8976320"/>
              <a:gd name="connsiteY7" fmla="*/ 5089503 h 50895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976320" h="5089503">
                <a:moveTo>
                  <a:pt x="315437" y="312503"/>
                </a:moveTo>
                <a:lnTo>
                  <a:pt x="315437" y="4776999"/>
                </a:lnTo>
                <a:lnTo>
                  <a:pt x="8660882" y="4776999"/>
                </a:lnTo>
                <a:lnTo>
                  <a:pt x="8660882" y="312503"/>
                </a:lnTo>
                <a:close/>
                <a:moveTo>
                  <a:pt x="0" y="0"/>
                </a:moveTo>
                <a:lnTo>
                  <a:pt x="8976320" y="0"/>
                </a:lnTo>
                <a:lnTo>
                  <a:pt x="8976320" y="5089503"/>
                </a:lnTo>
                <a:lnTo>
                  <a:pt x="0" y="5089503"/>
                </a:lnTo>
                <a:close/>
              </a:path>
            </a:pathLst>
          </a:custGeom>
          <a:solidFill>
            <a:schemeClr val="bg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68580" tIns="34290" rIns="68580" bIns="34290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1655675" y="1216250"/>
            <a:ext cx="5832648" cy="3024336"/>
          </a:xfrm>
          <a:prstGeom prst="rect">
            <a:avLst/>
          </a:prstGeom>
          <a:solidFill>
            <a:schemeClr val="bg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4" name="PA-文本框 3"/>
          <p:cNvSpPr txBox="1"/>
          <p:nvPr>
            <p:custDataLst>
              <p:tags r:id="rId1"/>
            </p:custDataLst>
          </p:nvPr>
        </p:nvSpPr>
        <p:spPr>
          <a:xfrm>
            <a:off x="2168733" y="2079659"/>
            <a:ext cx="4806534" cy="117724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zh-CN" altLang="en-US" sz="7200" b="1" dirty="0">
                <a:solidFill>
                  <a:srgbClr val="00B050"/>
                </a:solidFill>
                <a:latin typeface="字体管家糖果" panose="00020600040101010101" pitchFamily="18" charset="-122"/>
                <a:ea typeface="字体管家糖果" panose="00020600040101010101" pitchFamily="18" charset="-122"/>
              </a:rPr>
              <a:t>我们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2627784" y="2910657"/>
            <a:ext cx="3888432" cy="34624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endParaRPr lang="zh-CN" altLang="en-US" spc="450" dirty="0">
              <a:latin typeface="+mj-ea"/>
              <a:ea typeface="+mj-ea"/>
            </a:endParaRPr>
          </a:p>
        </p:txBody>
      </p:sp>
      <p:sp>
        <p:nvSpPr>
          <p:cNvPr id="9" name="TextBox 8"/>
          <p:cNvSpPr txBox="1"/>
          <p:nvPr/>
        </p:nvSpPr>
        <p:spPr>
          <a:xfrm rot="13024481">
            <a:off x="1090872" y="999999"/>
            <a:ext cx="2743295" cy="1546577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>
            <a:defPPr>
              <a:defRPr lang="zh-CN"/>
            </a:defPPr>
            <a:lvl1pPr algn="ctr">
              <a:defRPr sz="9600" b="1">
                <a:solidFill>
                  <a:srgbClr val="00B050"/>
                </a:solidFill>
                <a:latin typeface="字体管家糖果" panose="00020600040101010101" pitchFamily="18" charset="-122"/>
                <a:ea typeface="字体管家糖果" panose="00020600040101010101" pitchFamily="18" charset="-122"/>
              </a:defRPr>
            </a:lvl1pPr>
          </a:lstStyle>
          <a:p>
            <a:r>
              <a:rPr lang="zh-CN" altLang="en-US" dirty="0">
                <a:latin typeface="黑体" pitchFamily="49" charset="-122"/>
                <a:ea typeface="黑体" pitchFamily="49" charset="-122"/>
              </a:rPr>
              <a:t>我们</a:t>
            </a:r>
          </a:p>
        </p:txBody>
      </p:sp>
    </p:spTree>
    <p:extLst>
      <p:ext uri="{BB962C8B-B14F-4D97-AF65-F5344CB8AC3E}">
        <p14:creationId xmlns:p14="http://schemas.microsoft.com/office/powerpoint/2010/main" val="1001511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50"/>
    </mc:Choice>
    <mc:Fallback xmlns="">
      <p:transition spd="slow" advTm="25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xit" presetSubtype="0" fill="hold" grpId="1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9" grpId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>
            <p:custDataLst>
              <p:tags r:id="rId2"/>
            </p:custDataLst>
          </p:nvPr>
        </p:nvSpPr>
        <p:spPr>
          <a:xfrm>
            <a:off x="3545886" y="2031690"/>
            <a:ext cx="2430270" cy="117724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72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dobe 黑体 Std R" pitchFamily="34" charset="-122"/>
                <a:ea typeface="Adobe 黑体 Std R" pitchFamily="34" charset="-122"/>
              </a:rPr>
              <a:t>年轻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5473161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50"/>
    </mc:Choice>
    <mc:Fallback xmlns="">
      <p:transition spd="slow" advClick="0" advTm="250"/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>
            <p:custDataLst>
              <p:tags r:id="rId2"/>
            </p:custDataLst>
          </p:nvPr>
        </p:nvSpPr>
        <p:spPr>
          <a:xfrm>
            <a:off x="3599892" y="2139702"/>
            <a:ext cx="2106234" cy="117724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72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dobe 黑体 Std R" pitchFamily="34" charset="-122"/>
                <a:ea typeface="Adobe 黑体 Std R" pitchFamily="34" charset="-122"/>
              </a:rPr>
              <a:t>一切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195453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50"/>
    </mc:Choice>
    <mc:Fallback xmlns="">
      <p:transition spd="slow" advClick="0" advTm="250"/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>
            <p:custDataLst>
              <p:tags r:id="rId2"/>
            </p:custDataLst>
          </p:nvPr>
        </p:nvSpPr>
        <p:spPr>
          <a:xfrm>
            <a:off x="4193958" y="2085696"/>
            <a:ext cx="1404156" cy="117724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72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dobe 黑体 Std R" pitchFamily="34" charset="-122"/>
                <a:ea typeface="Adobe 黑体 Std R" pitchFamily="34" charset="-122"/>
              </a:rPr>
              <a:t>就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2032207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50"/>
    </mc:Choice>
    <mc:Fallback xmlns="">
      <p:transition spd="slow" advClick="0" advTm="250"/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>
            <p:custDataLst>
              <p:tags r:id="rId2"/>
            </p:custDataLst>
          </p:nvPr>
        </p:nvSpPr>
        <p:spPr>
          <a:xfrm>
            <a:off x="3275856" y="2085696"/>
            <a:ext cx="3024336" cy="117724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72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dobe 黑体 Std R" pitchFamily="34" charset="-122"/>
                <a:ea typeface="Adobe 黑体 Std R" pitchFamily="34" charset="-122"/>
              </a:rPr>
              <a:t>有可能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3944149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50"/>
    </mc:Choice>
    <mc:Fallback xmlns="">
      <p:transition spd="slow" advClick="0" advTm="250"/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>
            <p:custDataLst>
              <p:tags r:id="rId2"/>
            </p:custDataLst>
          </p:nvPr>
        </p:nvSpPr>
        <p:spPr>
          <a:xfrm>
            <a:off x="2897814" y="2139702"/>
            <a:ext cx="3942438" cy="117724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72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dobe 黑体 Std R" pitchFamily="34" charset="-122"/>
                <a:ea typeface="Adobe 黑体 Std R" pitchFamily="34" charset="-122"/>
              </a:rPr>
              <a:t>五四快乐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0715314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50"/>
    </mc:Choice>
    <mc:Fallback xmlns="">
      <p:transition spd="slow" advClick="0" advTm="250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A-文本框 7"/>
          <p:cNvSpPr txBox="1">
            <a:spLocks/>
          </p:cNvSpPr>
          <p:nvPr>
            <p:custDataLst>
              <p:tags r:id="rId2"/>
            </p:custDataLst>
          </p:nvPr>
        </p:nvSpPr>
        <p:spPr>
          <a:xfrm>
            <a:off x="2906537" y="2031690"/>
            <a:ext cx="4428492" cy="117724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720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B2B52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激情昂扬</a:t>
            </a:r>
            <a:endParaRPr lang="zh-CN" altLang="en-US" sz="72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B2B52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1" name="PA-文本框 7"/>
          <p:cNvSpPr txBox="1">
            <a:spLocks/>
          </p:cNvSpPr>
          <p:nvPr>
            <p:custDataLst>
              <p:tags r:id="rId3"/>
            </p:custDataLst>
          </p:nvPr>
        </p:nvSpPr>
        <p:spPr>
          <a:xfrm>
            <a:off x="2906537" y="2031690"/>
            <a:ext cx="4428492" cy="117724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720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24F4ED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激情昂扬</a:t>
            </a:r>
            <a:endParaRPr lang="zh-CN" altLang="en-US" sz="72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24F4ED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2" name="PA-文本框 7"/>
          <p:cNvSpPr txBox="1">
            <a:spLocks/>
          </p:cNvSpPr>
          <p:nvPr>
            <p:custDataLst>
              <p:tags r:id="rId4"/>
            </p:custDataLst>
          </p:nvPr>
        </p:nvSpPr>
        <p:spPr>
          <a:xfrm>
            <a:off x="2906537" y="2031690"/>
            <a:ext cx="4428492" cy="117724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720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激情昂扬</a:t>
            </a:r>
            <a:endParaRPr lang="zh-CN" altLang="en-US" sz="72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8" name="PA-文本框 7"/>
          <p:cNvSpPr txBox="1">
            <a:spLocks/>
          </p:cNvSpPr>
          <p:nvPr>
            <p:custDataLst>
              <p:tags r:id="rId5"/>
            </p:custDataLst>
          </p:nvPr>
        </p:nvSpPr>
        <p:spPr>
          <a:xfrm>
            <a:off x="2906537" y="2031690"/>
            <a:ext cx="4428492" cy="117724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72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黑体" pitchFamily="49" charset="-122"/>
                <a:ea typeface="黑体" pitchFamily="49" charset="-122"/>
              </a:rPr>
              <a:t>激情昂扬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5557900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50"/>
    </mc:Choice>
    <mc:Fallback xmlns="">
      <p:transition spd="slow" advClick="0" advTm="25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repeatCount="200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45833E-6 1.11111E-6 L 0.00398 -0.00023 " pathEditMode="relative" ptsTypes="">
                                      <p:cBhvr>
                                        <p:cTn id="6" dur="208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 from="visible" to="visible" calcmode="discrete" valueType="num">
                                      <p:cBhvr>
                                        <p:cTn id="7" dur="42" fill="hold">
                                          <p:stCondLst>
                                            <p:cond delay="20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8" presetID="0" presetClass="entr" presetSubtype="0" repeatCount="2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0" dur="20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">
                                          <p:val>
                                            <p:strVal val="#ppt_h*1.2"/>
                                          </p:val>
                                        </p:tav>
                                        <p:tav tm="30000">
                                          <p:val>
                                            <p:strVal val="#ppt_h*0.9"/>
                                          </p:val>
                                        </p:tav>
                                        <p:tav tm="65000">
                                          <p:val>
                                            <p:strVal val="#ppt_h*1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1" dur="20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">
                                          <p:val>
                                            <p:strVal val="#ppt_w*1.2"/>
                                          </p:val>
                                        </p:tav>
                                        <p:tav tm="30000">
                                          <p:val>
                                            <p:strVal val="#ppt_w*0.9"/>
                                          </p:val>
                                        </p:tav>
                                        <p:tav tm="65000">
                                          <p:val>
                                            <p:strVal val="#ppt_w*1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2" dur="20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"/>
                                          </p:val>
                                        </p:tav>
                                        <p:tav tm="100000">
                                          <p:val>
                                            <p:strVal val="0"/>
                                          </p:val>
                                        </p:tav>
                                      </p:tavLst>
                                    </p:anim>
                                    <p:anim from="visible" to="visible" calcmode="discrete" valueType="num">
                                      <p:cBhvr>
                                        <p:cTn id="13" dur="42" fill="hold">
                                          <p:stCondLst>
                                            <p:cond delay="20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4" presetID="0" presetClass="entr" presetSubtype="0" repeatCount="2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from="hidden" to="hidden" calcmode="discrete" valueType="num">
                                      <p:cBhvr>
                                        <p:cTn id="15" dur="2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21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208" fill="hold">
                                          <p:stCondLst>
                                            <p:cond delay="21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">
                                          <p:val>
                                            <p:strVal val="#ppt_h*1.2"/>
                                          </p:val>
                                        </p:tav>
                                        <p:tav tm="30000">
                                          <p:val>
                                            <p:strVal val="#ppt_h*0.9"/>
                                          </p:val>
                                        </p:tav>
                                        <p:tav tm="65000">
                                          <p:val>
                                            <p:strVal val="#ppt_h*1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8" dur="208" fill="hold">
                                          <p:stCondLst>
                                            <p:cond delay="21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">
                                          <p:val>
                                            <p:strVal val="#ppt_w*1.2"/>
                                          </p:val>
                                        </p:tav>
                                        <p:tav tm="30000">
                                          <p:val>
                                            <p:strVal val="#ppt_w*0.9"/>
                                          </p:val>
                                        </p:tav>
                                        <p:tav tm="65000">
                                          <p:val>
                                            <p:strVal val="#ppt_w*1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9" dur="208" fill="hold">
                                          <p:stCondLst>
                                            <p:cond delay="21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"/>
                                          </p:val>
                                        </p:tav>
                                        <p:tav tm="100000">
                                          <p:val>
                                            <p:strVal val="0"/>
                                          </p:val>
                                        </p:tav>
                                      </p:tavLst>
                                    </p:anim>
                                    <p:anim from="visible" to="visible" calcmode="discrete" valueType="num">
                                      <p:cBhvr>
                                        <p:cTn id="20" dur="21" fill="hold">
                                          <p:stCondLst>
                                            <p:cond delay="22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1" presetID="0" presetClass="entr" presetSubtype="0" repeatCount="2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from="hidden" to="hidden" calcmode="discrete" valueType="num">
                                      <p:cBhvr>
                                        <p:cTn id="22" dur="42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4" dur="208" fill="hold">
                                          <p:stCondLst>
                                            <p:cond delay="4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">
                                          <p:val>
                                            <p:strVal val="#ppt_h*1.2"/>
                                          </p:val>
                                        </p:tav>
                                        <p:tav tm="30000">
                                          <p:val>
                                            <p:strVal val="#ppt_h*0.9"/>
                                          </p:val>
                                        </p:tav>
                                        <p:tav tm="65000">
                                          <p:val>
                                            <p:strVal val="#ppt_h*1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5" dur="208" fill="hold">
                                          <p:stCondLst>
                                            <p:cond delay="4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">
                                          <p:val>
                                            <p:strVal val="#ppt_w*1.2"/>
                                          </p:val>
                                        </p:tav>
                                        <p:tav tm="30000">
                                          <p:val>
                                            <p:strVal val="#ppt_w*0.9"/>
                                          </p:val>
                                        </p:tav>
                                        <p:tav tm="65000">
                                          <p:val>
                                            <p:strVal val="#ppt_w*1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6" dur="208" fill="hold">
                                          <p:stCondLst>
                                            <p:cond delay="4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"/>
                                          </p:val>
                                        </p:tav>
                                        <p:tav tm="100000">
                                          <p:val>
                                            <p:strVal val="0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A-文本框 7"/>
          <p:cNvSpPr txBox="1"/>
          <p:nvPr>
            <p:custDataLst>
              <p:tags r:id="rId2"/>
            </p:custDataLst>
          </p:nvPr>
        </p:nvSpPr>
        <p:spPr>
          <a:xfrm>
            <a:off x="2897814" y="2463738"/>
            <a:ext cx="4536504" cy="117724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72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黑体" pitchFamily="49" charset="-122"/>
                <a:ea typeface="黑体" pitchFamily="49" charset="-122"/>
              </a:rPr>
              <a:t>豪情万丈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3034075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50"/>
    </mc:Choice>
    <mc:Fallback xmlns="">
      <p:transition spd="slow" advClick="0" advTm="25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entr" presetSubtype="0" decel="5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7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7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+0.1*sin(rand(10)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8" dur="7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*sin(rand(10)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" dur="7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from x="100000" y="100000"/>
                                      <p:to x="200000" y="200000"/>
                                    </p:animScale>
                                    <p:animEffect transition="out" filter="fade">
                                      <p:cBhvr>
                                        <p:cTn id="10" dur="75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任意多边形 1"/>
          <p:cNvSpPr/>
          <p:nvPr/>
        </p:nvSpPr>
        <p:spPr>
          <a:xfrm>
            <a:off x="1205880" y="663187"/>
            <a:ext cx="6732240" cy="3817127"/>
          </a:xfrm>
          <a:custGeom>
            <a:avLst/>
            <a:gdLst>
              <a:gd name="connsiteX0" fmla="*/ 315437 w 8976320"/>
              <a:gd name="connsiteY0" fmla="*/ 312503 h 5089503"/>
              <a:gd name="connsiteX1" fmla="*/ 315437 w 8976320"/>
              <a:gd name="connsiteY1" fmla="*/ 4776999 h 5089503"/>
              <a:gd name="connsiteX2" fmla="*/ 8660882 w 8976320"/>
              <a:gd name="connsiteY2" fmla="*/ 4776999 h 5089503"/>
              <a:gd name="connsiteX3" fmla="*/ 8660882 w 8976320"/>
              <a:gd name="connsiteY3" fmla="*/ 312503 h 5089503"/>
              <a:gd name="connsiteX4" fmla="*/ 0 w 8976320"/>
              <a:gd name="connsiteY4" fmla="*/ 0 h 5089503"/>
              <a:gd name="connsiteX5" fmla="*/ 8976320 w 8976320"/>
              <a:gd name="connsiteY5" fmla="*/ 0 h 5089503"/>
              <a:gd name="connsiteX6" fmla="*/ 8976320 w 8976320"/>
              <a:gd name="connsiteY6" fmla="*/ 5089503 h 5089503"/>
              <a:gd name="connsiteX7" fmla="*/ 0 w 8976320"/>
              <a:gd name="connsiteY7" fmla="*/ 5089503 h 50895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976320" h="5089503">
                <a:moveTo>
                  <a:pt x="315437" y="312503"/>
                </a:moveTo>
                <a:lnTo>
                  <a:pt x="315437" y="4776999"/>
                </a:lnTo>
                <a:lnTo>
                  <a:pt x="8660882" y="4776999"/>
                </a:lnTo>
                <a:lnTo>
                  <a:pt x="8660882" y="312503"/>
                </a:lnTo>
                <a:close/>
                <a:moveTo>
                  <a:pt x="0" y="0"/>
                </a:moveTo>
                <a:lnTo>
                  <a:pt x="8976320" y="0"/>
                </a:lnTo>
                <a:lnTo>
                  <a:pt x="8976320" y="5089503"/>
                </a:lnTo>
                <a:lnTo>
                  <a:pt x="0" y="5089503"/>
                </a:lnTo>
                <a:close/>
              </a:path>
            </a:pathLst>
          </a:custGeom>
          <a:solidFill>
            <a:schemeClr val="bg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68580" tIns="34290" rIns="68580" bIns="34290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1655675" y="1216250"/>
            <a:ext cx="5832648" cy="3024336"/>
          </a:xfrm>
          <a:prstGeom prst="rect">
            <a:avLst/>
          </a:prstGeom>
          <a:solidFill>
            <a:schemeClr val="bg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4" name="PA-文本框 3"/>
          <p:cNvSpPr txBox="1"/>
          <p:nvPr>
            <p:custDataLst>
              <p:tags r:id="rId1"/>
            </p:custDataLst>
          </p:nvPr>
        </p:nvSpPr>
        <p:spPr>
          <a:xfrm>
            <a:off x="2168733" y="2079659"/>
            <a:ext cx="4806534" cy="117724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zh-CN" altLang="en-US" sz="7200" b="1" dirty="0">
                <a:solidFill>
                  <a:srgbClr val="00B050"/>
                </a:solidFill>
                <a:latin typeface="黑体" pitchFamily="49" charset="-122"/>
                <a:ea typeface="黑体" pitchFamily="49" charset="-122"/>
              </a:rPr>
              <a:t>我们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2627784" y="2910657"/>
            <a:ext cx="3888432" cy="34624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endParaRPr lang="zh-CN" altLang="en-US" spc="450" dirty="0"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26534018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50"/>
    </mc:Choice>
    <mc:Fallback xmlns="">
      <p:transition spd="slow" advTm="25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2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-#ppt_w/2+sqrt((#ppt_w*16/9)^2+#ppt_h^2)/2*9/16*cos(atan(#ppt_h/(#ppt_w*16/9))-rad(90*($-1))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8" dur="2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#ppt_h/2-sqrt((#ppt_w*16/9)^2+#ppt_h^2)/2*sin(atan(#ppt_h/(#ppt_w*16/9))-rad(90*($-1))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9" dur="2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transform.rotation_z</p:attrName>
                                        </p:attrNameLst>
                                      </p:cBhvr>
                                      <p:tavLst>
                                        <p:tav tm="0" fmla="90*($-1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 additive="sum">
                                        <p:cTn id="10" dur="2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>
            <p:custDataLst>
              <p:tags r:id="rId2"/>
            </p:custDataLst>
          </p:nvPr>
        </p:nvSpPr>
        <p:spPr>
          <a:xfrm>
            <a:off x="2897814" y="2463738"/>
            <a:ext cx="4428492" cy="117724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7200" dirty="0">
                <a:solidFill>
                  <a:srgbClr val="00B050"/>
                </a:solidFill>
                <a:latin typeface="Adobe 黑体 Std R" pitchFamily="34" charset="-122"/>
                <a:ea typeface="Adobe 黑体 Std R" pitchFamily="34" charset="-122"/>
              </a:rPr>
              <a:t>拼搏进取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0273453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50"/>
    </mc:Choice>
    <mc:Fallback xmlns="">
      <p:transition spd="slow" advClick="0" advTm="250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A-文本框 7"/>
          <p:cNvSpPr txBox="1"/>
          <p:nvPr>
            <p:custDataLst>
              <p:tags r:id="rId2"/>
            </p:custDataLst>
          </p:nvPr>
        </p:nvSpPr>
        <p:spPr>
          <a:xfrm>
            <a:off x="2897814" y="2463738"/>
            <a:ext cx="4752528" cy="117724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7200" dirty="0">
                <a:solidFill>
                  <a:srgbClr val="00B050"/>
                </a:solidFill>
                <a:latin typeface="Adobe 黑体 Std R" pitchFamily="34" charset="-122"/>
                <a:ea typeface="Adobe 黑体 Std R" pitchFamily="34" charset="-122"/>
              </a:rPr>
              <a:t>斗志昂扬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2333218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50"/>
    </mc:Choice>
    <mc:Fallback xmlns="">
      <p:transition spd="slow" advClick="0" advTm="25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2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-#ppt_w/2+sqrt((#ppt_w*16/9)^2+#ppt_h^2)/2*9/16*cos(atan(#ppt_h/(#ppt_w*16/9))-rad(90*($-1))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8" dur="2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#ppt_h/2-sqrt((#ppt_w*16/9)^2+#ppt_h^2)/2*sin(atan(#ppt_h/(#ppt_w*16/9))-rad(90*($-1))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9" dur="2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transform.rotation_z</p:attrName>
                                        </p:attrNameLst>
                                      </p:cBhvr>
                                      <p:tavLst>
                                        <p:tav tm="0" fmla="90*($-1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 additive="sum">
                                        <p:cTn id="10" dur="2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任意多边形 1"/>
          <p:cNvSpPr/>
          <p:nvPr/>
        </p:nvSpPr>
        <p:spPr>
          <a:xfrm>
            <a:off x="1205880" y="663187"/>
            <a:ext cx="6732240" cy="3817127"/>
          </a:xfrm>
          <a:custGeom>
            <a:avLst/>
            <a:gdLst>
              <a:gd name="connsiteX0" fmla="*/ 315437 w 8976320"/>
              <a:gd name="connsiteY0" fmla="*/ 312503 h 5089503"/>
              <a:gd name="connsiteX1" fmla="*/ 315437 w 8976320"/>
              <a:gd name="connsiteY1" fmla="*/ 4776999 h 5089503"/>
              <a:gd name="connsiteX2" fmla="*/ 8660882 w 8976320"/>
              <a:gd name="connsiteY2" fmla="*/ 4776999 h 5089503"/>
              <a:gd name="connsiteX3" fmla="*/ 8660882 w 8976320"/>
              <a:gd name="connsiteY3" fmla="*/ 312503 h 5089503"/>
              <a:gd name="connsiteX4" fmla="*/ 0 w 8976320"/>
              <a:gd name="connsiteY4" fmla="*/ 0 h 5089503"/>
              <a:gd name="connsiteX5" fmla="*/ 8976320 w 8976320"/>
              <a:gd name="connsiteY5" fmla="*/ 0 h 5089503"/>
              <a:gd name="connsiteX6" fmla="*/ 8976320 w 8976320"/>
              <a:gd name="connsiteY6" fmla="*/ 5089503 h 5089503"/>
              <a:gd name="connsiteX7" fmla="*/ 0 w 8976320"/>
              <a:gd name="connsiteY7" fmla="*/ 5089503 h 50895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976320" h="5089503">
                <a:moveTo>
                  <a:pt x="315437" y="312503"/>
                </a:moveTo>
                <a:lnTo>
                  <a:pt x="315437" y="4776999"/>
                </a:lnTo>
                <a:lnTo>
                  <a:pt x="8660882" y="4776999"/>
                </a:lnTo>
                <a:lnTo>
                  <a:pt x="8660882" y="312503"/>
                </a:lnTo>
                <a:close/>
                <a:moveTo>
                  <a:pt x="0" y="0"/>
                </a:moveTo>
                <a:lnTo>
                  <a:pt x="8976320" y="0"/>
                </a:lnTo>
                <a:lnTo>
                  <a:pt x="8976320" y="5089503"/>
                </a:lnTo>
                <a:lnTo>
                  <a:pt x="0" y="5089503"/>
                </a:lnTo>
                <a:close/>
              </a:path>
            </a:pathLst>
          </a:custGeom>
          <a:solidFill>
            <a:schemeClr val="bg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68580" tIns="34290" rIns="68580" bIns="34290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1655675" y="1216250"/>
            <a:ext cx="5832648" cy="3024336"/>
          </a:xfrm>
          <a:prstGeom prst="rect">
            <a:avLst/>
          </a:prstGeom>
          <a:solidFill>
            <a:schemeClr val="bg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4" name="PA-文本框 3"/>
          <p:cNvSpPr txBox="1"/>
          <p:nvPr>
            <p:custDataLst>
              <p:tags r:id="rId1"/>
            </p:custDataLst>
          </p:nvPr>
        </p:nvSpPr>
        <p:spPr>
          <a:xfrm>
            <a:off x="2168733" y="2079659"/>
            <a:ext cx="4806534" cy="117724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zh-CN" altLang="en-US" sz="7200" b="1" dirty="0">
                <a:solidFill>
                  <a:srgbClr val="00B050"/>
                </a:solidFill>
                <a:latin typeface="黑体" pitchFamily="49" charset="-122"/>
                <a:ea typeface="黑体" pitchFamily="49" charset="-122"/>
              </a:rPr>
              <a:t>我们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2627784" y="2910657"/>
            <a:ext cx="3888432" cy="34624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endParaRPr lang="zh-CN" altLang="en-US" spc="450" dirty="0"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30423901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50"/>
    </mc:Choice>
    <mc:Fallback xmlns="">
      <p:transition spd="slow" advTm="25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2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-#ppt_w/2+sqrt((#ppt_w*16/9)^2+#ppt_h^2)/2*9/16*cos(atan(#ppt_h/(#ppt_w*16/9))-rad(90*($-1))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8" dur="2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#ppt_h/2-sqrt((#ppt_w*16/9)^2+#ppt_h^2)/2*sin(atan(#ppt_h/(#ppt_w*16/9))-rad(90*($-1))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9" dur="2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transform.rotation_z</p:attrName>
                                        </p:attrNameLst>
                                      </p:cBhvr>
                                      <p:tavLst>
                                        <p:tav tm="0" fmla="90*($-1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A-文本框 7"/>
          <p:cNvSpPr txBox="1"/>
          <p:nvPr>
            <p:custDataLst>
              <p:tags r:id="rId2"/>
            </p:custDataLst>
          </p:nvPr>
        </p:nvSpPr>
        <p:spPr>
          <a:xfrm>
            <a:off x="2897814" y="2463738"/>
            <a:ext cx="5508612" cy="117724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72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dobe 黑体 Std R" pitchFamily="34" charset="-122"/>
                <a:ea typeface="Adobe 黑体 Std R" pitchFamily="34" charset="-122"/>
              </a:rPr>
              <a:t>拥抱生活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0916004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50"/>
    </mc:Choice>
    <mc:Fallback xmlns="">
      <p:transition spd="slow" advClick="0" advTm="25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2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2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-#ppt_h*((1.5-1.5*$)^3-(1.5-1.5*$)^2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8" dur="2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-#ppt_w*((1.5-1.5*$)^3-(1.5-1.5*$)^2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9" dur="2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-(#ppt_x-0.5)*((1.5-1.5*$)^3-(1.5-1.5*$)^2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0" dur="2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(#ppt_y-0.5)*((1.5-1.5*$)^3-(1.5-1.5*$)^2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PowerPoint 演示文稿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IXEDCOLORSHADOW" val="5385211"/>
  <p:tag name="SCENESHAPETYPE" val="SceneText"/>
  <p:tag name="SCENESHAPESUBTYPE" val="SceneTitleText"/>
  <p:tag name="SCENESHAPENAME" val="抖音文本"/>
  <p:tag name="TXTGRP" val="636609875558908490"/>
  <p:tag name="SCENECOLOR-TEXT" val="Color_Theme"/>
  <p:tag name="SCENECOLOR-TEXT-VALUE" val="2"/>
  <p:tag name="RESOURCEID" val="636609875558998495"/>
  <p:tag name="SCENEID" val="Unkown"/>
  <p:tag name="SCENELINKIDS" val="7|8|9"/>
  <p:tag name="ANIMSTRING" val="88e297913a20b7f86b033f5a7d093983"/>
  <p:tag name="PA" val="v4.3.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" val="1,16777215|2,5385211|3,15594532"/>
  <p:tag name="LINKREPLACED" val="True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IXEDCOLORSHADOW" val="5385211"/>
  <p:tag name="SCENESHAPETYPE" val="SceneText"/>
  <p:tag name="SCENESHAPESUBTYPE" val="SceneTitleText"/>
  <p:tag name="SCENESHAPENAME" val="抖音文本"/>
  <p:tag name="TXTGRP" val="636609875558908490"/>
  <p:tag name="SCENECOLOR-TEXT" val="Color_Theme"/>
  <p:tag name="SCENECOLOR-TEXT-VALUE" val="2"/>
  <p:tag name="RESOURCEID" val="636609875558998495"/>
  <p:tag name="SCENEID" val="Unkown"/>
  <p:tag name="SCENELINKIDS" val="7|8|9"/>
  <p:tag name="ANIMSTRING" val="88e297913a20b7f86b033f5a7d093983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" val="1,16777215|2,5385211|3,15594532"/>
  <p:tag name="LINKREPLACED" val="True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IXEDCOLORSHADOW" val="5385211"/>
  <p:tag name="SCENESHAPETYPE" val="SceneText"/>
  <p:tag name="SCENESHAPESUBTYPE" val="SceneTitleText"/>
  <p:tag name="SCENESHAPENAME" val="抖音文本"/>
  <p:tag name="TXTGRP" val="636609875558908490"/>
  <p:tag name="SCENECOLOR-TEXT" val="Color_Theme"/>
  <p:tag name="SCENECOLOR-TEXT-VALUE" val="2"/>
  <p:tag name="RESOURCEID" val="636609875558998495"/>
  <p:tag name="SCENEID" val="Unkown"/>
  <p:tag name="SCENELINKIDS" val="7|8|9"/>
  <p:tag name="ANIMSTRING" val="88e297913a20b7f86b033f5a7d093983"/>
  <p:tag name="PA" val="v4.3.1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" val="1,16777215|2,5385211|3,15594532"/>
  <p:tag name="LINKREPLACED" val="True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IXEDCOLORSHADOW" val="5385211"/>
  <p:tag name="SCENESHAPETYPE" val="SceneText"/>
  <p:tag name="SCENESHAPESUBTYPE" val="SceneTitleText"/>
  <p:tag name="SCENESHAPENAME" val="抖音文本"/>
  <p:tag name="TXTGRP" val="636609875558908490"/>
  <p:tag name="SCENECOLOR-TEXT" val="Color_Theme"/>
  <p:tag name="SCENECOLOR-TEXT-VALUE" val="2"/>
  <p:tag name="RESOURCEID" val="636609875558998495"/>
  <p:tag name="SCENEID" val="Unkown"/>
  <p:tag name="SCENELINKIDS" val="7|8|9"/>
  <p:tag name="ANIMSTRING" val="88e297913a20b7f86b033f5a7d093983"/>
  <p:tag name="PA" val="v4.3.1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" val="1,16777215|2,5385211|3,15594532"/>
  <p:tag name="LINKREPLACED" val="Tru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IXEDCOLORSHADOW" val="5385211"/>
  <p:tag name="SCENESHAPETYPE" val="SceneText"/>
  <p:tag name="SCENESHAPESUBTYPE" val="SceneTitleText"/>
  <p:tag name="SCENESHAPENAME" val="抖音文本"/>
  <p:tag name="TXTGRP" val="636609875558908490"/>
  <p:tag name="SCENECOLOR-TEXT" val="Color_Theme"/>
  <p:tag name="SCENECOLOR-TEXT-VALUE" val="2"/>
  <p:tag name="RESOURCEID" val="636609875558998495"/>
  <p:tag name="SCENEID" val="Unkown"/>
  <p:tag name="SCENELINKIDS" val="7|8|9"/>
  <p:tag name="ANIMSTRING" val="88e297913a20b7f86b033f5a7d093983"/>
  <p:tag name="PA" val="v4.3.1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" val="1,16777215|2,5385211|3,15594532"/>
  <p:tag name="LINKREPLACED" val="True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IXEDCOLORSHADOW" val="5385211"/>
  <p:tag name="SCENESHAPETYPE" val="SceneText"/>
  <p:tag name="SCENESHAPESUBTYPE" val="SceneTitleText"/>
  <p:tag name="SCENESHAPENAME" val="抖音文本"/>
  <p:tag name="TXTGRP" val="636609875558908490"/>
  <p:tag name="SCENECOLOR-TEXT" val="Color_Theme"/>
  <p:tag name="SCENECOLOR-TEXT-VALUE" val="2"/>
  <p:tag name="RESOURCEID" val="636609875558998495"/>
  <p:tag name="SCENEID" val="Unkown"/>
  <p:tag name="SCENELINKIDS" val="7|8|9"/>
  <p:tag name="ANIMSTRING" val="88e297913a20b7f86b033f5a7d093983"/>
  <p:tag name="PA" val="v4.3.1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" val="1,16777215|2,5385211|3,15594532"/>
  <p:tag name="LINKREPLACED" val="True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IXEDCOLORSHADOW" val="5385211"/>
  <p:tag name="SCENESHAPETYPE" val="SceneText"/>
  <p:tag name="SCENESHAPESUBTYPE" val="SceneTitleText"/>
  <p:tag name="SCENESHAPENAME" val="抖音文本"/>
  <p:tag name="TXTGRP" val="636609875558908490"/>
  <p:tag name="SCENECOLOR-TEXT" val="Color_Theme"/>
  <p:tag name="SCENECOLOR-TEXT-VALUE" val="2"/>
  <p:tag name="RESOURCEID" val="636609875558998495"/>
  <p:tag name="SCENEID" val="Unkown"/>
  <p:tag name="SCENELINKIDS" val="7|8|9"/>
  <p:tag name="ANIMSTRING" val="88e297913a20b7f86b033f5a7d093983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" val="1,16777215|2,5385211|3,15594532"/>
  <p:tag name="LINKREPLACED" val="True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IXEDCOLORSHADOW" val="5385211"/>
  <p:tag name="SCENESHAPETYPE" val="SceneText"/>
  <p:tag name="SCENESHAPESUBTYPE" val="SceneTitleText"/>
  <p:tag name="SCENESHAPENAME" val="抖音文本"/>
  <p:tag name="TXTGRP" val="636609875558908490"/>
  <p:tag name="SCENECOLOR-TEXT" val="Color_Theme"/>
  <p:tag name="SCENECOLOR-TEXT-VALUE" val="2"/>
  <p:tag name="RESOURCEID" val="636609875558998495"/>
  <p:tag name="SCENEID" val="Unkown"/>
  <p:tag name="SCENELINKIDS" val="7|8|9"/>
  <p:tag name="ANIMSTRING" val="88e297913a20b7f86b033f5a7d093983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" val="1,16777215|2,5385211|3,15594532"/>
  <p:tag name="LINKREPLACED" val="True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IXEDCOLORSHADOW" val="5385211"/>
  <p:tag name="SCENESHAPETYPE" val="SceneText"/>
  <p:tag name="SCENESHAPESUBTYPE" val="SceneTitleText"/>
  <p:tag name="SCENESHAPENAME" val="抖音文本"/>
  <p:tag name="TXTGRP" val="636609875558908490"/>
  <p:tag name="SCENECOLOR-TEXT" val="Color_Theme"/>
  <p:tag name="SCENECOLOR-TEXT-VALUE" val="2"/>
  <p:tag name="RESOURCEID" val="636609875558998495"/>
  <p:tag name="SCENEID" val="Unkown"/>
  <p:tag name="SCENELINKIDS" val="7|8|9"/>
  <p:tag name="ANIMSTRING" val="88e297913a20b7f86b033f5a7d093983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" val="1,16777215|2,5385211|3,15594532"/>
  <p:tag name="LINKREPLACED" val="True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IXEDCOLORSHADOW" val="5385211"/>
  <p:tag name="SCENESHAPETYPE" val="SceneText"/>
  <p:tag name="SCENESHAPESUBTYPE" val="SceneTitleText"/>
  <p:tag name="SCENESHAPENAME" val="抖音文本"/>
  <p:tag name="TXTGRP" val="636609875558908490"/>
  <p:tag name="SCENECOLOR-TEXT" val="Color_Theme"/>
  <p:tag name="SCENECOLOR-TEXT-VALUE" val="2"/>
  <p:tag name="RESOURCEID" val="636609875558998495"/>
  <p:tag name="SCENEID" val="Unkown"/>
  <p:tag name="SCENELINKIDS" val="7|8|9"/>
  <p:tag name="ANIMSTRING" val="88e297913a20b7f86b033f5a7d093983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" val="1,16777215|2,5385211|3,15594532"/>
  <p:tag name="LINKREPLACED" val="True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IXEDCOLORSHADOW" val="5385211"/>
  <p:tag name="SCENESHAPETYPE" val="SceneText"/>
  <p:tag name="SCENESHAPESUBTYPE" val="SceneTitleText"/>
  <p:tag name="SCENESHAPENAME" val="抖音文本"/>
  <p:tag name="TXTGRP" val="636609875558908490"/>
  <p:tag name="SCENECOLOR-TEXT" val="Color_Theme"/>
  <p:tag name="SCENECOLOR-TEXT-VALUE" val="2"/>
  <p:tag name="RESOURCEID" val="636609875558998495"/>
  <p:tag name="SCENEID" val="Unkown"/>
  <p:tag name="SCENELINKIDS" val="7|8|9"/>
  <p:tag name="ANIMSTRING" val="88e297913a20b7f86b033f5a7d093983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" val="1,16777215|2,5385211|3,15594532"/>
  <p:tag name="LINKREPLACED" val="True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IXEDCOLORSHADOW" val="5385211"/>
  <p:tag name="SCENESHAPETYPE" val="SceneText"/>
  <p:tag name="SCENESHAPESUBTYPE" val="SceneTitleText"/>
  <p:tag name="SCENESHAPENAME" val="抖音文本"/>
  <p:tag name="TXTGRP" val="636609875558908490"/>
  <p:tag name="SCENECOLOR-TEXT" val="Color_Theme"/>
  <p:tag name="SCENECOLOR-TEXT-VALUE" val="2"/>
  <p:tag name="RESOURCEID" val="636609875558998495"/>
  <p:tag name="SCENEID" val="Unkown"/>
  <p:tag name="SCENELINKIDS" val="7|8|9"/>
  <p:tag name="ANIMSTRING" val="88e297913a20b7f86b033f5a7d093983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" val="1,16777215|2,5385211|3,15594532|4,255"/>
  <p:tag name="LINKREPLACED" val="True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" val="1,16777215|2,5385211|3,15594532"/>
  <p:tag name="LINKREPLACED" val="True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IXEDCOLORSHADOW" val="5385211"/>
  <p:tag name="SCENESHAPETYPE" val="SceneText"/>
  <p:tag name="SCENESHAPESUBTYPE" val="SceneTitleText"/>
  <p:tag name="SCENESHAPENAME" val="抖音文本"/>
  <p:tag name="TXTGRP" val="636609875558908490"/>
  <p:tag name="SCENECOLOR-TEXT" val="Color_Theme"/>
  <p:tag name="SCENECOLOR-TEXT-VALUE" val="2"/>
  <p:tag name="RESOURCEID" val="636609875558998495"/>
  <p:tag name="SCENEID" val="Unkown"/>
  <p:tag name="SCENELINKIDS" val="7|8|9"/>
  <p:tag name="ANIMSTRING" val="88e297913a20b7f86b033f5a7d093983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" val="1,16777215|2,5385211|3,15594532"/>
  <p:tag name="LINKREPLACED" val="True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IXEDCOLORSHADOW" val="5385211"/>
  <p:tag name="SCENESHAPETYPE" val="SceneText"/>
  <p:tag name="SCENESHAPESUBTYPE" val="SceneTitleText"/>
  <p:tag name="SCENESHAPENAME" val="抖音文本"/>
  <p:tag name="TXTGRP" val="636609875558908490"/>
  <p:tag name="SCENECOLOR-TEXT" val="Color_Theme"/>
  <p:tag name="SCENECOLOR-TEXT-VALUE" val="2"/>
  <p:tag name="RESOURCEID" val="636609875558998495"/>
  <p:tag name="SCENEID" val="Unkown"/>
  <p:tag name="SCENELINKIDS" val="7|8|9"/>
  <p:tag name="ANIMSTRING" val="88e297913a20b7f86b033f5a7d093983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" val="1,16777215|2,5385211|3,15594532"/>
  <p:tag name="LINKREPLACED" val="True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IXEDCOLORSHADOW" val="5385211"/>
  <p:tag name="SCENESHAPETYPE" val="SceneText"/>
  <p:tag name="SCENESHAPESUBTYPE" val="SceneTitleText"/>
  <p:tag name="SCENESHAPENAME" val="抖音文本"/>
  <p:tag name="TXTGRP" val="636609875558908490"/>
  <p:tag name="SCENECOLOR-TEXT" val="Color_Theme"/>
  <p:tag name="SCENECOLOR-TEXT-VALUE" val="2"/>
  <p:tag name="RESOURCEID" val="636609875558998495"/>
  <p:tag name="SCENEID" val="Unkown"/>
  <p:tag name="SCENELINKIDS" val="7|8|9"/>
  <p:tag name="ANIMSTRING" val="88e297913a20b7f86b033f5a7d093983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  <p:tag name="FIXEDCOLORSHADOW" val="5385211"/>
  <p:tag name="SCENESHAPETYPE" val="SceneText"/>
  <p:tag name="SCENESHAPESUBTYPE" val="SceneTitleText"/>
  <p:tag name="SCENESHAPENAME" val="抖音文本"/>
  <p:tag name="TXTGRP" val="636609878723299483"/>
  <p:tag name="SCENECOLOR-TEXT" val="Color_Theme"/>
  <p:tag name="SCENECOLOR-TEXT-VALUE" val="2"/>
  <p:tag name="RESOURCEID" val="636609878723319484"/>
  <p:tag name="SCENEID" val="Unkown"/>
  <p:tag name="SCENELINKIDS" val="8|10|11|12"/>
  <p:tag name="ANIMSTRING" val="4ee4f88ffa9ff5deb2264a02efcdaffb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  <p:tag name="FIXEDCOLORSHADOW" val="15594532"/>
  <p:tag name="SCENESHAPETYPE" val="SceneText"/>
  <p:tag name="SCENESHAPESUBTYPE" val="SceneTitleText"/>
  <p:tag name="SCENESHAPENAME" val="抖音文本"/>
  <p:tag name="TXTGRP" val="636609878723299483"/>
  <p:tag name="SCENECOLOR-TEXT" val="Color_Theme"/>
  <p:tag name="SCENECOLOR-TEXT-VALUE" val="3"/>
  <p:tag name="RESOURCEID" val="636609878723319484"/>
  <p:tag name="SCENEID" val="Unkown"/>
  <p:tag name="SCENELINKIDS" val="8|10|11|12"/>
  <p:tag name="ANIMSTRING" val="4ee4f88ffa9ff5deb2264a02efcdaffb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IXEDCOLORSHADOW" val="5385211"/>
  <p:tag name="PA" val="v4.3.1"/>
  <p:tag name="SCENESHAPETYPE" val="SceneText"/>
  <p:tag name="SCENESHAPESUBTYPE" val="SceneTitleText"/>
  <p:tag name="SCENESHAPENAME" val="抖音文本"/>
  <p:tag name="TXTGRP" val="636609878723299483"/>
  <p:tag name="SCENECOLOR-TEXT" val="Color_Theme"/>
  <p:tag name="SCENECOLOR-TEXT-VALUE" val="4"/>
  <p:tag name="RESOURCEID" val="636609878723319484"/>
  <p:tag name="SCENEID" val="Unkown"/>
  <p:tag name="SCENELINKIDS" val="8|10|11|12"/>
  <p:tag name="ANIMSTRING" val="4ee4f88ffa9ff5deb2264a02efcdaffb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IXEDCOLORSHADOW" val="5385211"/>
  <p:tag name="PA" val="v4.3.1"/>
  <p:tag name="SHADOWSRC" val="true"/>
  <p:tag name="SCENESHAPETYPE" val="SceneText"/>
  <p:tag name="SCENESHAPESUBTYPE" val="SceneTitleText"/>
  <p:tag name="SCENESHAPENAME" val="抖音文本"/>
  <p:tag name="TXTGRP" val="636609878723299483"/>
  <p:tag name="SCENECOLOR-TEXT" val="Color_Theme"/>
  <p:tag name="SCENECOLOR-TEXT-VALUE" val="4"/>
  <p:tag name="RESOURCEID" val="636609878723319484"/>
  <p:tag name="SCENEID" val="Unkown"/>
  <p:tag name="SCENELINKIDS" val="8|10|11|12"/>
  <p:tag name="ANIMSTRING" val="4ee4f88ffa9ff5deb2264a02efcdaffb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" val="1,16777215|2,5385211|3,15594532"/>
  <p:tag name="LINKREPLACED" val="True"/>
</p:tagLst>
</file>

<file path=ppt/theme/theme1.xml><?xml version="1.0" encoding="utf-8"?>
<a:theme xmlns:a="http://schemas.openxmlformats.org/drawingml/2006/main" name="千图网海量PPT模板www.58pic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</TotalTime>
  <Words>93</Words>
  <Application>Microsoft Office PowerPoint</Application>
  <PresentationFormat>全屏显示(16:9)</PresentationFormat>
  <Paragraphs>59</Paragraphs>
  <Slides>24</Slides>
  <Notes>24</Notes>
  <HiddenSlides>0</HiddenSlides>
  <MMClips>1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24</vt:i4>
      </vt:variant>
    </vt:vector>
  </HeadingPairs>
  <TitlesOfParts>
    <vt:vector size="31" baseType="lpstr">
      <vt:lpstr>Adobe 黑体 Std R</vt:lpstr>
      <vt:lpstr>黑体</vt:lpstr>
      <vt:lpstr>宋体</vt:lpstr>
      <vt:lpstr>字体管家糖果</vt:lpstr>
      <vt:lpstr>Arial</vt:lpstr>
      <vt:lpstr>Calibri</vt:lpstr>
      <vt:lpstr>千图网海量PPT模板www.58pic.com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dreamsummit</cp:lastModifiedBy>
  <cp:revision>14</cp:revision>
  <dcterms:created xsi:type="dcterms:W3CDTF">2018-05-03T16:05:44Z</dcterms:created>
  <dcterms:modified xsi:type="dcterms:W3CDTF">2018-05-21T06:21:35Z</dcterms:modified>
</cp:coreProperties>
</file>