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8" r:id="rId4"/>
    <p:sldId id="260" r:id="rId5"/>
    <p:sldId id="259" r:id="rId6"/>
    <p:sldId id="261" r:id="rId7"/>
    <p:sldId id="262" r:id="rId8"/>
    <p:sldId id="263" r:id="rId9"/>
    <p:sldId id="284" r:id="rId10"/>
    <p:sldId id="285" r:id="rId11"/>
    <p:sldId id="264" r:id="rId12"/>
    <p:sldId id="265" r:id="rId13"/>
    <p:sldId id="286" r:id="rId14"/>
    <p:sldId id="266" r:id="rId15"/>
    <p:sldId id="267" r:id="rId16"/>
    <p:sldId id="268" r:id="rId17"/>
    <p:sldId id="287" r:id="rId18"/>
    <p:sldId id="269" r:id="rId19"/>
    <p:sldId id="270" r:id="rId20"/>
    <p:sldId id="271" r:id="rId21"/>
    <p:sldId id="272" r:id="rId22"/>
    <p:sldId id="273" r:id="rId23"/>
    <p:sldId id="274" r:id="rId24"/>
    <p:sldId id="288"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49" userDrawn="1">
          <p15:clr>
            <a:srgbClr val="A4A3A4"/>
          </p15:clr>
        </p15:guide>
        <p15:guide id="2" pos="2615" userDrawn="1">
          <p15:clr>
            <a:srgbClr val="A4A3A4"/>
          </p15:clr>
        </p15:guide>
        <p15:guide id="3" pos="824" userDrawn="1">
          <p15:clr>
            <a:srgbClr val="A4A3A4"/>
          </p15:clr>
        </p15:guide>
        <p15:guide id="4"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67" autoAdjust="0"/>
    <p:restoredTop sz="94660"/>
  </p:normalViewPr>
  <p:slideViewPr>
    <p:cSldViewPr snapToGrid="0" showGuides="1">
      <p:cViewPr>
        <p:scale>
          <a:sx n="66" d="100"/>
          <a:sy n="66" d="100"/>
        </p:scale>
        <p:origin x="942" y="642"/>
      </p:cViewPr>
      <p:guideLst>
        <p:guide orient="horz" pos="1049"/>
        <p:guide pos="2615"/>
        <p:guide pos="824"/>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AA8354-B7DD-4833-A7EC-77582D8373B1}" type="datetimeFigureOut">
              <a:rPr lang="zh-CN" altLang="en-US" smtClean="0"/>
              <a:t>2017/11/7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37728C-451E-457E-AC5A-82CC96EDA217}" type="slidenum">
              <a:rPr lang="zh-CN" altLang="en-US" smtClean="0"/>
              <a:t>‹#›</a:t>
            </a:fld>
            <a:endParaRPr lang="zh-CN" altLang="en-US"/>
          </a:p>
        </p:txBody>
      </p:sp>
    </p:spTree>
    <p:extLst>
      <p:ext uri="{BB962C8B-B14F-4D97-AF65-F5344CB8AC3E}">
        <p14:creationId xmlns:p14="http://schemas.microsoft.com/office/powerpoint/2010/main" val="39983032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37728C-451E-457E-AC5A-82CC96EDA217}" type="slidenum">
              <a:rPr lang="zh-CN" altLang="en-US" smtClean="0"/>
              <a:t>1</a:t>
            </a:fld>
            <a:endParaRPr lang="zh-CN" altLang="en-US"/>
          </a:p>
        </p:txBody>
      </p:sp>
    </p:spTree>
    <p:extLst>
      <p:ext uri="{BB962C8B-B14F-4D97-AF65-F5344CB8AC3E}">
        <p14:creationId xmlns:p14="http://schemas.microsoft.com/office/powerpoint/2010/main" val="37052384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37728C-451E-457E-AC5A-82CC96EDA217}" type="slidenum">
              <a:rPr lang="zh-CN" altLang="en-US" smtClean="0"/>
              <a:t>10</a:t>
            </a:fld>
            <a:endParaRPr lang="zh-CN" altLang="en-US"/>
          </a:p>
        </p:txBody>
      </p:sp>
    </p:spTree>
    <p:extLst>
      <p:ext uri="{BB962C8B-B14F-4D97-AF65-F5344CB8AC3E}">
        <p14:creationId xmlns:p14="http://schemas.microsoft.com/office/powerpoint/2010/main" val="24351616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37728C-451E-457E-AC5A-82CC96EDA217}" type="slidenum">
              <a:rPr lang="zh-CN" altLang="en-US" smtClean="0"/>
              <a:t>11</a:t>
            </a:fld>
            <a:endParaRPr lang="zh-CN" altLang="en-US"/>
          </a:p>
        </p:txBody>
      </p:sp>
    </p:spTree>
    <p:extLst>
      <p:ext uri="{BB962C8B-B14F-4D97-AF65-F5344CB8AC3E}">
        <p14:creationId xmlns:p14="http://schemas.microsoft.com/office/powerpoint/2010/main" val="11434039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37728C-451E-457E-AC5A-82CC96EDA217}" type="slidenum">
              <a:rPr lang="zh-CN" altLang="en-US" smtClean="0"/>
              <a:t>12</a:t>
            </a:fld>
            <a:endParaRPr lang="zh-CN" altLang="en-US"/>
          </a:p>
        </p:txBody>
      </p:sp>
    </p:spTree>
    <p:extLst>
      <p:ext uri="{BB962C8B-B14F-4D97-AF65-F5344CB8AC3E}">
        <p14:creationId xmlns:p14="http://schemas.microsoft.com/office/powerpoint/2010/main" val="722169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37728C-451E-457E-AC5A-82CC96EDA217}" type="slidenum">
              <a:rPr lang="zh-CN" altLang="en-US" smtClean="0"/>
              <a:t>13</a:t>
            </a:fld>
            <a:endParaRPr lang="zh-CN" altLang="en-US"/>
          </a:p>
        </p:txBody>
      </p:sp>
    </p:spTree>
    <p:extLst>
      <p:ext uri="{BB962C8B-B14F-4D97-AF65-F5344CB8AC3E}">
        <p14:creationId xmlns:p14="http://schemas.microsoft.com/office/powerpoint/2010/main" val="8249105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37728C-451E-457E-AC5A-82CC96EDA217}" type="slidenum">
              <a:rPr lang="zh-CN" altLang="en-US" smtClean="0"/>
              <a:t>14</a:t>
            </a:fld>
            <a:endParaRPr lang="zh-CN" altLang="en-US"/>
          </a:p>
        </p:txBody>
      </p:sp>
    </p:spTree>
    <p:extLst>
      <p:ext uri="{BB962C8B-B14F-4D97-AF65-F5344CB8AC3E}">
        <p14:creationId xmlns:p14="http://schemas.microsoft.com/office/powerpoint/2010/main" val="13041488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37728C-451E-457E-AC5A-82CC96EDA217}" type="slidenum">
              <a:rPr lang="zh-CN" altLang="en-US" smtClean="0"/>
              <a:t>15</a:t>
            </a:fld>
            <a:endParaRPr lang="zh-CN" altLang="en-US"/>
          </a:p>
        </p:txBody>
      </p:sp>
    </p:spTree>
    <p:extLst>
      <p:ext uri="{BB962C8B-B14F-4D97-AF65-F5344CB8AC3E}">
        <p14:creationId xmlns:p14="http://schemas.microsoft.com/office/powerpoint/2010/main" val="12753007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37728C-451E-457E-AC5A-82CC96EDA217}" type="slidenum">
              <a:rPr lang="zh-CN" altLang="en-US" smtClean="0"/>
              <a:t>16</a:t>
            </a:fld>
            <a:endParaRPr lang="zh-CN" altLang="en-US"/>
          </a:p>
        </p:txBody>
      </p:sp>
    </p:spTree>
    <p:extLst>
      <p:ext uri="{BB962C8B-B14F-4D97-AF65-F5344CB8AC3E}">
        <p14:creationId xmlns:p14="http://schemas.microsoft.com/office/powerpoint/2010/main" val="7254691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37728C-451E-457E-AC5A-82CC96EDA217}" type="slidenum">
              <a:rPr lang="zh-CN" altLang="en-US" smtClean="0"/>
              <a:t>17</a:t>
            </a:fld>
            <a:endParaRPr lang="zh-CN" altLang="en-US"/>
          </a:p>
        </p:txBody>
      </p:sp>
    </p:spTree>
    <p:extLst>
      <p:ext uri="{BB962C8B-B14F-4D97-AF65-F5344CB8AC3E}">
        <p14:creationId xmlns:p14="http://schemas.microsoft.com/office/powerpoint/2010/main" val="10004443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37728C-451E-457E-AC5A-82CC96EDA217}" type="slidenum">
              <a:rPr lang="zh-CN" altLang="en-US" smtClean="0"/>
              <a:t>18</a:t>
            </a:fld>
            <a:endParaRPr lang="zh-CN" altLang="en-US"/>
          </a:p>
        </p:txBody>
      </p:sp>
    </p:spTree>
    <p:extLst>
      <p:ext uri="{BB962C8B-B14F-4D97-AF65-F5344CB8AC3E}">
        <p14:creationId xmlns:p14="http://schemas.microsoft.com/office/powerpoint/2010/main" val="17904957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37728C-451E-457E-AC5A-82CC96EDA217}" type="slidenum">
              <a:rPr lang="zh-CN" altLang="en-US" smtClean="0"/>
              <a:t>19</a:t>
            </a:fld>
            <a:endParaRPr lang="zh-CN" altLang="en-US"/>
          </a:p>
        </p:txBody>
      </p:sp>
    </p:spTree>
    <p:extLst>
      <p:ext uri="{BB962C8B-B14F-4D97-AF65-F5344CB8AC3E}">
        <p14:creationId xmlns:p14="http://schemas.microsoft.com/office/powerpoint/2010/main" val="1612988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37728C-451E-457E-AC5A-82CC96EDA217}" type="slidenum">
              <a:rPr lang="zh-CN" altLang="en-US" smtClean="0"/>
              <a:t>2</a:t>
            </a:fld>
            <a:endParaRPr lang="zh-CN" altLang="en-US"/>
          </a:p>
        </p:txBody>
      </p:sp>
    </p:spTree>
    <p:extLst>
      <p:ext uri="{BB962C8B-B14F-4D97-AF65-F5344CB8AC3E}">
        <p14:creationId xmlns:p14="http://schemas.microsoft.com/office/powerpoint/2010/main" val="5753907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37728C-451E-457E-AC5A-82CC96EDA217}" type="slidenum">
              <a:rPr lang="zh-CN" altLang="en-US" smtClean="0"/>
              <a:t>20</a:t>
            </a:fld>
            <a:endParaRPr lang="zh-CN" altLang="en-US"/>
          </a:p>
        </p:txBody>
      </p:sp>
    </p:spTree>
    <p:extLst>
      <p:ext uri="{BB962C8B-B14F-4D97-AF65-F5344CB8AC3E}">
        <p14:creationId xmlns:p14="http://schemas.microsoft.com/office/powerpoint/2010/main" val="4041000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37728C-451E-457E-AC5A-82CC96EDA217}" type="slidenum">
              <a:rPr lang="zh-CN" altLang="en-US" smtClean="0"/>
              <a:t>21</a:t>
            </a:fld>
            <a:endParaRPr lang="zh-CN" altLang="en-US"/>
          </a:p>
        </p:txBody>
      </p:sp>
    </p:spTree>
    <p:extLst>
      <p:ext uri="{BB962C8B-B14F-4D97-AF65-F5344CB8AC3E}">
        <p14:creationId xmlns:p14="http://schemas.microsoft.com/office/powerpoint/2010/main" val="1417174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37728C-451E-457E-AC5A-82CC96EDA217}" type="slidenum">
              <a:rPr lang="zh-CN" altLang="en-US" smtClean="0"/>
              <a:t>22</a:t>
            </a:fld>
            <a:endParaRPr lang="zh-CN" altLang="en-US"/>
          </a:p>
        </p:txBody>
      </p:sp>
    </p:spTree>
    <p:extLst>
      <p:ext uri="{BB962C8B-B14F-4D97-AF65-F5344CB8AC3E}">
        <p14:creationId xmlns:p14="http://schemas.microsoft.com/office/powerpoint/2010/main" val="34950071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37728C-451E-457E-AC5A-82CC96EDA217}" type="slidenum">
              <a:rPr lang="zh-CN" altLang="en-US" smtClean="0"/>
              <a:t>23</a:t>
            </a:fld>
            <a:endParaRPr lang="zh-CN" altLang="en-US"/>
          </a:p>
        </p:txBody>
      </p:sp>
    </p:spTree>
    <p:extLst>
      <p:ext uri="{BB962C8B-B14F-4D97-AF65-F5344CB8AC3E}">
        <p14:creationId xmlns:p14="http://schemas.microsoft.com/office/powerpoint/2010/main" val="25119502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37728C-451E-457E-AC5A-82CC96EDA217}" type="slidenum">
              <a:rPr lang="zh-CN" altLang="en-US" smtClean="0"/>
              <a:t>24</a:t>
            </a:fld>
            <a:endParaRPr lang="zh-CN" altLang="en-US"/>
          </a:p>
        </p:txBody>
      </p:sp>
    </p:spTree>
    <p:extLst>
      <p:ext uri="{BB962C8B-B14F-4D97-AF65-F5344CB8AC3E}">
        <p14:creationId xmlns:p14="http://schemas.microsoft.com/office/powerpoint/2010/main" val="18506502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37728C-451E-457E-AC5A-82CC96EDA217}" type="slidenum">
              <a:rPr lang="zh-CN" altLang="en-US" smtClean="0"/>
              <a:t>3</a:t>
            </a:fld>
            <a:endParaRPr lang="zh-CN" altLang="en-US"/>
          </a:p>
        </p:txBody>
      </p:sp>
    </p:spTree>
    <p:extLst>
      <p:ext uri="{BB962C8B-B14F-4D97-AF65-F5344CB8AC3E}">
        <p14:creationId xmlns:p14="http://schemas.microsoft.com/office/powerpoint/2010/main" val="10690379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37728C-451E-457E-AC5A-82CC96EDA217}" type="slidenum">
              <a:rPr lang="zh-CN" altLang="en-US" smtClean="0"/>
              <a:t>4</a:t>
            </a:fld>
            <a:endParaRPr lang="zh-CN" altLang="en-US"/>
          </a:p>
        </p:txBody>
      </p:sp>
    </p:spTree>
    <p:extLst>
      <p:ext uri="{BB962C8B-B14F-4D97-AF65-F5344CB8AC3E}">
        <p14:creationId xmlns:p14="http://schemas.microsoft.com/office/powerpoint/2010/main" val="36002458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37728C-451E-457E-AC5A-82CC96EDA217}" type="slidenum">
              <a:rPr lang="zh-CN" altLang="en-US" smtClean="0"/>
              <a:t>5</a:t>
            </a:fld>
            <a:endParaRPr lang="zh-CN" altLang="en-US"/>
          </a:p>
        </p:txBody>
      </p:sp>
    </p:spTree>
    <p:extLst>
      <p:ext uri="{BB962C8B-B14F-4D97-AF65-F5344CB8AC3E}">
        <p14:creationId xmlns:p14="http://schemas.microsoft.com/office/powerpoint/2010/main" val="31180739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37728C-451E-457E-AC5A-82CC96EDA217}" type="slidenum">
              <a:rPr lang="zh-CN" altLang="en-US" smtClean="0"/>
              <a:t>6</a:t>
            </a:fld>
            <a:endParaRPr lang="zh-CN" altLang="en-US"/>
          </a:p>
        </p:txBody>
      </p:sp>
    </p:spTree>
    <p:extLst>
      <p:ext uri="{BB962C8B-B14F-4D97-AF65-F5344CB8AC3E}">
        <p14:creationId xmlns:p14="http://schemas.microsoft.com/office/powerpoint/2010/main" val="38336839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37728C-451E-457E-AC5A-82CC96EDA217}" type="slidenum">
              <a:rPr lang="zh-CN" altLang="en-US" smtClean="0"/>
              <a:t>7</a:t>
            </a:fld>
            <a:endParaRPr lang="zh-CN" altLang="en-US"/>
          </a:p>
        </p:txBody>
      </p:sp>
    </p:spTree>
    <p:extLst>
      <p:ext uri="{BB962C8B-B14F-4D97-AF65-F5344CB8AC3E}">
        <p14:creationId xmlns:p14="http://schemas.microsoft.com/office/powerpoint/2010/main" val="13427208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37728C-451E-457E-AC5A-82CC96EDA217}" type="slidenum">
              <a:rPr lang="zh-CN" altLang="en-US" smtClean="0"/>
              <a:t>8</a:t>
            </a:fld>
            <a:endParaRPr lang="zh-CN" altLang="en-US"/>
          </a:p>
        </p:txBody>
      </p:sp>
    </p:spTree>
    <p:extLst>
      <p:ext uri="{BB962C8B-B14F-4D97-AF65-F5344CB8AC3E}">
        <p14:creationId xmlns:p14="http://schemas.microsoft.com/office/powerpoint/2010/main" val="41816901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37728C-451E-457E-AC5A-82CC96EDA217}" type="slidenum">
              <a:rPr lang="zh-CN" altLang="en-US" smtClean="0"/>
              <a:t>9</a:t>
            </a:fld>
            <a:endParaRPr lang="zh-CN" altLang="en-US"/>
          </a:p>
        </p:txBody>
      </p:sp>
    </p:spTree>
    <p:extLst>
      <p:ext uri="{BB962C8B-B14F-4D97-AF65-F5344CB8AC3E}">
        <p14:creationId xmlns:p14="http://schemas.microsoft.com/office/powerpoint/2010/main" val="10809703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20">
            <a:extLst>
              <a:ext uri="{FF2B5EF4-FFF2-40B4-BE49-F238E27FC236}">
                <a16:creationId xmlns:a16="http://schemas.microsoft.com/office/drawing/2014/main" id="{D2D34752-A631-419C-9C64-77C23DC99A7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2571" y="6277037"/>
            <a:ext cx="12237746" cy="60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圆角矩形 6">
            <a:extLst>
              <a:ext uri="{FF2B5EF4-FFF2-40B4-BE49-F238E27FC236}">
                <a16:creationId xmlns:a16="http://schemas.microsoft.com/office/drawing/2014/main" id="{E213CCF3-C5E3-4C5E-AB29-A9DAE654B6D7}"/>
              </a:ext>
            </a:extLst>
          </p:cNvPr>
          <p:cNvSpPr/>
          <p:nvPr userDrawn="1"/>
        </p:nvSpPr>
        <p:spPr>
          <a:xfrm>
            <a:off x="387129" y="478868"/>
            <a:ext cx="6284141" cy="432172"/>
          </a:xfrm>
          <a:prstGeom prst="roundRect">
            <a:avLst>
              <a:gd name="adj"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8" descr="黄色的党徵">
            <a:extLst>
              <a:ext uri="{FF2B5EF4-FFF2-40B4-BE49-F238E27FC236}">
                <a16:creationId xmlns:a16="http://schemas.microsoft.com/office/drawing/2014/main" id="{00B8F051-E096-4152-88B4-067F7C463962}"/>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15121" y="46907"/>
            <a:ext cx="1008112" cy="86392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12">
            <a:extLst>
              <a:ext uri="{FF2B5EF4-FFF2-40B4-BE49-F238E27FC236}">
                <a16:creationId xmlns:a16="http://schemas.microsoft.com/office/drawing/2014/main" id="{9B6BEFE9-DD23-406D-B083-C891D7485607}"/>
              </a:ext>
            </a:extLst>
          </p:cNvPr>
          <p:cNvSpPr txBox="1">
            <a:spLocks noChangeArrowheads="1"/>
          </p:cNvSpPr>
          <p:nvPr userDrawn="1"/>
        </p:nvSpPr>
        <p:spPr bwMode="auto">
          <a:xfrm>
            <a:off x="9121931" y="557899"/>
            <a:ext cx="5184576"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200" spc="300">
                <a:gradFill>
                  <a:gsLst>
                    <a:gs pos="0">
                      <a:srgbClr val="C00000"/>
                    </a:gs>
                    <a:gs pos="100000">
                      <a:srgbClr val="FF0000"/>
                    </a:gs>
                  </a:gsLst>
                  <a:lin ang="3600000" scaled="0"/>
                </a:gradFill>
                <a:latin typeface="方正粗宋简体" panose="03000509000000000000" pitchFamily="65" charset="-122"/>
                <a:ea typeface="方正粗宋简体" panose="03000509000000000000" pitchFamily="65" charset="-122"/>
              </a:rPr>
              <a:t>不忘初心 勇立潮头</a:t>
            </a:r>
            <a:endParaRPr lang="zh-CN" altLang="en-US" sz="2200" spc="300" dirty="0">
              <a:gradFill>
                <a:gsLst>
                  <a:gs pos="0">
                    <a:srgbClr val="C00000"/>
                  </a:gs>
                  <a:gs pos="100000">
                    <a:srgbClr val="FF0000"/>
                  </a:gs>
                </a:gsLst>
                <a:lin ang="3600000" scaled="0"/>
              </a:gradFill>
              <a:latin typeface="方正粗宋简体" panose="03000509000000000000" pitchFamily="65" charset="-122"/>
              <a:ea typeface="方正粗宋简体" panose="03000509000000000000" pitchFamily="65" charset="-122"/>
            </a:endParaRPr>
          </a:p>
        </p:txBody>
      </p:sp>
      <p:pic>
        <p:nvPicPr>
          <p:cNvPr id="11" name="图片 10">
            <a:extLst>
              <a:ext uri="{FF2B5EF4-FFF2-40B4-BE49-F238E27FC236}">
                <a16:creationId xmlns:a16="http://schemas.microsoft.com/office/drawing/2014/main" id="{6C591C98-6E73-4D87-AF7D-DB8CD8A6DE0E}"/>
              </a:ext>
            </a:extLst>
          </p:cNvPr>
          <p:cNvPicPr>
            <a:picLocks noChangeAspect="1"/>
          </p:cNvPicPr>
          <p:nvPr userDrawn="1"/>
        </p:nvPicPr>
        <p:blipFill>
          <a:blip r:embed="rId4">
            <a:extLst>
              <a:ext uri="{BEBA8EAE-BF5A-486C-A8C5-ECC9F3942E4B}">
                <a14:imgProps xmlns:a14="http://schemas.microsoft.com/office/drawing/2010/main">
                  <a14:imgLayer r:embed="rId5">
                    <a14:imgEffect>
                      <a14:backgroundRemoval t="600" b="95600" l="400" r="99200"/>
                    </a14:imgEffect>
                  </a14:imgLayer>
                </a14:imgProps>
              </a:ext>
              <a:ext uri="{28A0092B-C50C-407E-A947-70E740481C1C}">
                <a14:useLocalDpi xmlns:a14="http://schemas.microsoft.com/office/drawing/2010/main" val="0"/>
              </a:ext>
            </a:extLst>
          </a:blip>
          <a:stretch>
            <a:fillRect/>
          </a:stretch>
        </p:blipFill>
        <p:spPr>
          <a:xfrm>
            <a:off x="9775073" y="5148172"/>
            <a:ext cx="1737212" cy="1737212"/>
          </a:xfrm>
          <a:prstGeom prst="rect">
            <a:avLst/>
          </a:prstGeom>
        </p:spPr>
      </p:pic>
    </p:spTree>
    <p:extLst>
      <p:ext uri="{BB962C8B-B14F-4D97-AF65-F5344CB8AC3E}">
        <p14:creationId xmlns:p14="http://schemas.microsoft.com/office/powerpoint/2010/main" val="2613130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715202-ECB2-42A3-BD26-32D0D9881574}"/>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D3C43D6-3C5F-453F-AD42-FDE55CC95D0B}"/>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65EB17C-0599-4963-BFF3-DE0E2ED26DCE}"/>
              </a:ext>
            </a:extLst>
          </p:cNvPr>
          <p:cNvSpPr>
            <a:spLocks noGrp="1"/>
          </p:cNvSpPr>
          <p:nvPr>
            <p:ph type="dt" sz="half" idx="10"/>
          </p:nvPr>
        </p:nvSpPr>
        <p:spPr>
          <a:xfrm>
            <a:off x="838200" y="6356350"/>
            <a:ext cx="2743200" cy="365125"/>
          </a:xfrm>
          <a:prstGeom prst="rect">
            <a:avLst/>
          </a:prstGeom>
        </p:spPr>
        <p:txBody>
          <a:bodyPr/>
          <a:lstStyle/>
          <a:p>
            <a:fld id="{58557AAC-5899-42B3-AEE6-014D1E485DD2}" type="datetimeFigureOut">
              <a:rPr lang="zh-CN" altLang="en-US" smtClean="0"/>
              <a:t>2017/11/7</a:t>
            </a:fld>
            <a:endParaRPr lang="zh-CN" altLang="en-US"/>
          </a:p>
        </p:txBody>
      </p:sp>
      <p:sp>
        <p:nvSpPr>
          <p:cNvPr id="5" name="页脚占位符 4">
            <a:extLst>
              <a:ext uri="{FF2B5EF4-FFF2-40B4-BE49-F238E27FC236}">
                <a16:creationId xmlns:a16="http://schemas.microsoft.com/office/drawing/2014/main" id="{F69E7BDD-70F9-4A00-B47C-8CF7E0E04E2C}"/>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41972C57-4AE0-4414-B06C-59C55CF6C8AD}"/>
              </a:ext>
            </a:extLst>
          </p:cNvPr>
          <p:cNvSpPr>
            <a:spLocks noGrp="1"/>
          </p:cNvSpPr>
          <p:nvPr>
            <p:ph type="sldNum" sz="quarter" idx="12"/>
          </p:nvPr>
        </p:nvSpPr>
        <p:spPr>
          <a:xfrm>
            <a:off x="8610600" y="6356350"/>
            <a:ext cx="2743200" cy="365125"/>
          </a:xfrm>
          <a:prstGeom prst="rect">
            <a:avLst/>
          </a:prstGeom>
        </p:spPr>
        <p:txBody>
          <a:bodyPr/>
          <a:lstStyle/>
          <a:p>
            <a:fld id="{4DFC7DF6-7E65-4AFB-A91A-7D51F35B425D}" type="slidenum">
              <a:rPr lang="zh-CN" altLang="en-US" smtClean="0"/>
              <a:t>‹#›</a:t>
            </a:fld>
            <a:endParaRPr lang="zh-CN" altLang="en-US"/>
          </a:p>
        </p:txBody>
      </p:sp>
    </p:spTree>
    <p:extLst>
      <p:ext uri="{BB962C8B-B14F-4D97-AF65-F5344CB8AC3E}">
        <p14:creationId xmlns:p14="http://schemas.microsoft.com/office/powerpoint/2010/main" val="1032984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908801CC-A7D7-416F-9145-10376E9A7CCC}"/>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FE404A5-CC74-4188-BC07-37BBFBA914BA}"/>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1DD0FDF-0777-4237-AD8D-CFE409711BBB}"/>
              </a:ext>
            </a:extLst>
          </p:cNvPr>
          <p:cNvSpPr>
            <a:spLocks noGrp="1"/>
          </p:cNvSpPr>
          <p:nvPr>
            <p:ph type="dt" sz="half" idx="10"/>
          </p:nvPr>
        </p:nvSpPr>
        <p:spPr>
          <a:xfrm>
            <a:off x="838200" y="6356350"/>
            <a:ext cx="2743200" cy="365125"/>
          </a:xfrm>
          <a:prstGeom prst="rect">
            <a:avLst/>
          </a:prstGeom>
        </p:spPr>
        <p:txBody>
          <a:bodyPr/>
          <a:lstStyle/>
          <a:p>
            <a:fld id="{58557AAC-5899-42B3-AEE6-014D1E485DD2}" type="datetimeFigureOut">
              <a:rPr lang="zh-CN" altLang="en-US" smtClean="0"/>
              <a:t>2017/11/7</a:t>
            </a:fld>
            <a:endParaRPr lang="zh-CN" altLang="en-US"/>
          </a:p>
        </p:txBody>
      </p:sp>
      <p:sp>
        <p:nvSpPr>
          <p:cNvPr id="5" name="页脚占位符 4">
            <a:extLst>
              <a:ext uri="{FF2B5EF4-FFF2-40B4-BE49-F238E27FC236}">
                <a16:creationId xmlns:a16="http://schemas.microsoft.com/office/drawing/2014/main" id="{AB28AE70-6A10-40D0-9E0A-3A9BB4F02D9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A19F6338-2C13-4C6A-A5A7-F0333770F956}"/>
              </a:ext>
            </a:extLst>
          </p:cNvPr>
          <p:cNvSpPr>
            <a:spLocks noGrp="1"/>
          </p:cNvSpPr>
          <p:nvPr>
            <p:ph type="sldNum" sz="quarter" idx="12"/>
          </p:nvPr>
        </p:nvSpPr>
        <p:spPr>
          <a:xfrm>
            <a:off x="8610600" y="6356350"/>
            <a:ext cx="2743200" cy="365125"/>
          </a:xfrm>
          <a:prstGeom prst="rect">
            <a:avLst/>
          </a:prstGeom>
        </p:spPr>
        <p:txBody>
          <a:bodyPr/>
          <a:lstStyle/>
          <a:p>
            <a:fld id="{4DFC7DF6-7E65-4AFB-A91A-7D51F35B425D}" type="slidenum">
              <a:rPr lang="zh-CN" altLang="en-US" smtClean="0"/>
              <a:t>‹#›</a:t>
            </a:fld>
            <a:endParaRPr lang="zh-CN" altLang="en-US"/>
          </a:p>
        </p:txBody>
      </p:sp>
    </p:spTree>
    <p:extLst>
      <p:ext uri="{BB962C8B-B14F-4D97-AF65-F5344CB8AC3E}">
        <p14:creationId xmlns:p14="http://schemas.microsoft.com/office/powerpoint/2010/main" val="34341490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10C7B72-E3D3-4636-86EE-AF1630AD58C4}"/>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CEC082D-FDBF-4CC7-B68E-52BA9D281EC1}"/>
              </a:ext>
            </a:extLst>
          </p:cNvPr>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BBFE20B-FB21-440A-87F1-D985E2CA4297}"/>
              </a:ext>
            </a:extLst>
          </p:cNvPr>
          <p:cNvSpPr>
            <a:spLocks noGrp="1"/>
          </p:cNvSpPr>
          <p:nvPr>
            <p:ph type="dt" sz="half" idx="10"/>
          </p:nvPr>
        </p:nvSpPr>
        <p:spPr>
          <a:xfrm>
            <a:off x="838200" y="6356350"/>
            <a:ext cx="2743200" cy="365125"/>
          </a:xfrm>
          <a:prstGeom prst="rect">
            <a:avLst/>
          </a:prstGeom>
        </p:spPr>
        <p:txBody>
          <a:bodyPr/>
          <a:lstStyle/>
          <a:p>
            <a:fld id="{58557AAC-5899-42B3-AEE6-014D1E485DD2}" type="datetimeFigureOut">
              <a:rPr lang="zh-CN" altLang="en-US" smtClean="0"/>
              <a:t>2017/11/7</a:t>
            </a:fld>
            <a:endParaRPr lang="zh-CN" altLang="en-US"/>
          </a:p>
        </p:txBody>
      </p:sp>
      <p:sp>
        <p:nvSpPr>
          <p:cNvPr id="5" name="页脚占位符 4">
            <a:extLst>
              <a:ext uri="{FF2B5EF4-FFF2-40B4-BE49-F238E27FC236}">
                <a16:creationId xmlns:a16="http://schemas.microsoft.com/office/drawing/2014/main" id="{DB569043-4E4E-4E6F-9DE1-4865C73AAAF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7EA7F008-E1C8-4FF6-AC49-C32F1EFBDE04}"/>
              </a:ext>
            </a:extLst>
          </p:cNvPr>
          <p:cNvSpPr>
            <a:spLocks noGrp="1"/>
          </p:cNvSpPr>
          <p:nvPr>
            <p:ph type="sldNum" sz="quarter" idx="12"/>
          </p:nvPr>
        </p:nvSpPr>
        <p:spPr>
          <a:xfrm>
            <a:off x="8610600" y="6356350"/>
            <a:ext cx="2743200" cy="365125"/>
          </a:xfrm>
          <a:prstGeom prst="rect">
            <a:avLst/>
          </a:prstGeom>
        </p:spPr>
        <p:txBody>
          <a:bodyPr/>
          <a:lstStyle/>
          <a:p>
            <a:fld id="{4DFC7DF6-7E65-4AFB-A91A-7D51F35B425D}" type="slidenum">
              <a:rPr lang="zh-CN" altLang="en-US" smtClean="0"/>
              <a:t>‹#›</a:t>
            </a:fld>
            <a:endParaRPr lang="zh-CN" altLang="en-US"/>
          </a:p>
        </p:txBody>
      </p:sp>
    </p:spTree>
    <p:extLst>
      <p:ext uri="{BB962C8B-B14F-4D97-AF65-F5344CB8AC3E}">
        <p14:creationId xmlns:p14="http://schemas.microsoft.com/office/powerpoint/2010/main" val="1488252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F5D90ED-D299-4949-B1FD-A3D44D7AFA82}"/>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1F72FD02-91C5-445B-8980-901EBC6D392D}"/>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C9FCB5A4-8E71-4E07-B30A-8E075B790804}"/>
              </a:ext>
            </a:extLst>
          </p:cNvPr>
          <p:cNvSpPr>
            <a:spLocks noGrp="1"/>
          </p:cNvSpPr>
          <p:nvPr>
            <p:ph type="dt" sz="half" idx="10"/>
          </p:nvPr>
        </p:nvSpPr>
        <p:spPr>
          <a:xfrm>
            <a:off x="838200" y="6356350"/>
            <a:ext cx="2743200" cy="365125"/>
          </a:xfrm>
          <a:prstGeom prst="rect">
            <a:avLst/>
          </a:prstGeom>
        </p:spPr>
        <p:txBody>
          <a:bodyPr/>
          <a:lstStyle/>
          <a:p>
            <a:fld id="{58557AAC-5899-42B3-AEE6-014D1E485DD2}" type="datetimeFigureOut">
              <a:rPr lang="zh-CN" altLang="en-US" smtClean="0"/>
              <a:t>2017/11/7</a:t>
            </a:fld>
            <a:endParaRPr lang="zh-CN" altLang="en-US"/>
          </a:p>
        </p:txBody>
      </p:sp>
      <p:sp>
        <p:nvSpPr>
          <p:cNvPr id="5" name="页脚占位符 4">
            <a:extLst>
              <a:ext uri="{FF2B5EF4-FFF2-40B4-BE49-F238E27FC236}">
                <a16:creationId xmlns:a16="http://schemas.microsoft.com/office/drawing/2014/main" id="{775F7C97-A2A7-46CB-AD11-2773581A5D6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85DE9128-FB58-4759-A585-DBC2B9F65EA5}"/>
              </a:ext>
            </a:extLst>
          </p:cNvPr>
          <p:cNvSpPr>
            <a:spLocks noGrp="1"/>
          </p:cNvSpPr>
          <p:nvPr>
            <p:ph type="sldNum" sz="quarter" idx="12"/>
          </p:nvPr>
        </p:nvSpPr>
        <p:spPr>
          <a:xfrm>
            <a:off x="8610600" y="6356350"/>
            <a:ext cx="2743200" cy="365125"/>
          </a:xfrm>
          <a:prstGeom prst="rect">
            <a:avLst/>
          </a:prstGeom>
        </p:spPr>
        <p:txBody>
          <a:bodyPr/>
          <a:lstStyle/>
          <a:p>
            <a:fld id="{4DFC7DF6-7E65-4AFB-A91A-7D51F35B425D}" type="slidenum">
              <a:rPr lang="zh-CN" altLang="en-US" smtClean="0"/>
              <a:t>‹#›</a:t>
            </a:fld>
            <a:endParaRPr lang="zh-CN" altLang="en-US"/>
          </a:p>
        </p:txBody>
      </p:sp>
    </p:spTree>
    <p:extLst>
      <p:ext uri="{BB962C8B-B14F-4D97-AF65-F5344CB8AC3E}">
        <p14:creationId xmlns:p14="http://schemas.microsoft.com/office/powerpoint/2010/main" val="29619088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29455CC-B97D-4ACB-85E6-2A2EF5137B8B}"/>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2CA81BA-5958-407F-925A-B00B589806EF}"/>
              </a:ext>
            </a:extLst>
          </p:cNvPr>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55398B72-B423-46BA-883B-01860FD2A133}"/>
              </a:ext>
            </a:extLst>
          </p:cNvPr>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86CCA205-7E5C-4491-8ACB-3A02A3EA2AC8}"/>
              </a:ext>
            </a:extLst>
          </p:cNvPr>
          <p:cNvSpPr>
            <a:spLocks noGrp="1"/>
          </p:cNvSpPr>
          <p:nvPr>
            <p:ph type="dt" sz="half" idx="10"/>
          </p:nvPr>
        </p:nvSpPr>
        <p:spPr>
          <a:xfrm>
            <a:off x="838200" y="6356350"/>
            <a:ext cx="2743200" cy="365125"/>
          </a:xfrm>
          <a:prstGeom prst="rect">
            <a:avLst/>
          </a:prstGeom>
        </p:spPr>
        <p:txBody>
          <a:bodyPr/>
          <a:lstStyle/>
          <a:p>
            <a:fld id="{58557AAC-5899-42B3-AEE6-014D1E485DD2}" type="datetimeFigureOut">
              <a:rPr lang="zh-CN" altLang="en-US" smtClean="0"/>
              <a:t>2017/11/7</a:t>
            </a:fld>
            <a:endParaRPr lang="zh-CN" altLang="en-US"/>
          </a:p>
        </p:txBody>
      </p:sp>
      <p:sp>
        <p:nvSpPr>
          <p:cNvPr id="6" name="页脚占位符 5">
            <a:extLst>
              <a:ext uri="{FF2B5EF4-FFF2-40B4-BE49-F238E27FC236}">
                <a16:creationId xmlns:a16="http://schemas.microsoft.com/office/drawing/2014/main" id="{B77F7FE5-9F46-4100-BE78-6CC9F12AF11B}"/>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C5E44F4A-4C96-4CE7-AEDF-F0FC1A23DE1A}"/>
              </a:ext>
            </a:extLst>
          </p:cNvPr>
          <p:cNvSpPr>
            <a:spLocks noGrp="1"/>
          </p:cNvSpPr>
          <p:nvPr>
            <p:ph type="sldNum" sz="quarter" idx="12"/>
          </p:nvPr>
        </p:nvSpPr>
        <p:spPr>
          <a:xfrm>
            <a:off x="8610600" y="6356350"/>
            <a:ext cx="2743200" cy="365125"/>
          </a:xfrm>
          <a:prstGeom prst="rect">
            <a:avLst/>
          </a:prstGeom>
        </p:spPr>
        <p:txBody>
          <a:bodyPr/>
          <a:lstStyle/>
          <a:p>
            <a:fld id="{4DFC7DF6-7E65-4AFB-A91A-7D51F35B425D}" type="slidenum">
              <a:rPr lang="zh-CN" altLang="en-US" smtClean="0"/>
              <a:t>‹#›</a:t>
            </a:fld>
            <a:endParaRPr lang="zh-CN" altLang="en-US"/>
          </a:p>
        </p:txBody>
      </p:sp>
    </p:spTree>
    <p:extLst>
      <p:ext uri="{BB962C8B-B14F-4D97-AF65-F5344CB8AC3E}">
        <p14:creationId xmlns:p14="http://schemas.microsoft.com/office/powerpoint/2010/main" val="41070785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F3154B3-3A86-4155-B7F1-139DADBF095E}"/>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28BFF39A-495B-415F-988B-454DD9CFC6B8}"/>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BCE40DB-9D44-4B3A-952C-F60387D70093}"/>
              </a:ext>
            </a:extLst>
          </p:cNvPr>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4043EF4D-490D-4B8F-83E5-C1E1C93F9E30}"/>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14863643-5B5B-4839-91CB-4EF8E6E6A1A4}"/>
              </a:ext>
            </a:extLst>
          </p:cNvPr>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419B2E38-23E3-4080-9189-DBDB3F90A740}"/>
              </a:ext>
            </a:extLst>
          </p:cNvPr>
          <p:cNvSpPr>
            <a:spLocks noGrp="1"/>
          </p:cNvSpPr>
          <p:nvPr>
            <p:ph type="dt" sz="half" idx="10"/>
          </p:nvPr>
        </p:nvSpPr>
        <p:spPr>
          <a:xfrm>
            <a:off x="838200" y="6356350"/>
            <a:ext cx="2743200" cy="365125"/>
          </a:xfrm>
          <a:prstGeom prst="rect">
            <a:avLst/>
          </a:prstGeom>
        </p:spPr>
        <p:txBody>
          <a:bodyPr/>
          <a:lstStyle/>
          <a:p>
            <a:fld id="{58557AAC-5899-42B3-AEE6-014D1E485DD2}" type="datetimeFigureOut">
              <a:rPr lang="zh-CN" altLang="en-US" smtClean="0"/>
              <a:t>2017/11/7</a:t>
            </a:fld>
            <a:endParaRPr lang="zh-CN" altLang="en-US"/>
          </a:p>
        </p:txBody>
      </p:sp>
      <p:sp>
        <p:nvSpPr>
          <p:cNvPr id="8" name="页脚占位符 7">
            <a:extLst>
              <a:ext uri="{FF2B5EF4-FFF2-40B4-BE49-F238E27FC236}">
                <a16:creationId xmlns:a16="http://schemas.microsoft.com/office/drawing/2014/main" id="{3A69F990-D18F-4DF1-9B61-0D3B413A7D6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DD6EF8B8-0D19-41F6-A992-313597789FD1}"/>
              </a:ext>
            </a:extLst>
          </p:cNvPr>
          <p:cNvSpPr>
            <a:spLocks noGrp="1"/>
          </p:cNvSpPr>
          <p:nvPr>
            <p:ph type="sldNum" sz="quarter" idx="12"/>
          </p:nvPr>
        </p:nvSpPr>
        <p:spPr>
          <a:xfrm>
            <a:off x="8610600" y="6356350"/>
            <a:ext cx="2743200" cy="365125"/>
          </a:xfrm>
          <a:prstGeom prst="rect">
            <a:avLst/>
          </a:prstGeom>
        </p:spPr>
        <p:txBody>
          <a:bodyPr/>
          <a:lstStyle/>
          <a:p>
            <a:fld id="{4DFC7DF6-7E65-4AFB-A91A-7D51F35B425D}" type="slidenum">
              <a:rPr lang="zh-CN" altLang="en-US" smtClean="0"/>
              <a:t>‹#›</a:t>
            </a:fld>
            <a:endParaRPr lang="zh-CN" altLang="en-US"/>
          </a:p>
        </p:txBody>
      </p:sp>
    </p:spTree>
    <p:extLst>
      <p:ext uri="{BB962C8B-B14F-4D97-AF65-F5344CB8AC3E}">
        <p14:creationId xmlns:p14="http://schemas.microsoft.com/office/powerpoint/2010/main" val="346637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562005C-E2D7-41D3-A797-13651A2A3D8B}"/>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81C1BC91-2081-4AA9-9CED-26BDE71C56E6}"/>
              </a:ext>
            </a:extLst>
          </p:cNvPr>
          <p:cNvSpPr>
            <a:spLocks noGrp="1"/>
          </p:cNvSpPr>
          <p:nvPr>
            <p:ph type="dt" sz="half" idx="10"/>
          </p:nvPr>
        </p:nvSpPr>
        <p:spPr>
          <a:xfrm>
            <a:off x="838200" y="6356350"/>
            <a:ext cx="2743200" cy="365125"/>
          </a:xfrm>
          <a:prstGeom prst="rect">
            <a:avLst/>
          </a:prstGeom>
        </p:spPr>
        <p:txBody>
          <a:bodyPr/>
          <a:lstStyle/>
          <a:p>
            <a:fld id="{58557AAC-5899-42B3-AEE6-014D1E485DD2}" type="datetimeFigureOut">
              <a:rPr lang="zh-CN" altLang="en-US" smtClean="0"/>
              <a:t>2017/11/7</a:t>
            </a:fld>
            <a:endParaRPr lang="zh-CN" altLang="en-US"/>
          </a:p>
        </p:txBody>
      </p:sp>
      <p:sp>
        <p:nvSpPr>
          <p:cNvPr id="4" name="页脚占位符 3">
            <a:extLst>
              <a:ext uri="{FF2B5EF4-FFF2-40B4-BE49-F238E27FC236}">
                <a16:creationId xmlns:a16="http://schemas.microsoft.com/office/drawing/2014/main" id="{B13F34F3-904A-4B47-8155-38BA5BCB91C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885545B2-BB27-4A6D-92D3-67D316A44D0C}"/>
              </a:ext>
            </a:extLst>
          </p:cNvPr>
          <p:cNvSpPr>
            <a:spLocks noGrp="1"/>
          </p:cNvSpPr>
          <p:nvPr>
            <p:ph type="sldNum" sz="quarter" idx="12"/>
          </p:nvPr>
        </p:nvSpPr>
        <p:spPr>
          <a:xfrm>
            <a:off x="8610600" y="6356350"/>
            <a:ext cx="2743200" cy="365125"/>
          </a:xfrm>
          <a:prstGeom prst="rect">
            <a:avLst/>
          </a:prstGeom>
        </p:spPr>
        <p:txBody>
          <a:bodyPr/>
          <a:lstStyle/>
          <a:p>
            <a:fld id="{4DFC7DF6-7E65-4AFB-A91A-7D51F35B425D}" type="slidenum">
              <a:rPr lang="zh-CN" altLang="en-US" smtClean="0"/>
              <a:t>‹#›</a:t>
            </a:fld>
            <a:endParaRPr lang="zh-CN" altLang="en-US"/>
          </a:p>
        </p:txBody>
      </p:sp>
    </p:spTree>
    <p:extLst>
      <p:ext uri="{BB962C8B-B14F-4D97-AF65-F5344CB8AC3E}">
        <p14:creationId xmlns:p14="http://schemas.microsoft.com/office/powerpoint/2010/main" val="1921618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F5D8BFA-93BA-44A5-BBC9-1CA8198B7CDD}"/>
              </a:ext>
            </a:extLst>
          </p:cNvPr>
          <p:cNvSpPr>
            <a:spLocks noGrp="1"/>
          </p:cNvSpPr>
          <p:nvPr>
            <p:ph type="dt" sz="half" idx="10"/>
          </p:nvPr>
        </p:nvSpPr>
        <p:spPr>
          <a:xfrm>
            <a:off x="838200" y="6356350"/>
            <a:ext cx="2743200" cy="365125"/>
          </a:xfrm>
          <a:prstGeom prst="rect">
            <a:avLst/>
          </a:prstGeom>
        </p:spPr>
        <p:txBody>
          <a:bodyPr/>
          <a:lstStyle/>
          <a:p>
            <a:fld id="{58557AAC-5899-42B3-AEE6-014D1E485DD2}" type="datetimeFigureOut">
              <a:rPr lang="zh-CN" altLang="en-US" smtClean="0"/>
              <a:t>2017/11/7</a:t>
            </a:fld>
            <a:endParaRPr lang="zh-CN" altLang="en-US"/>
          </a:p>
        </p:txBody>
      </p:sp>
      <p:sp>
        <p:nvSpPr>
          <p:cNvPr id="3" name="页脚占位符 2">
            <a:extLst>
              <a:ext uri="{FF2B5EF4-FFF2-40B4-BE49-F238E27FC236}">
                <a16:creationId xmlns:a16="http://schemas.microsoft.com/office/drawing/2014/main" id="{A3CBFCD9-BC45-4F08-AD03-07C93FA28F2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67162311-2061-4C03-B14A-CBA4A1BE7D36}"/>
              </a:ext>
            </a:extLst>
          </p:cNvPr>
          <p:cNvSpPr>
            <a:spLocks noGrp="1"/>
          </p:cNvSpPr>
          <p:nvPr>
            <p:ph type="sldNum" sz="quarter" idx="12"/>
          </p:nvPr>
        </p:nvSpPr>
        <p:spPr>
          <a:xfrm>
            <a:off x="8610600" y="6356350"/>
            <a:ext cx="2743200" cy="365125"/>
          </a:xfrm>
          <a:prstGeom prst="rect">
            <a:avLst/>
          </a:prstGeom>
        </p:spPr>
        <p:txBody>
          <a:bodyPr/>
          <a:lstStyle/>
          <a:p>
            <a:fld id="{4DFC7DF6-7E65-4AFB-A91A-7D51F35B425D}" type="slidenum">
              <a:rPr lang="zh-CN" altLang="en-US" smtClean="0"/>
              <a:t>‹#›</a:t>
            </a:fld>
            <a:endParaRPr lang="zh-CN" altLang="en-US"/>
          </a:p>
        </p:txBody>
      </p:sp>
    </p:spTree>
    <p:extLst>
      <p:ext uri="{BB962C8B-B14F-4D97-AF65-F5344CB8AC3E}">
        <p14:creationId xmlns:p14="http://schemas.microsoft.com/office/powerpoint/2010/main" val="18872072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2CDA55-5432-4BAB-A23C-9BA826F9929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2BEC5866-CA0A-431A-9C91-19B13B567A5A}"/>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4D1C3464-EAAF-4A1E-8052-AEF68BBF05AE}"/>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9E1C4637-52BD-4710-BB4E-7AEBACB2A136}"/>
              </a:ext>
            </a:extLst>
          </p:cNvPr>
          <p:cNvSpPr>
            <a:spLocks noGrp="1"/>
          </p:cNvSpPr>
          <p:nvPr>
            <p:ph type="dt" sz="half" idx="10"/>
          </p:nvPr>
        </p:nvSpPr>
        <p:spPr>
          <a:xfrm>
            <a:off x="838200" y="6356350"/>
            <a:ext cx="2743200" cy="365125"/>
          </a:xfrm>
          <a:prstGeom prst="rect">
            <a:avLst/>
          </a:prstGeom>
        </p:spPr>
        <p:txBody>
          <a:bodyPr/>
          <a:lstStyle/>
          <a:p>
            <a:fld id="{58557AAC-5899-42B3-AEE6-014D1E485DD2}" type="datetimeFigureOut">
              <a:rPr lang="zh-CN" altLang="en-US" smtClean="0"/>
              <a:t>2017/11/7</a:t>
            </a:fld>
            <a:endParaRPr lang="zh-CN" altLang="en-US"/>
          </a:p>
        </p:txBody>
      </p:sp>
      <p:sp>
        <p:nvSpPr>
          <p:cNvPr id="6" name="页脚占位符 5">
            <a:extLst>
              <a:ext uri="{FF2B5EF4-FFF2-40B4-BE49-F238E27FC236}">
                <a16:creationId xmlns:a16="http://schemas.microsoft.com/office/drawing/2014/main" id="{A2091205-0262-4F5E-9E31-EAD025892AA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FF633079-20C1-4871-B4E8-B561FC199A38}"/>
              </a:ext>
            </a:extLst>
          </p:cNvPr>
          <p:cNvSpPr>
            <a:spLocks noGrp="1"/>
          </p:cNvSpPr>
          <p:nvPr>
            <p:ph type="sldNum" sz="quarter" idx="12"/>
          </p:nvPr>
        </p:nvSpPr>
        <p:spPr>
          <a:xfrm>
            <a:off x="8610600" y="6356350"/>
            <a:ext cx="2743200" cy="365125"/>
          </a:xfrm>
          <a:prstGeom prst="rect">
            <a:avLst/>
          </a:prstGeom>
        </p:spPr>
        <p:txBody>
          <a:bodyPr/>
          <a:lstStyle/>
          <a:p>
            <a:fld id="{4DFC7DF6-7E65-4AFB-A91A-7D51F35B425D}" type="slidenum">
              <a:rPr lang="zh-CN" altLang="en-US" smtClean="0"/>
              <a:t>‹#›</a:t>
            </a:fld>
            <a:endParaRPr lang="zh-CN" altLang="en-US"/>
          </a:p>
        </p:txBody>
      </p:sp>
    </p:spTree>
    <p:extLst>
      <p:ext uri="{BB962C8B-B14F-4D97-AF65-F5344CB8AC3E}">
        <p14:creationId xmlns:p14="http://schemas.microsoft.com/office/powerpoint/2010/main" val="7308856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D1C41DC-C94B-47FA-BAAB-37272725D36D}"/>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534188E-2679-4AEF-B6CD-963A58BF66F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357026A-9B26-49A4-B94E-736A3C461E9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B788FD87-FD19-4D6C-AAB2-7C971512A15B}"/>
              </a:ext>
            </a:extLst>
          </p:cNvPr>
          <p:cNvSpPr>
            <a:spLocks noGrp="1"/>
          </p:cNvSpPr>
          <p:nvPr>
            <p:ph type="dt" sz="half" idx="10"/>
          </p:nvPr>
        </p:nvSpPr>
        <p:spPr>
          <a:xfrm>
            <a:off x="838200" y="6356350"/>
            <a:ext cx="2743200" cy="365125"/>
          </a:xfrm>
          <a:prstGeom prst="rect">
            <a:avLst/>
          </a:prstGeom>
        </p:spPr>
        <p:txBody>
          <a:bodyPr/>
          <a:lstStyle/>
          <a:p>
            <a:fld id="{58557AAC-5899-42B3-AEE6-014D1E485DD2}" type="datetimeFigureOut">
              <a:rPr lang="zh-CN" altLang="en-US" smtClean="0"/>
              <a:t>2017/11/7</a:t>
            </a:fld>
            <a:endParaRPr lang="zh-CN" altLang="en-US"/>
          </a:p>
        </p:txBody>
      </p:sp>
      <p:sp>
        <p:nvSpPr>
          <p:cNvPr id="6" name="页脚占位符 5">
            <a:extLst>
              <a:ext uri="{FF2B5EF4-FFF2-40B4-BE49-F238E27FC236}">
                <a16:creationId xmlns:a16="http://schemas.microsoft.com/office/drawing/2014/main" id="{A8E86053-59B4-4043-A14B-0DCD90EADB86}"/>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9787CF95-1FE3-4287-9E44-745070C5F293}"/>
              </a:ext>
            </a:extLst>
          </p:cNvPr>
          <p:cNvSpPr>
            <a:spLocks noGrp="1"/>
          </p:cNvSpPr>
          <p:nvPr>
            <p:ph type="sldNum" sz="quarter" idx="12"/>
          </p:nvPr>
        </p:nvSpPr>
        <p:spPr>
          <a:xfrm>
            <a:off x="8610600" y="6356350"/>
            <a:ext cx="2743200" cy="365125"/>
          </a:xfrm>
          <a:prstGeom prst="rect">
            <a:avLst/>
          </a:prstGeom>
        </p:spPr>
        <p:txBody>
          <a:bodyPr/>
          <a:lstStyle/>
          <a:p>
            <a:fld id="{4DFC7DF6-7E65-4AFB-A91A-7D51F35B425D}" type="slidenum">
              <a:rPr lang="zh-CN" altLang="en-US" smtClean="0"/>
              <a:t>‹#›</a:t>
            </a:fld>
            <a:endParaRPr lang="zh-CN" altLang="en-US"/>
          </a:p>
        </p:txBody>
      </p:sp>
    </p:spTree>
    <p:extLst>
      <p:ext uri="{BB962C8B-B14F-4D97-AF65-F5344CB8AC3E}">
        <p14:creationId xmlns:p14="http://schemas.microsoft.com/office/powerpoint/2010/main" val="3916058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81139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a:extLst>
              <a:ext uri="{FF2B5EF4-FFF2-40B4-BE49-F238E27FC236}">
                <a16:creationId xmlns:a16="http://schemas.microsoft.com/office/drawing/2014/main" id="{2C470C9F-CF14-494C-B491-9955DD3FA5E2}"/>
              </a:ext>
            </a:extLst>
          </p:cNvPr>
          <p:cNvSpPr txBox="1"/>
          <p:nvPr/>
        </p:nvSpPr>
        <p:spPr>
          <a:xfrm>
            <a:off x="3266841" y="2316707"/>
            <a:ext cx="5681301" cy="630942"/>
          </a:xfrm>
          <a:prstGeom prst="rect">
            <a:avLst/>
          </a:prstGeom>
          <a:noFill/>
        </p:spPr>
        <p:txBody>
          <a:bodyPr wrap="square" rtlCol="0">
            <a:spAutoFit/>
          </a:bodyPr>
          <a:lstStyle/>
          <a:p>
            <a:pPr algn="ctr"/>
            <a:r>
              <a:rPr lang="zh-CN" altLang="en-US" sz="3500" b="1" spc="300" dirty="0">
                <a:solidFill>
                  <a:srgbClr val="FF0000"/>
                </a:solidFill>
                <a:latin typeface="微软雅黑" panose="020B0503020204020204" pitchFamily="34" charset="-122"/>
                <a:ea typeface="微软雅黑" panose="020B0503020204020204" pitchFamily="34" charset="-122"/>
              </a:rPr>
              <a:t>不</a:t>
            </a:r>
            <a:r>
              <a:rPr lang="zh-CN" altLang="en-US" sz="3500" b="1" spc="300">
                <a:solidFill>
                  <a:srgbClr val="FF0000"/>
                </a:solidFill>
                <a:latin typeface="微软雅黑" panose="020B0503020204020204" pitchFamily="34" charset="-122"/>
                <a:ea typeface="微软雅黑" panose="020B0503020204020204" pitchFamily="34" charset="-122"/>
              </a:rPr>
              <a:t>忘初心 </a:t>
            </a:r>
            <a:r>
              <a:rPr lang="zh-CN" altLang="en-US" sz="3500" b="1" spc="300" dirty="0">
                <a:solidFill>
                  <a:srgbClr val="FF0000"/>
                </a:solidFill>
                <a:latin typeface="微软雅黑" panose="020B0503020204020204" pitchFamily="34" charset="-122"/>
                <a:ea typeface="微软雅黑" panose="020B0503020204020204" pitchFamily="34" charset="-122"/>
              </a:rPr>
              <a:t>勇立潮头</a:t>
            </a:r>
          </a:p>
        </p:txBody>
      </p:sp>
      <p:sp>
        <p:nvSpPr>
          <p:cNvPr id="18" name="文本框 17">
            <a:extLst>
              <a:ext uri="{FF2B5EF4-FFF2-40B4-BE49-F238E27FC236}">
                <a16:creationId xmlns:a16="http://schemas.microsoft.com/office/drawing/2014/main" id="{D6706960-75B8-422C-9BC8-9EE20EC7D7CE}"/>
              </a:ext>
            </a:extLst>
          </p:cNvPr>
          <p:cNvSpPr txBox="1"/>
          <p:nvPr/>
        </p:nvSpPr>
        <p:spPr>
          <a:xfrm>
            <a:off x="1370411" y="874295"/>
            <a:ext cx="9474167" cy="1477328"/>
          </a:xfrm>
          <a:prstGeom prst="rect">
            <a:avLst/>
          </a:prstGeom>
          <a:noFill/>
        </p:spPr>
        <p:txBody>
          <a:bodyPr wrap="square" rtlCol="0">
            <a:spAutoFit/>
          </a:bodyPr>
          <a:lstStyle/>
          <a:p>
            <a:pPr algn="ctr"/>
            <a:r>
              <a:rPr lang="zh-CN" altLang="en-US" sz="9000" b="1" spc="1200">
                <a:solidFill>
                  <a:srgbClr val="FF0000"/>
                </a:solidFill>
                <a:latin typeface="微软雅黑" panose="020B0503020204020204" pitchFamily="34" charset="-122"/>
                <a:ea typeface="微软雅黑" panose="020B0503020204020204" pitchFamily="34" charset="-122"/>
              </a:rPr>
              <a:t>红船再出发</a:t>
            </a:r>
            <a:r>
              <a:rPr lang="en-US" altLang="zh-CN" sz="9000" b="1" spc="1200">
                <a:solidFill>
                  <a:srgbClr val="FF0000"/>
                </a:solidFill>
                <a:latin typeface="微软雅黑" panose="020B0503020204020204" pitchFamily="34" charset="-122"/>
                <a:ea typeface="微软雅黑" panose="020B0503020204020204" pitchFamily="34" charset="-122"/>
              </a:rPr>
              <a:t>PPT</a:t>
            </a:r>
            <a:endParaRPr lang="zh-CN" altLang="en-US" sz="9000" b="1" spc="1200" dirty="0">
              <a:solidFill>
                <a:srgbClr val="FF0000"/>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0BC2636A-C0EB-4483-9D2F-8B3C98A55184}"/>
              </a:ext>
            </a:extLst>
          </p:cNvPr>
          <p:cNvSpPr txBox="1"/>
          <p:nvPr/>
        </p:nvSpPr>
        <p:spPr>
          <a:xfrm>
            <a:off x="3494754" y="3234064"/>
            <a:ext cx="5202492" cy="830997"/>
          </a:xfrm>
          <a:prstGeom prst="rect">
            <a:avLst/>
          </a:prstGeom>
          <a:noFill/>
        </p:spPr>
        <p:txBody>
          <a:bodyPr wrap="square" rtlCol="0">
            <a:spAutoFit/>
          </a:bodyPr>
          <a:lstStyle/>
          <a:p>
            <a:pPr algn="ctr">
              <a:lnSpc>
                <a:spcPct val="150000"/>
              </a:lnSpc>
            </a:pPr>
            <a:r>
              <a:rPr lang="zh-CN" altLang="en-US" sz="1600" spc="300" dirty="0">
                <a:solidFill>
                  <a:schemeClr val="tx1">
                    <a:lumMod val="65000"/>
                    <a:lumOff val="35000"/>
                  </a:schemeClr>
                </a:solidFill>
                <a:latin typeface="微软雅黑" panose="020B0503020204020204" pitchFamily="34" charset="-122"/>
                <a:ea typeface="微软雅黑" panose="020B0503020204020204" pitchFamily="34" charset="-122"/>
              </a:rPr>
              <a:t>学习红船精神，在建设中国特色</a:t>
            </a:r>
            <a:r>
              <a:rPr lang="zh-CN" altLang="en-US" sz="1600" spc="300">
                <a:solidFill>
                  <a:schemeClr val="tx1">
                    <a:lumMod val="65000"/>
                    <a:lumOff val="35000"/>
                  </a:schemeClr>
                </a:solidFill>
                <a:latin typeface="微软雅黑" panose="020B0503020204020204" pitchFamily="34" charset="-122"/>
                <a:ea typeface="微软雅黑" panose="020B0503020204020204" pitchFamily="34" charset="-122"/>
              </a:rPr>
              <a:t>社会主义新时代的</a:t>
            </a:r>
            <a:r>
              <a:rPr lang="zh-CN" altLang="en-US" sz="1600" spc="300" dirty="0">
                <a:solidFill>
                  <a:schemeClr val="tx1">
                    <a:lumMod val="65000"/>
                    <a:lumOff val="35000"/>
                  </a:schemeClr>
                </a:solidFill>
                <a:latin typeface="微软雅黑" panose="020B0503020204020204" pitchFamily="34" charset="-122"/>
                <a:ea typeface="微软雅黑" panose="020B0503020204020204" pitchFamily="34" charset="-122"/>
              </a:rPr>
              <a:t>道路上奋勇前进</a:t>
            </a:r>
          </a:p>
        </p:txBody>
      </p:sp>
      <p:pic>
        <p:nvPicPr>
          <p:cNvPr id="36" name="Picture 3" descr="C:\Users\Administrator\Desktop\573ee9d93147b.png">
            <a:extLst>
              <a:ext uri="{FF2B5EF4-FFF2-40B4-BE49-F238E27FC236}">
                <a16:creationId xmlns:a16="http://schemas.microsoft.com/office/drawing/2014/main" id="{FE351C54-FE80-41F4-822A-10B27228DF1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0" y="5142976"/>
            <a:ext cx="12192000" cy="173633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4" descr="C:\Users\Administrator\Desktop\07_sc.jb51.png">
            <a:extLst>
              <a:ext uri="{FF2B5EF4-FFF2-40B4-BE49-F238E27FC236}">
                <a16:creationId xmlns:a16="http://schemas.microsoft.com/office/drawing/2014/main" id="{10C84F0A-A3F2-4F23-AC59-45387630106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357" y="3818142"/>
            <a:ext cx="5966958" cy="3061164"/>
          </a:xfrm>
          <a:prstGeom prst="rect">
            <a:avLst/>
          </a:prstGeom>
          <a:noFill/>
          <a:extLst>
            <a:ext uri="{909E8E84-426E-40DD-AFC4-6F175D3DCCD1}">
              <a14:hiddenFill xmlns:a14="http://schemas.microsoft.com/office/drawing/2010/main">
                <a:solidFill>
                  <a:srgbClr val="FFFFFF"/>
                </a:solidFill>
              </a14:hiddenFill>
            </a:ext>
          </a:extLst>
        </p:spPr>
      </p:pic>
      <p:pic>
        <p:nvPicPr>
          <p:cNvPr id="41" name="图片 40">
            <a:extLst>
              <a:ext uri="{FF2B5EF4-FFF2-40B4-BE49-F238E27FC236}">
                <a16:creationId xmlns:a16="http://schemas.microsoft.com/office/drawing/2014/main" id="{327D596F-217B-4E25-8E17-66015C09F0E2}"/>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600" b="95600" l="400" r="99200"/>
                    </a14:imgEffect>
                  </a14:imgLayer>
                </a14:imgProps>
              </a:ext>
              <a:ext uri="{28A0092B-C50C-407E-A947-70E740481C1C}">
                <a14:useLocalDpi xmlns:a14="http://schemas.microsoft.com/office/drawing/2010/main" val="0"/>
              </a:ext>
            </a:extLst>
          </a:blip>
          <a:stretch>
            <a:fillRect/>
          </a:stretch>
        </p:blipFill>
        <p:spPr>
          <a:xfrm>
            <a:off x="8540352" y="4287314"/>
            <a:ext cx="2901188" cy="2901188"/>
          </a:xfrm>
          <a:prstGeom prst="rect">
            <a:avLst/>
          </a:prstGeom>
        </p:spPr>
      </p:pic>
      <p:sp>
        <p:nvSpPr>
          <p:cNvPr id="42" name="TextBox 24">
            <a:extLst>
              <a:ext uri="{FF2B5EF4-FFF2-40B4-BE49-F238E27FC236}">
                <a16:creationId xmlns:a16="http://schemas.microsoft.com/office/drawing/2014/main" id="{75057C9D-03D9-4542-A1F9-70A1BDA88DAC}"/>
              </a:ext>
            </a:extLst>
          </p:cNvPr>
          <p:cNvSpPr txBox="1"/>
          <p:nvPr/>
        </p:nvSpPr>
        <p:spPr>
          <a:xfrm>
            <a:off x="4690932" y="4130620"/>
            <a:ext cx="2833121" cy="369332"/>
          </a:xfrm>
          <a:prstGeom prst="rect">
            <a:avLst/>
          </a:prstGeom>
          <a:solidFill>
            <a:srgbClr val="FF0000"/>
          </a:solidFill>
          <a:effectLst>
            <a:outerShdw blurRad="50800" dist="38100" dir="2700000" algn="tl" rotWithShape="0">
              <a:prstClr val="black">
                <a:alpha val="40000"/>
              </a:prstClr>
            </a:outerShdw>
          </a:effectLst>
        </p:spPr>
        <p:txBody>
          <a:bodyPr wrap="square" rtlCol="0">
            <a:spAutoFit/>
          </a:bodyPr>
          <a:lstStyle/>
          <a:p>
            <a:pPr algn="ctr"/>
            <a:r>
              <a:rPr lang="zh-CN" altLang="en-US" spc="300" dirty="0">
                <a:solidFill>
                  <a:schemeClr val="bg1"/>
                </a:solidFill>
                <a:latin typeface="方正粗宋简体" panose="03000509000000000000" pitchFamily="65" charset="-122"/>
                <a:ea typeface="方正粗宋简体" panose="03000509000000000000" pitchFamily="65" charset="-122"/>
              </a:rPr>
              <a:t>某党委党课培训小组</a:t>
            </a:r>
          </a:p>
        </p:txBody>
      </p:sp>
      <p:pic>
        <p:nvPicPr>
          <p:cNvPr id="47" name="Two Steps From Hell - For The Win">
            <a:hlinkClick r:id="" action="ppaction://media"/>
            <a:extLst>
              <a:ext uri="{FF2B5EF4-FFF2-40B4-BE49-F238E27FC236}">
                <a16:creationId xmlns:a16="http://schemas.microsoft.com/office/drawing/2014/main" id="{CAD75671-62AB-4991-A133-EECC4EC60666}"/>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22859" y="-1397264"/>
            <a:ext cx="1061822" cy="1061822"/>
          </a:xfrm>
          <a:prstGeom prst="rect">
            <a:avLst/>
          </a:prstGeom>
        </p:spPr>
      </p:pic>
    </p:spTree>
    <p:extLst>
      <p:ext uri="{BB962C8B-B14F-4D97-AF65-F5344CB8AC3E}">
        <p14:creationId xmlns:p14="http://schemas.microsoft.com/office/powerpoint/2010/main" val="267453849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7"/>
                                        </p:tgtEl>
                                      </p:cBhvr>
                                    </p:cmd>
                                  </p:childTnLst>
                                </p:cTn>
                              </p:par>
                              <p:par>
                                <p:cTn id="7" presetID="2" presetClass="entr" presetSubtype="2" fill="hold" nodeType="withEffect">
                                  <p:stCondLst>
                                    <p:cond delay="0"/>
                                  </p:stCondLst>
                                  <p:childTnLst>
                                    <p:set>
                                      <p:cBhvr>
                                        <p:cTn id="8" dur="1" fill="hold">
                                          <p:stCondLst>
                                            <p:cond delay="0"/>
                                          </p:stCondLst>
                                        </p:cTn>
                                        <p:tgtEl>
                                          <p:spTgt spid="41"/>
                                        </p:tgtEl>
                                        <p:attrNameLst>
                                          <p:attrName>style.visibility</p:attrName>
                                        </p:attrNameLst>
                                      </p:cBhvr>
                                      <p:to>
                                        <p:strVal val="visible"/>
                                      </p:to>
                                    </p:set>
                                    <p:anim calcmode="lin" valueType="num">
                                      <p:cBhvr additive="base">
                                        <p:cTn id="9" dur="500" fill="hold"/>
                                        <p:tgtEl>
                                          <p:spTgt spid="41"/>
                                        </p:tgtEl>
                                        <p:attrNameLst>
                                          <p:attrName>ppt_x</p:attrName>
                                        </p:attrNameLst>
                                      </p:cBhvr>
                                      <p:tavLst>
                                        <p:tav tm="0">
                                          <p:val>
                                            <p:strVal val="1+#ppt_w/2"/>
                                          </p:val>
                                        </p:tav>
                                        <p:tav tm="100000">
                                          <p:val>
                                            <p:strVal val="#ppt_x"/>
                                          </p:val>
                                        </p:tav>
                                      </p:tavLst>
                                    </p:anim>
                                    <p:anim calcmode="lin" valueType="num">
                                      <p:cBhvr additive="base">
                                        <p:cTn id="10" dur="500" fill="hold"/>
                                        <p:tgtEl>
                                          <p:spTgt spid="41"/>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2" presetClass="entr" presetSubtype="8" decel="45000" fill="hold" grpId="0" nodeType="afterEffect">
                                  <p:stCondLst>
                                    <p:cond delay="0"/>
                                  </p:stCondLst>
                                  <p:iterate type="lt">
                                    <p:tmPct val="10000"/>
                                  </p:iterate>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1000" fill="hold"/>
                                        <p:tgtEl>
                                          <p:spTgt spid="18"/>
                                        </p:tgtEl>
                                        <p:attrNameLst>
                                          <p:attrName>ppt_x</p:attrName>
                                        </p:attrNameLst>
                                      </p:cBhvr>
                                      <p:tavLst>
                                        <p:tav tm="0">
                                          <p:val>
                                            <p:strVal val="0-#ppt_w/2"/>
                                          </p:val>
                                        </p:tav>
                                        <p:tav tm="100000">
                                          <p:val>
                                            <p:strVal val="#ppt_x"/>
                                          </p:val>
                                        </p:tav>
                                      </p:tavLst>
                                    </p:anim>
                                    <p:anim calcmode="lin" valueType="num">
                                      <p:cBhvr additive="base">
                                        <p:cTn id="15" dur="1000" fill="hold"/>
                                        <p:tgtEl>
                                          <p:spTgt spid="18"/>
                                        </p:tgtEl>
                                        <p:attrNameLst>
                                          <p:attrName>ppt_y</p:attrName>
                                        </p:attrNameLst>
                                      </p:cBhvr>
                                      <p:tavLst>
                                        <p:tav tm="0">
                                          <p:val>
                                            <p:strVal val="#ppt_y"/>
                                          </p:val>
                                        </p:tav>
                                        <p:tav tm="100000">
                                          <p:val>
                                            <p:strVal val="#ppt_y"/>
                                          </p:val>
                                        </p:tav>
                                      </p:tavLst>
                                    </p:anim>
                                  </p:childTnLst>
                                </p:cTn>
                              </p:par>
                            </p:childTnLst>
                          </p:cTn>
                        </p:par>
                        <p:par>
                          <p:cTn id="16" fill="hold">
                            <p:stCondLst>
                              <p:cond delay="2200"/>
                            </p:stCondLst>
                            <p:childTnLst>
                              <p:par>
                                <p:cTn id="17" presetID="12" presetClass="entr" presetSubtype="4"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1000"/>
                                        <p:tgtEl>
                                          <p:spTgt spid="17"/>
                                        </p:tgtEl>
                                        <p:attrNameLst>
                                          <p:attrName>ppt_y</p:attrName>
                                        </p:attrNameLst>
                                      </p:cBhvr>
                                      <p:tavLst>
                                        <p:tav tm="0">
                                          <p:val>
                                            <p:strVal val="#ppt_y+#ppt_h*1.125000"/>
                                          </p:val>
                                        </p:tav>
                                        <p:tav tm="100000">
                                          <p:val>
                                            <p:strVal val="#ppt_y"/>
                                          </p:val>
                                        </p:tav>
                                      </p:tavLst>
                                    </p:anim>
                                    <p:animEffect transition="in" filter="wipe(up)">
                                      <p:cBhvr>
                                        <p:cTn id="20" dur="1000"/>
                                        <p:tgtEl>
                                          <p:spTgt spid="17"/>
                                        </p:tgtEl>
                                      </p:cBhvr>
                                    </p:animEffect>
                                  </p:childTnLst>
                                </p:cTn>
                              </p:par>
                            </p:childTnLst>
                          </p:cTn>
                        </p:par>
                        <p:par>
                          <p:cTn id="21" fill="hold">
                            <p:stCondLst>
                              <p:cond delay="3200"/>
                            </p:stCondLst>
                            <p:childTnLst>
                              <p:par>
                                <p:cTn id="22" presetID="22" presetClass="entr" presetSubtype="1"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up)">
                                      <p:cBhvr>
                                        <p:cTn id="24" dur="500"/>
                                        <p:tgtEl>
                                          <p:spTgt spid="19"/>
                                        </p:tgtEl>
                                      </p:cBhvr>
                                    </p:animEffect>
                                  </p:childTnLst>
                                </p:cTn>
                              </p:par>
                            </p:childTnLst>
                          </p:cTn>
                        </p:par>
                        <p:par>
                          <p:cTn id="25" fill="hold">
                            <p:stCondLst>
                              <p:cond delay="37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42"/>
                                        </p:tgtEl>
                                        <p:attrNameLst>
                                          <p:attrName>style.visibility</p:attrName>
                                        </p:attrNameLst>
                                      </p:cBhvr>
                                      <p:to>
                                        <p:strVal val="visible"/>
                                      </p:to>
                                    </p:set>
                                    <p:anim calcmode="lin" valueType="num">
                                      <p:cBhvr>
                                        <p:cTn id="28"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42"/>
                                        </p:tgtEl>
                                        <p:attrNameLst>
                                          <p:attrName>ppt_y</p:attrName>
                                        </p:attrNameLst>
                                      </p:cBhvr>
                                      <p:tavLst>
                                        <p:tav tm="0">
                                          <p:val>
                                            <p:strVal val="#ppt_y"/>
                                          </p:val>
                                        </p:tav>
                                        <p:tav tm="100000">
                                          <p:val>
                                            <p:strVal val="#ppt_y"/>
                                          </p:val>
                                        </p:tav>
                                      </p:tavLst>
                                    </p:anim>
                                    <p:anim calcmode="lin" valueType="num">
                                      <p:cBhvr>
                                        <p:cTn id="30"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3" repeatCount="indefinite" fill="hold" display="0">
                  <p:stCondLst>
                    <p:cond delay="indefinite"/>
                  </p:stCondLst>
                  <p:endCondLst>
                    <p:cond evt="onStopAudio" delay="0">
                      <p:tgtEl>
                        <p:sldTgt/>
                      </p:tgtEl>
                    </p:cond>
                  </p:endCondLst>
                </p:cTn>
                <p:tgtEl>
                  <p:spTgt spid="47"/>
                </p:tgtEl>
              </p:cMediaNode>
            </p:audio>
          </p:childTnLst>
        </p:cTn>
      </p:par>
    </p:tnLst>
    <p:bldLst>
      <p:bldP spid="17" grpId="0"/>
      <p:bldP spid="18" grpId="0"/>
      <p:bldP spid="19" grpId="0"/>
      <p:bldP spid="4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12">
            <a:extLst>
              <a:ext uri="{FF2B5EF4-FFF2-40B4-BE49-F238E27FC236}">
                <a16:creationId xmlns:a16="http://schemas.microsoft.com/office/drawing/2014/main" id="{103AF022-88F5-492F-B6F1-F42E1F62AB14}"/>
              </a:ext>
            </a:extLst>
          </p:cNvPr>
          <p:cNvSpPr txBox="1">
            <a:spLocks noChangeArrowheads="1"/>
          </p:cNvSpPr>
          <p:nvPr/>
        </p:nvSpPr>
        <p:spPr bwMode="auto">
          <a:xfrm>
            <a:off x="1513830" y="522454"/>
            <a:ext cx="5346689"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87425"/>
            <a:r>
              <a:rPr lang="zh-CN" altLang="en-US" sz="2000" spc="600">
                <a:solidFill>
                  <a:schemeClr val="bg1"/>
                </a:solidFill>
                <a:latin typeface="方正粗宋简体" panose="03000509000000000000" pitchFamily="65" charset="-122"/>
                <a:ea typeface="方正粗宋简体" panose="03000509000000000000" pitchFamily="65" charset="-122"/>
              </a:rPr>
              <a:t>红船精神的深刻内涵</a:t>
            </a:r>
            <a:endParaRPr lang="zh-CN" altLang="en-US" spc="600" dirty="0">
              <a:solidFill>
                <a:schemeClr val="bg1"/>
              </a:solidFill>
              <a:latin typeface="方正粗宋简体" panose="03000509000000000000" pitchFamily="65" charset="-122"/>
              <a:ea typeface="方正粗宋简体" panose="03000509000000000000" pitchFamily="65" charset="-122"/>
            </a:endParaRPr>
          </a:p>
        </p:txBody>
      </p:sp>
      <p:sp>
        <p:nvSpPr>
          <p:cNvPr id="3" name="矩形 2">
            <a:extLst>
              <a:ext uri="{FF2B5EF4-FFF2-40B4-BE49-F238E27FC236}">
                <a16:creationId xmlns:a16="http://schemas.microsoft.com/office/drawing/2014/main" id="{951D4F6D-A3AD-4ECD-9CD0-F284955C576A}"/>
              </a:ext>
            </a:extLst>
          </p:cNvPr>
          <p:cNvSpPr/>
          <p:nvPr/>
        </p:nvSpPr>
        <p:spPr>
          <a:xfrm>
            <a:off x="6081486" y="2780958"/>
            <a:ext cx="5834743" cy="2677656"/>
          </a:xfrm>
          <a:prstGeom prst="rect">
            <a:avLst/>
          </a:prstGeom>
        </p:spPr>
        <p:txBody>
          <a:bodyPr wrap="square">
            <a:spAutoFit/>
          </a:bodyPr>
          <a:lstStyle/>
          <a:p>
            <a:pPr algn="just">
              <a:lnSpc>
                <a:spcPct val="150000"/>
              </a:lnSpc>
              <a:buClr>
                <a:srgbClr val="FF0000"/>
              </a:buClr>
            </a:pPr>
            <a:r>
              <a:rPr lang="zh-CN" altLang="en-US" sz="1400" spc="300" dirty="0">
                <a:latin typeface="微软雅黑" panose="020B0503020204020204" pitchFamily="34" charset="-122"/>
                <a:ea typeface="微软雅黑" panose="020B0503020204020204" pitchFamily="34" charset="-122"/>
              </a:rPr>
              <a:t>一大旧址中，习近平总书记庄严宣誓，“随时准备为党和人民牺牲一切”。誓词激荡信仰，有着“一颗为党为人民矢志奋斗的心”的共产党人，矗立起民族的精神丰碑。从焦裕禄、孔繁森、郑培民，到李保国、廖俊波、黄大年，我们的事业是靠千千万万党员的忠诚奉献而不断铸就的。进入新时代，肩负新使命，正需以奉献精神召唤亿万人民接续奋斗，永远把人民对美好生活的向往作为奋斗目标，凝聚起同心共筑中国梦的磅礴力量。</a:t>
            </a:r>
          </a:p>
        </p:txBody>
      </p:sp>
      <p:sp>
        <p:nvSpPr>
          <p:cNvPr id="4" name="矩形 3">
            <a:extLst>
              <a:ext uri="{FF2B5EF4-FFF2-40B4-BE49-F238E27FC236}">
                <a16:creationId xmlns:a16="http://schemas.microsoft.com/office/drawing/2014/main" id="{55CAFC52-989A-4516-9815-9E3B220C71A4}"/>
              </a:ext>
            </a:extLst>
          </p:cNvPr>
          <p:cNvSpPr/>
          <p:nvPr/>
        </p:nvSpPr>
        <p:spPr>
          <a:xfrm>
            <a:off x="6081486" y="1667192"/>
            <a:ext cx="5529943" cy="1113766"/>
          </a:xfrm>
          <a:prstGeom prst="rect">
            <a:avLst/>
          </a:prstGeom>
        </p:spPr>
        <p:txBody>
          <a:bodyPr wrap="square">
            <a:spAutoFit/>
          </a:bodyPr>
          <a:lstStyle/>
          <a:p>
            <a:pPr>
              <a:lnSpc>
                <a:spcPct val="150000"/>
              </a:lnSpc>
            </a:pPr>
            <a:r>
              <a:rPr lang="zh-CN" altLang="en-US" sz="2625" b="1" spc="300" dirty="0">
                <a:solidFill>
                  <a:srgbClr val="FF0000"/>
                </a:solidFill>
                <a:latin typeface="Microsoft YaHei" panose="020B0503020204020204" pitchFamily="34" charset="-122"/>
                <a:ea typeface="Microsoft YaHei" panose="020B0503020204020204" pitchFamily="34" charset="-122"/>
              </a:rPr>
              <a:t>立党为公、忠诚为民的奉献精神</a:t>
            </a:r>
            <a:endParaRPr lang="en-US" altLang="zh-CN" sz="2625" b="1" spc="300" dirty="0">
              <a:solidFill>
                <a:srgbClr val="FF0000"/>
              </a:solidFill>
              <a:latin typeface="Microsoft YaHei" panose="020B0503020204020204" pitchFamily="34" charset="-122"/>
              <a:ea typeface="Microsoft YaHei" panose="020B0503020204020204" pitchFamily="34" charset="-122"/>
            </a:endParaRPr>
          </a:p>
          <a:p>
            <a:pPr>
              <a:lnSpc>
                <a:spcPct val="150000"/>
              </a:lnSpc>
            </a:pPr>
            <a:r>
              <a:rPr lang="zh-CN" altLang="en-US" sz="1800" spc="300" dirty="0">
                <a:solidFill>
                  <a:schemeClr val="tx1">
                    <a:lumMod val="50000"/>
                    <a:lumOff val="50000"/>
                  </a:schemeClr>
                </a:solidFill>
                <a:latin typeface="Microsoft YaHei" panose="020B0503020204020204" pitchFamily="34" charset="-122"/>
                <a:ea typeface="Microsoft YaHei" panose="020B0503020204020204" pitchFamily="34" charset="-122"/>
              </a:rPr>
              <a:t>揭示了中国共产党人一心为民的崇高道德信念</a:t>
            </a:r>
            <a:endParaRPr lang="zh-CN" altLang="en-US" sz="1800" spc="300" dirty="0">
              <a:solidFill>
                <a:schemeClr val="tx1">
                  <a:lumMod val="50000"/>
                  <a:lumOff val="50000"/>
                </a:schemeClr>
              </a:solidFill>
            </a:endParaRPr>
          </a:p>
        </p:txBody>
      </p:sp>
      <p:pic>
        <p:nvPicPr>
          <p:cNvPr id="2" name="图片 1">
            <a:extLst>
              <a:ext uri="{FF2B5EF4-FFF2-40B4-BE49-F238E27FC236}">
                <a16:creationId xmlns:a16="http://schemas.microsoft.com/office/drawing/2014/main" id="{E34BEE30-96B4-4F19-9194-EF04FCECB5E4}"/>
              </a:ext>
            </a:extLst>
          </p:cNvPr>
          <p:cNvPicPr>
            <a:picLocks noChangeAspect="1"/>
          </p:cNvPicPr>
          <p:nvPr/>
        </p:nvPicPr>
        <p:blipFill rotWithShape="1">
          <a:blip r:embed="rId3"/>
          <a:srcRect l="2818" t="6090"/>
          <a:stretch/>
        </p:blipFill>
        <p:spPr>
          <a:xfrm>
            <a:off x="275771" y="2656114"/>
            <a:ext cx="5571728" cy="2718924"/>
          </a:xfrm>
          <a:prstGeom prst="rect">
            <a:avLst/>
          </a:prstGeom>
        </p:spPr>
      </p:pic>
      <p:grpSp>
        <p:nvGrpSpPr>
          <p:cNvPr id="11" name="组合 10">
            <a:extLst>
              <a:ext uri="{FF2B5EF4-FFF2-40B4-BE49-F238E27FC236}">
                <a16:creationId xmlns:a16="http://schemas.microsoft.com/office/drawing/2014/main" id="{4D6234F5-C594-4619-9ADB-8A7DCEC0AEF1}"/>
              </a:ext>
            </a:extLst>
          </p:cNvPr>
          <p:cNvGrpSpPr/>
          <p:nvPr/>
        </p:nvGrpSpPr>
        <p:grpSpPr>
          <a:xfrm>
            <a:off x="600625" y="2014559"/>
            <a:ext cx="4951048" cy="209516"/>
            <a:chOff x="5523736" y="4035430"/>
            <a:chExt cx="6601397" cy="279354"/>
          </a:xfrm>
        </p:grpSpPr>
        <p:cxnSp>
          <p:nvCxnSpPr>
            <p:cNvPr id="12" name="直接连接符 11">
              <a:extLst>
                <a:ext uri="{FF2B5EF4-FFF2-40B4-BE49-F238E27FC236}">
                  <a16:creationId xmlns:a16="http://schemas.microsoft.com/office/drawing/2014/main" id="{32368C97-4D31-42C2-B994-3427DA5161B9}"/>
                </a:ext>
              </a:extLst>
            </p:cNvPr>
            <p:cNvCxnSpPr>
              <a:cxnSpLocks/>
            </p:cNvCxnSpPr>
            <p:nvPr/>
          </p:nvCxnSpPr>
          <p:spPr>
            <a:xfrm>
              <a:off x="5523736" y="4187013"/>
              <a:ext cx="3060000" cy="0"/>
            </a:xfrm>
            <a:prstGeom prst="line">
              <a:avLst/>
            </a:prstGeom>
            <a:ln w="12700" cap="rnd">
              <a:solidFill>
                <a:srgbClr val="693C32"/>
              </a:solidFill>
              <a:prstDash val="dash"/>
              <a:round/>
            </a:ln>
          </p:spPr>
          <p:style>
            <a:lnRef idx="1">
              <a:schemeClr val="accent1"/>
            </a:lnRef>
            <a:fillRef idx="0">
              <a:schemeClr val="accent1"/>
            </a:fillRef>
            <a:effectRef idx="0">
              <a:schemeClr val="accent1"/>
            </a:effectRef>
            <a:fontRef idx="minor">
              <a:schemeClr val="tx1"/>
            </a:fontRef>
          </p:style>
        </p:cxnSp>
        <p:sp>
          <p:nvSpPr>
            <p:cNvPr id="13" name="星形: 五角 12">
              <a:extLst>
                <a:ext uri="{FF2B5EF4-FFF2-40B4-BE49-F238E27FC236}">
                  <a16:creationId xmlns:a16="http://schemas.microsoft.com/office/drawing/2014/main" id="{B29BAAAD-0F7E-49B9-9EBA-D2C9A6484302}"/>
                </a:ext>
              </a:extLst>
            </p:cNvPr>
            <p:cNvSpPr/>
            <p:nvPr/>
          </p:nvSpPr>
          <p:spPr>
            <a:xfrm>
              <a:off x="8684757" y="4035430"/>
              <a:ext cx="279354" cy="279354"/>
            </a:xfrm>
            <a:prstGeom prst="star5">
              <a:avLst>
                <a:gd name="adj" fmla="val 25458"/>
                <a:gd name="hf" fmla="val 105146"/>
                <a:gd name="vf" fmla="val 110557"/>
              </a:avLst>
            </a:prstGeom>
            <a:solidFill>
              <a:srgbClr val="FF0000"/>
            </a:solidFill>
            <a:ln>
              <a:noFill/>
            </a:ln>
            <a:effectLst/>
          </p:spPr>
          <p:txBody>
            <a:bodyPr vert="horz" wrap="square" lIns="68580" tIns="34290" rIns="68580" bIns="34290" numCol="1" anchor="t" anchorCtr="0" compatLnSpc="1">
              <a:prstTxWarp prst="textNoShape">
                <a:avLst/>
              </a:prstTxWarp>
            </a:bodyPr>
            <a:lstStyle/>
            <a:p>
              <a:endParaRPr lang="zh-CN" altLang="en-US" sz="1013"/>
            </a:p>
          </p:txBody>
        </p:sp>
        <p:cxnSp>
          <p:nvCxnSpPr>
            <p:cNvPr id="14" name="直接连接符 13">
              <a:extLst>
                <a:ext uri="{FF2B5EF4-FFF2-40B4-BE49-F238E27FC236}">
                  <a16:creationId xmlns:a16="http://schemas.microsoft.com/office/drawing/2014/main" id="{2E29C19C-0596-4BDA-9E03-64BA2C91BF54}"/>
                </a:ext>
              </a:extLst>
            </p:cNvPr>
            <p:cNvCxnSpPr>
              <a:cxnSpLocks/>
            </p:cNvCxnSpPr>
            <p:nvPr/>
          </p:nvCxnSpPr>
          <p:spPr>
            <a:xfrm>
              <a:off x="9065133" y="4187013"/>
              <a:ext cx="3060000" cy="0"/>
            </a:xfrm>
            <a:prstGeom prst="line">
              <a:avLst/>
            </a:prstGeom>
            <a:ln w="12700" cap="rnd">
              <a:solidFill>
                <a:srgbClr val="693C32"/>
              </a:solidFill>
              <a:prstDash val="dash"/>
              <a:roun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99375652"/>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16" presetClass="entr" presetSubtype="37" fill="hold" nodeType="withEffect">
                                  <p:stCondLst>
                                    <p:cond delay="1000"/>
                                  </p:stCondLst>
                                  <p:childTnLst>
                                    <p:set>
                                      <p:cBhvr>
                                        <p:cTn id="17" dur="1" fill="hold">
                                          <p:stCondLst>
                                            <p:cond delay="0"/>
                                          </p:stCondLst>
                                        </p:cTn>
                                        <p:tgtEl>
                                          <p:spTgt spid="11"/>
                                        </p:tgtEl>
                                        <p:attrNameLst>
                                          <p:attrName>style.visibility</p:attrName>
                                        </p:attrNameLst>
                                      </p:cBhvr>
                                      <p:to>
                                        <p:strVal val="visible"/>
                                      </p:to>
                                    </p:set>
                                    <p:animEffect transition="in" filter="barn(outVertical)">
                                      <p:cBhvr>
                                        <p:cTn id="18" dur="1000"/>
                                        <p:tgtEl>
                                          <p:spTgt spid="11"/>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
                                        </p:tgtEl>
                                        <p:attrNameLst>
                                          <p:attrName>style.visibility</p:attrName>
                                        </p:attrNameLst>
                                      </p:cBhvr>
                                      <p:to>
                                        <p:strVal val="visible"/>
                                      </p:to>
                                    </p:set>
                                    <p:anim calcmode="lin" valueType="num">
                                      <p:cBhvr>
                                        <p:cTn id="22"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3" dur="250" fill="hold"/>
                                        <p:tgtEl>
                                          <p:spTgt spid="3"/>
                                        </p:tgtEl>
                                        <p:attrNameLst>
                                          <p:attrName>ppt_y</p:attrName>
                                        </p:attrNameLst>
                                      </p:cBhvr>
                                      <p:tavLst>
                                        <p:tav tm="0">
                                          <p:val>
                                            <p:strVal val="#ppt_y"/>
                                          </p:val>
                                        </p:tav>
                                        <p:tav tm="100000">
                                          <p:val>
                                            <p:strVal val="#ppt_y"/>
                                          </p:val>
                                        </p:tav>
                                      </p:tavLst>
                                    </p:anim>
                                    <p:anim calcmode="lin" valueType="num">
                                      <p:cBhvr>
                                        <p:cTn id="24"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5"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25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12">
            <a:extLst>
              <a:ext uri="{FF2B5EF4-FFF2-40B4-BE49-F238E27FC236}">
                <a16:creationId xmlns:a16="http://schemas.microsoft.com/office/drawing/2014/main" id="{103AF022-88F5-492F-B6F1-F42E1F62AB14}"/>
              </a:ext>
            </a:extLst>
          </p:cNvPr>
          <p:cNvSpPr txBox="1">
            <a:spLocks noChangeArrowheads="1"/>
          </p:cNvSpPr>
          <p:nvPr/>
        </p:nvSpPr>
        <p:spPr bwMode="auto">
          <a:xfrm>
            <a:off x="1513830" y="522454"/>
            <a:ext cx="5346689"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87425"/>
            <a:r>
              <a:rPr lang="zh-CN" altLang="en-US" sz="2000" spc="600">
                <a:solidFill>
                  <a:schemeClr val="bg1"/>
                </a:solidFill>
                <a:latin typeface="方正粗宋简体" panose="03000509000000000000" pitchFamily="65" charset="-122"/>
                <a:ea typeface="方正粗宋简体" panose="03000509000000000000" pitchFamily="65" charset="-122"/>
              </a:rPr>
              <a:t>不忘初心 牢记使命</a:t>
            </a:r>
            <a:endParaRPr lang="zh-CN" altLang="en-US" spc="600" dirty="0">
              <a:solidFill>
                <a:schemeClr val="bg1"/>
              </a:solidFill>
              <a:latin typeface="方正粗宋简体" panose="03000509000000000000" pitchFamily="65" charset="-122"/>
              <a:ea typeface="方正粗宋简体" panose="03000509000000000000" pitchFamily="65" charset="-122"/>
            </a:endParaRPr>
          </a:p>
        </p:txBody>
      </p:sp>
      <p:sp>
        <p:nvSpPr>
          <p:cNvPr id="3" name="矩形 2">
            <a:extLst>
              <a:ext uri="{FF2B5EF4-FFF2-40B4-BE49-F238E27FC236}">
                <a16:creationId xmlns:a16="http://schemas.microsoft.com/office/drawing/2014/main" id="{4B15304B-9CB5-4FFA-99A8-14A97666B423}"/>
              </a:ext>
            </a:extLst>
          </p:cNvPr>
          <p:cNvSpPr/>
          <p:nvPr/>
        </p:nvSpPr>
        <p:spPr>
          <a:xfrm>
            <a:off x="3827491" y="1486413"/>
            <a:ext cx="4537018" cy="630942"/>
          </a:xfrm>
          <a:prstGeom prst="rect">
            <a:avLst/>
          </a:prstGeom>
        </p:spPr>
        <p:txBody>
          <a:bodyPr wrap="square">
            <a:spAutoFit/>
          </a:bodyPr>
          <a:lstStyle/>
          <a:p>
            <a:pPr algn="ctr"/>
            <a:r>
              <a:rPr lang="zh-CN" altLang="en-US" sz="3500" b="1" spc="300" dirty="0">
                <a:solidFill>
                  <a:srgbClr val="C00000"/>
                </a:solidFill>
                <a:latin typeface="微软雅黑" panose="020B0503020204020204" pitchFamily="34" charset="-122"/>
                <a:ea typeface="微软雅黑" panose="020B0503020204020204" pitchFamily="34" charset="-122"/>
              </a:rPr>
              <a:t>红船精神的内涵</a:t>
            </a:r>
            <a:endParaRPr lang="zh-CN" altLang="en-US" sz="3500" b="1" spc="300" dirty="0">
              <a:solidFill>
                <a:srgbClr val="C00000"/>
              </a:solidFill>
            </a:endParaRPr>
          </a:p>
        </p:txBody>
      </p:sp>
      <p:sp>
        <p:nvSpPr>
          <p:cNvPr id="4" name="矩形 3">
            <a:extLst>
              <a:ext uri="{FF2B5EF4-FFF2-40B4-BE49-F238E27FC236}">
                <a16:creationId xmlns:a16="http://schemas.microsoft.com/office/drawing/2014/main" id="{2CF0BDE6-445A-418E-9061-F85A92FB9822}"/>
              </a:ext>
            </a:extLst>
          </p:cNvPr>
          <p:cNvSpPr/>
          <p:nvPr/>
        </p:nvSpPr>
        <p:spPr>
          <a:xfrm>
            <a:off x="2011135" y="3387315"/>
            <a:ext cx="8169729" cy="1269578"/>
          </a:xfrm>
          <a:prstGeom prst="rect">
            <a:avLst/>
          </a:prstGeom>
        </p:spPr>
        <p:txBody>
          <a:bodyPr wrap="square">
            <a:spAutoFit/>
          </a:bodyPr>
          <a:lstStyle/>
          <a:p>
            <a:pPr algn="ctr">
              <a:lnSpc>
                <a:spcPct val="150000"/>
              </a:lnSpc>
              <a:buClr>
                <a:srgbClr val="FF0000"/>
              </a:buClr>
            </a:pPr>
            <a:r>
              <a:rPr lang="zh-CN" altLang="en-US" sz="1700" spc="300" dirty="0">
                <a:latin typeface="微软雅黑" panose="020B0503020204020204" pitchFamily="34" charset="-122"/>
                <a:ea typeface="微软雅黑" panose="020B0503020204020204" pitchFamily="34" charset="-122"/>
              </a:rPr>
              <a:t>正因为这样，习近平</a:t>
            </a:r>
            <a:r>
              <a:rPr lang="zh-CN" altLang="en-US" sz="1700" spc="300">
                <a:latin typeface="微软雅黑" panose="020B0503020204020204" pitchFamily="34" charset="-122"/>
                <a:ea typeface="微软雅黑" panose="020B0503020204020204" pitchFamily="34" charset="-122"/>
              </a:rPr>
              <a:t>发表于</a:t>
            </a:r>
            <a:r>
              <a:rPr lang="en-US" altLang="zh-CN" sz="1700" spc="300">
                <a:latin typeface="微软雅黑" panose="020B0503020204020204" pitchFamily="34" charset="-122"/>
                <a:ea typeface="微软雅黑" panose="020B0503020204020204" pitchFamily="34" charset="-122"/>
              </a:rPr>
              <a:t>2005</a:t>
            </a:r>
            <a:r>
              <a:rPr lang="zh-CN" altLang="en-US" sz="1700" spc="300">
                <a:latin typeface="微软雅黑" panose="020B0503020204020204" pitchFamily="34" charset="-122"/>
                <a:ea typeface="微软雅黑" panose="020B0503020204020204" pitchFamily="34" charset="-122"/>
              </a:rPr>
              <a:t>年</a:t>
            </a:r>
            <a:r>
              <a:rPr lang="en-US" altLang="zh-CN" sz="1700" spc="300">
                <a:latin typeface="微软雅黑" panose="020B0503020204020204" pitchFamily="34" charset="-122"/>
                <a:ea typeface="微软雅黑" panose="020B0503020204020204" pitchFamily="34" charset="-122"/>
              </a:rPr>
              <a:t>6</a:t>
            </a:r>
            <a:r>
              <a:rPr lang="zh-CN" altLang="en-US" sz="1700" spc="300">
                <a:latin typeface="微软雅黑" panose="020B0503020204020204" pitchFamily="34" charset="-122"/>
                <a:ea typeface="微软雅黑" panose="020B0503020204020204" pitchFamily="34" charset="-122"/>
              </a:rPr>
              <a:t>月</a:t>
            </a:r>
            <a:r>
              <a:rPr lang="en-US" altLang="zh-CN" sz="1700" spc="300">
                <a:latin typeface="微软雅黑" panose="020B0503020204020204" pitchFamily="34" charset="-122"/>
                <a:ea typeface="微软雅黑" panose="020B0503020204020204" pitchFamily="34" charset="-122"/>
              </a:rPr>
              <a:t>21</a:t>
            </a:r>
            <a:r>
              <a:rPr lang="zh-CN" altLang="en-US" sz="1700" spc="300">
                <a:latin typeface="微软雅黑" panose="020B0503020204020204" pitchFamily="34" charset="-122"/>
                <a:ea typeface="微软雅黑" panose="020B0503020204020204" pitchFamily="34" charset="-122"/>
              </a:rPr>
              <a:t>日</a:t>
            </a:r>
            <a:r>
              <a:rPr lang="en-US" altLang="zh-CN" sz="1700" spc="300">
                <a:latin typeface="微软雅黑" panose="020B0503020204020204" pitchFamily="34" charset="-122"/>
                <a:ea typeface="微软雅黑" panose="020B0503020204020204" pitchFamily="34" charset="-122"/>
              </a:rPr>
              <a:t>《</a:t>
            </a:r>
            <a:r>
              <a:rPr lang="zh-CN" altLang="en-US" sz="1700" spc="300">
                <a:latin typeface="微软雅黑" panose="020B0503020204020204" pitchFamily="34" charset="-122"/>
                <a:ea typeface="微软雅黑" panose="020B0503020204020204" pitchFamily="34" charset="-122"/>
              </a:rPr>
              <a:t>光明日报</a:t>
            </a:r>
            <a:r>
              <a:rPr lang="en-US" altLang="zh-CN" sz="1700" spc="300" dirty="0">
                <a:latin typeface="微软雅黑" panose="020B0503020204020204" pitchFamily="34" charset="-122"/>
                <a:ea typeface="微软雅黑" panose="020B0503020204020204" pitchFamily="34" charset="-122"/>
              </a:rPr>
              <a:t>》</a:t>
            </a:r>
            <a:r>
              <a:rPr lang="zh-CN" altLang="en-US" sz="1700" spc="300" dirty="0">
                <a:latin typeface="微软雅黑" panose="020B0503020204020204" pitchFamily="34" charset="-122"/>
                <a:ea typeface="微软雅黑" panose="020B0503020204020204" pitchFamily="34" charset="-122"/>
              </a:rPr>
              <a:t>的“弘扬‘红船精神’走在时代前列”这篇文章中，用两句话对红船精神的历史地位做了一个明确而又深刻</a:t>
            </a:r>
            <a:r>
              <a:rPr lang="zh-CN" altLang="en-US" sz="1700" spc="300">
                <a:latin typeface="微软雅黑" panose="020B0503020204020204" pitchFamily="34" charset="-122"/>
                <a:ea typeface="微软雅黑" panose="020B0503020204020204" pitchFamily="34" charset="-122"/>
              </a:rPr>
              <a:t>的概括</a:t>
            </a:r>
            <a:endParaRPr lang="zh-CN" altLang="en-US" sz="1700" spc="300"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AC9BBE6A-8A1F-4FFC-86A4-C3E150F60DB6}"/>
              </a:ext>
            </a:extLst>
          </p:cNvPr>
          <p:cNvSpPr/>
          <p:nvPr/>
        </p:nvSpPr>
        <p:spPr>
          <a:xfrm>
            <a:off x="414962" y="2627954"/>
            <a:ext cx="3497982" cy="478104"/>
          </a:xfrm>
          <a:prstGeom prst="rect">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00" b="1">
                <a:solidFill>
                  <a:srgbClr val="FEFDF8"/>
                </a:solidFill>
                <a:latin typeface="微软雅黑" panose="020B0503020204020204" pitchFamily="34" charset="-122"/>
                <a:ea typeface="微软雅黑" panose="020B0503020204020204" pitchFamily="34" charset="-122"/>
              </a:rPr>
              <a:t>反映的是中国共产党的建党精神</a:t>
            </a:r>
            <a:endParaRPr lang="zh-CN" altLang="en-US" sz="1700" b="1" dirty="0">
              <a:solidFill>
                <a:srgbClr val="FEFDF8"/>
              </a:solidFill>
            </a:endParaRPr>
          </a:p>
        </p:txBody>
      </p:sp>
      <p:sp>
        <p:nvSpPr>
          <p:cNvPr id="6" name="矩形 5">
            <a:extLst>
              <a:ext uri="{FF2B5EF4-FFF2-40B4-BE49-F238E27FC236}">
                <a16:creationId xmlns:a16="http://schemas.microsoft.com/office/drawing/2014/main" id="{D02D3A2B-6DF8-4962-B9FB-87E9AAF36425}"/>
              </a:ext>
            </a:extLst>
          </p:cNvPr>
          <p:cNvSpPr/>
          <p:nvPr/>
        </p:nvSpPr>
        <p:spPr>
          <a:xfrm>
            <a:off x="4065814" y="2627954"/>
            <a:ext cx="3497982" cy="478104"/>
          </a:xfrm>
          <a:prstGeom prst="rect">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00" b="1" dirty="0">
                <a:solidFill>
                  <a:srgbClr val="FEFDF8"/>
                </a:solidFill>
                <a:latin typeface="微软雅黑" panose="020B0503020204020204" pitchFamily="34" charset="-122"/>
                <a:ea typeface="微软雅黑" panose="020B0503020204020204" pitchFamily="34" charset="-122"/>
              </a:rPr>
              <a:t>反映的是我们党内在的文化标签</a:t>
            </a:r>
            <a:endParaRPr lang="zh-CN" altLang="en-US" sz="1700" b="1" dirty="0">
              <a:solidFill>
                <a:srgbClr val="FEFDF8"/>
              </a:solidFill>
            </a:endParaRPr>
          </a:p>
        </p:txBody>
      </p:sp>
      <p:sp>
        <p:nvSpPr>
          <p:cNvPr id="7" name="矩形 6">
            <a:extLst>
              <a:ext uri="{FF2B5EF4-FFF2-40B4-BE49-F238E27FC236}">
                <a16:creationId xmlns:a16="http://schemas.microsoft.com/office/drawing/2014/main" id="{6C3D1340-9C3B-4578-A5D2-C220038133A4}"/>
              </a:ext>
            </a:extLst>
          </p:cNvPr>
          <p:cNvSpPr/>
          <p:nvPr/>
        </p:nvSpPr>
        <p:spPr>
          <a:xfrm>
            <a:off x="7716667" y="2627954"/>
            <a:ext cx="4097962" cy="478104"/>
          </a:xfrm>
          <a:prstGeom prst="rect">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00" b="1">
                <a:solidFill>
                  <a:srgbClr val="FEFDF8"/>
                </a:solidFill>
                <a:latin typeface="微软雅黑" panose="020B0503020204020204" pitchFamily="34" charset="-122"/>
                <a:ea typeface="微软雅黑" panose="020B0503020204020204" pitchFamily="34" charset="-122"/>
              </a:rPr>
              <a:t>反映的是我们党内最核心的一种价值要求</a:t>
            </a:r>
            <a:endParaRPr lang="zh-CN" altLang="en-US" sz="1700" b="1" dirty="0">
              <a:solidFill>
                <a:srgbClr val="FEFDF8"/>
              </a:solidFill>
            </a:endParaRPr>
          </a:p>
        </p:txBody>
      </p:sp>
    </p:spTree>
    <p:extLst>
      <p:ext uri="{BB962C8B-B14F-4D97-AF65-F5344CB8AC3E}">
        <p14:creationId xmlns:p14="http://schemas.microsoft.com/office/powerpoint/2010/main" val="1417748629"/>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1000" fill="hold"/>
                                        <p:tgtEl>
                                          <p:spTgt spid="3"/>
                                        </p:tgtEl>
                                        <p:attrNameLst>
                                          <p:attrName>ppt_w</p:attrName>
                                        </p:attrNameLst>
                                      </p:cBhvr>
                                      <p:tavLst>
                                        <p:tav tm="0">
                                          <p:val>
                                            <p:fltVal val="0"/>
                                          </p:val>
                                        </p:tav>
                                        <p:tav tm="100000">
                                          <p:val>
                                            <p:strVal val="#ppt_w"/>
                                          </p:val>
                                        </p:tav>
                                      </p:tavLst>
                                    </p:anim>
                                    <p:anim calcmode="lin" valueType="num">
                                      <p:cBhvr>
                                        <p:cTn id="11" dur="1000" fill="hold"/>
                                        <p:tgtEl>
                                          <p:spTgt spid="3"/>
                                        </p:tgtEl>
                                        <p:attrNameLst>
                                          <p:attrName>ppt_h</p:attrName>
                                        </p:attrNameLst>
                                      </p:cBhvr>
                                      <p:tavLst>
                                        <p:tav tm="0">
                                          <p:val>
                                            <p:fltVal val="0"/>
                                          </p:val>
                                        </p:tav>
                                        <p:tav tm="100000">
                                          <p:val>
                                            <p:strVal val="#ppt_h"/>
                                          </p:val>
                                        </p:tav>
                                      </p:tavLst>
                                    </p:anim>
                                    <p:animEffect transition="in" filter="fade">
                                      <p:cBhvr>
                                        <p:cTn id="12" dur="1000"/>
                                        <p:tgtEl>
                                          <p:spTgt spid="3"/>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1000"/>
                                        <p:tgtEl>
                                          <p:spTgt spid="5"/>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1000"/>
                                        <p:tgtEl>
                                          <p:spTgt spid="6"/>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1000"/>
                                        <p:tgtEl>
                                          <p:spTgt spid="7"/>
                                        </p:tgtEl>
                                      </p:cBhvr>
                                    </p:animEffect>
                                  </p:childTnLst>
                                </p:cTn>
                              </p:par>
                            </p:childTnLst>
                          </p:cTn>
                        </p:par>
                        <p:par>
                          <p:cTn id="23" fill="hold">
                            <p:stCondLst>
                              <p:cond delay="20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4"/>
                                        </p:tgtEl>
                                        <p:attrNameLst>
                                          <p:attrName>style.visibility</p:attrName>
                                        </p:attrNameLst>
                                      </p:cBhvr>
                                      <p:to>
                                        <p:strVal val="visible"/>
                                      </p:to>
                                    </p:set>
                                    <p:anim calcmode="lin" valueType="num">
                                      <p:cBhvr>
                                        <p:cTn id="26"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7" dur="250" fill="hold"/>
                                        <p:tgtEl>
                                          <p:spTgt spid="4"/>
                                        </p:tgtEl>
                                        <p:attrNameLst>
                                          <p:attrName>ppt_y</p:attrName>
                                        </p:attrNameLst>
                                      </p:cBhvr>
                                      <p:tavLst>
                                        <p:tav tm="0">
                                          <p:val>
                                            <p:strVal val="#ppt_y"/>
                                          </p:val>
                                        </p:tav>
                                        <p:tav tm="100000">
                                          <p:val>
                                            <p:strVal val="#ppt_y"/>
                                          </p:val>
                                        </p:tav>
                                      </p:tavLst>
                                    </p:anim>
                                    <p:anim calcmode="lin" valueType="num">
                                      <p:cBhvr>
                                        <p:cTn id="28"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9"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0" dur="25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4" grpId="0"/>
      <p:bldP spid="5" grpId="0" animBg="1"/>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12">
            <a:extLst>
              <a:ext uri="{FF2B5EF4-FFF2-40B4-BE49-F238E27FC236}">
                <a16:creationId xmlns:a16="http://schemas.microsoft.com/office/drawing/2014/main" id="{103AF022-88F5-492F-B6F1-F42E1F62AB14}"/>
              </a:ext>
            </a:extLst>
          </p:cNvPr>
          <p:cNvSpPr txBox="1">
            <a:spLocks noChangeArrowheads="1"/>
          </p:cNvSpPr>
          <p:nvPr/>
        </p:nvSpPr>
        <p:spPr bwMode="auto">
          <a:xfrm>
            <a:off x="1513830" y="522454"/>
            <a:ext cx="5346689"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87425"/>
            <a:r>
              <a:rPr lang="zh-CN" altLang="en-US" sz="2000" spc="600">
                <a:solidFill>
                  <a:schemeClr val="bg1"/>
                </a:solidFill>
                <a:latin typeface="方正粗宋简体" panose="03000509000000000000" pitchFamily="65" charset="-122"/>
                <a:ea typeface="方正粗宋简体" panose="03000509000000000000" pitchFamily="65" charset="-122"/>
              </a:rPr>
              <a:t>不忘初心 牢记使命</a:t>
            </a:r>
            <a:endParaRPr lang="zh-CN" altLang="en-US" spc="600" dirty="0">
              <a:solidFill>
                <a:schemeClr val="bg1"/>
              </a:solidFill>
              <a:latin typeface="方正粗宋简体" panose="03000509000000000000" pitchFamily="65" charset="-122"/>
              <a:ea typeface="方正粗宋简体" panose="03000509000000000000" pitchFamily="65" charset="-122"/>
            </a:endParaRPr>
          </a:p>
        </p:txBody>
      </p:sp>
      <p:sp>
        <p:nvSpPr>
          <p:cNvPr id="4" name="矩形 3">
            <a:extLst>
              <a:ext uri="{FF2B5EF4-FFF2-40B4-BE49-F238E27FC236}">
                <a16:creationId xmlns:a16="http://schemas.microsoft.com/office/drawing/2014/main" id="{E93247DE-554C-4F79-B1C8-DAEA603EE93F}"/>
              </a:ext>
            </a:extLst>
          </p:cNvPr>
          <p:cNvSpPr/>
          <p:nvPr/>
        </p:nvSpPr>
        <p:spPr>
          <a:xfrm>
            <a:off x="1791497" y="1694821"/>
            <a:ext cx="8609005" cy="1731243"/>
          </a:xfrm>
          <a:prstGeom prst="rect">
            <a:avLst/>
          </a:prstGeom>
        </p:spPr>
        <p:txBody>
          <a:bodyPr wrap="square">
            <a:spAutoFit/>
          </a:bodyPr>
          <a:lstStyle/>
          <a:p>
            <a:pPr algn="just">
              <a:lnSpc>
                <a:spcPct val="150000"/>
              </a:lnSpc>
              <a:buClr>
                <a:srgbClr val="FF0000"/>
              </a:buClr>
            </a:pPr>
            <a:r>
              <a:rPr lang="zh-CN" altLang="en-US" sz="2000" b="1" spc="300" dirty="0">
                <a:solidFill>
                  <a:srgbClr val="FF0000"/>
                </a:solidFill>
                <a:latin typeface="微软雅黑" panose="020B0503020204020204" pitchFamily="34" charset="-122"/>
                <a:ea typeface="微软雅黑" panose="020B0503020204020204" pitchFamily="34" charset="-122"/>
              </a:rPr>
              <a:t>“红船精神”是中国革命精神之源。</a:t>
            </a:r>
            <a:r>
              <a:rPr lang="zh-CN" altLang="en-US" sz="1700" spc="300" dirty="0">
                <a:latin typeface="微软雅黑" panose="020B0503020204020204" pitchFamily="34" charset="-122"/>
                <a:ea typeface="微软雅黑" panose="020B0503020204020204" pitchFamily="34" charset="-122"/>
              </a:rPr>
              <a:t>中国革命精神，既包括民主革命时期，也包括社会主义革命，当然也包括我们今天改革发展，在这个时代浪潮中所产生的种种精神就是中国的革命精神。但这种革命精神的源头就在共产党的创建所蕴含的这种红色基因，今天我们称之为“红船精神”。</a:t>
            </a:r>
          </a:p>
        </p:txBody>
      </p:sp>
      <p:sp>
        <p:nvSpPr>
          <p:cNvPr id="8" name="矩形 7">
            <a:extLst>
              <a:ext uri="{FF2B5EF4-FFF2-40B4-BE49-F238E27FC236}">
                <a16:creationId xmlns:a16="http://schemas.microsoft.com/office/drawing/2014/main" id="{D92A7143-FD87-43A6-B230-6B9CB9AFFABF}"/>
              </a:ext>
            </a:extLst>
          </p:cNvPr>
          <p:cNvSpPr/>
          <p:nvPr/>
        </p:nvSpPr>
        <p:spPr>
          <a:xfrm>
            <a:off x="1820525" y="3560896"/>
            <a:ext cx="8594491" cy="2123658"/>
          </a:xfrm>
          <a:prstGeom prst="rect">
            <a:avLst/>
          </a:prstGeom>
        </p:spPr>
        <p:txBody>
          <a:bodyPr wrap="square">
            <a:spAutoFit/>
          </a:bodyPr>
          <a:lstStyle/>
          <a:p>
            <a:pPr algn="just">
              <a:lnSpc>
                <a:spcPct val="150000"/>
              </a:lnSpc>
              <a:buClr>
                <a:srgbClr val="FF0000"/>
              </a:buClr>
            </a:pPr>
            <a:r>
              <a:rPr lang="zh-CN" altLang="en-US" sz="2000" b="1" spc="300" dirty="0">
                <a:solidFill>
                  <a:srgbClr val="FF0000"/>
                </a:solidFill>
                <a:latin typeface="微软雅黑" panose="020B0503020204020204" pitchFamily="34" charset="-122"/>
                <a:ea typeface="微软雅黑" panose="020B0503020204020204" pitchFamily="34" charset="-122"/>
              </a:rPr>
              <a:t>“红船精神”是党的先进性之源。</a:t>
            </a:r>
            <a:r>
              <a:rPr lang="zh-CN" altLang="en-US" sz="1700" spc="300" dirty="0">
                <a:latin typeface="微软雅黑" panose="020B0503020204020204" pitchFamily="34" charset="-122"/>
                <a:ea typeface="微软雅黑" panose="020B0503020204020204" pitchFamily="34" charset="-122"/>
              </a:rPr>
              <a:t>这两句话具有内在的相同性，但中国革命精神之源是从历史的内在逻辑来阐述的，而党的先进性之源更多的是站在我们这个时代的角度。我们今天共产党开展先进性建设，我们需要用我们精神的源动力，它的源动力是什么？就是早期共产党人给我们今天的共产党人所提供的这种精神风范，这种风范我们称之为“红船精神”。</a:t>
            </a:r>
          </a:p>
        </p:txBody>
      </p:sp>
    </p:spTree>
    <p:extLst>
      <p:ext uri="{BB962C8B-B14F-4D97-AF65-F5344CB8AC3E}">
        <p14:creationId xmlns:p14="http://schemas.microsoft.com/office/powerpoint/2010/main" val="2215911201"/>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
                                        </p:tgtEl>
                                        <p:attrNameLst>
                                          <p:attrName>style.visibility</p:attrName>
                                        </p:attrNameLst>
                                      </p:cBhvr>
                                      <p:to>
                                        <p:strVal val="visible"/>
                                      </p:to>
                                    </p:set>
                                    <p:anim calcmode="lin" valueType="num">
                                      <p:cBhvr>
                                        <p:cTn id="11"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2" dur="250" fill="hold"/>
                                        <p:tgtEl>
                                          <p:spTgt spid="4"/>
                                        </p:tgtEl>
                                        <p:attrNameLst>
                                          <p:attrName>ppt_y</p:attrName>
                                        </p:attrNameLst>
                                      </p:cBhvr>
                                      <p:tavLst>
                                        <p:tav tm="0">
                                          <p:val>
                                            <p:strVal val="#ppt_y"/>
                                          </p:val>
                                        </p:tav>
                                        <p:tav tm="100000">
                                          <p:val>
                                            <p:strVal val="#ppt_y"/>
                                          </p:val>
                                        </p:tav>
                                      </p:tavLst>
                                    </p:anim>
                                    <p:anim calcmode="lin" valueType="num">
                                      <p:cBhvr>
                                        <p:cTn id="13"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4"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250" tmFilter="0,0; .5, 1; 1, 1"/>
                                        <p:tgtEl>
                                          <p:spTgt spid="4"/>
                                        </p:tgtEl>
                                      </p:cBhvr>
                                    </p:animEffect>
                                  </p:childTnLst>
                                </p:cTn>
                              </p:par>
                            </p:childTnLst>
                          </p:cTn>
                        </p:par>
                        <p:par>
                          <p:cTn id="16" fill="hold">
                            <p:stCondLst>
                              <p:cond delay="3875"/>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cBhvr>
                                        <p:cTn id="19" dur="2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0" dur="250" fill="hold"/>
                                        <p:tgtEl>
                                          <p:spTgt spid="8"/>
                                        </p:tgtEl>
                                        <p:attrNameLst>
                                          <p:attrName>ppt_y</p:attrName>
                                        </p:attrNameLst>
                                      </p:cBhvr>
                                      <p:tavLst>
                                        <p:tav tm="0">
                                          <p:val>
                                            <p:strVal val="#ppt_y"/>
                                          </p:val>
                                        </p:tav>
                                        <p:tav tm="100000">
                                          <p:val>
                                            <p:strVal val="#ppt_y"/>
                                          </p:val>
                                        </p:tav>
                                      </p:tavLst>
                                    </p:anim>
                                    <p:anim calcmode="lin" valueType="num">
                                      <p:cBhvr>
                                        <p:cTn id="21" dur="2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2" dur="2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25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5081647D-07A6-45C2-A7C1-96A2B3DBF2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891"/>
            <a:ext cx="12190413" cy="6906275"/>
          </a:xfrm>
          <a:prstGeom prst="rect">
            <a:avLst/>
          </a:prstGeom>
        </p:spPr>
      </p:pic>
      <p:grpSp>
        <p:nvGrpSpPr>
          <p:cNvPr id="48" name="组合 47">
            <a:extLst>
              <a:ext uri="{FF2B5EF4-FFF2-40B4-BE49-F238E27FC236}">
                <a16:creationId xmlns:a16="http://schemas.microsoft.com/office/drawing/2014/main" id="{2FACAD4C-30FA-4854-8BEA-205267EBC527}"/>
              </a:ext>
            </a:extLst>
          </p:cNvPr>
          <p:cNvGrpSpPr/>
          <p:nvPr/>
        </p:nvGrpSpPr>
        <p:grpSpPr>
          <a:xfrm>
            <a:off x="3307038" y="3629168"/>
            <a:ext cx="5533924" cy="558814"/>
            <a:chOff x="6248400" y="708707"/>
            <a:chExt cx="5533924" cy="558814"/>
          </a:xfrm>
        </p:grpSpPr>
        <p:sp>
          <p:nvSpPr>
            <p:cNvPr id="49" name="文本框 48">
              <a:extLst>
                <a:ext uri="{FF2B5EF4-FFF2-40B4-BE49-F238E27FC236}">
                  <a16:creationId xmlns:a16="http://schemas.microsoft.com/office/drawing/2014/main" id="{5F0E5B38-0B64-437D-80DB-6F8AACEA3CEF}"/>
                </a:ext>
              </a:extLst>
            </p:cNvPr>
            <p:cNvSpPr txBox="1"/>
            <p:nvPr/>
          </p:nvSpPr>
          <p:spPr>
            <a:xfrm>
              <a:off x="6807919" y="708707"/>
              <a:ext cx="4974405" cy="558813"/>
            </a:xfrm>
            <a:prstGeom prst="rect">
              <a:avLst/>
            </a:prstGeom>
            <a:solidFill>
              <a:schemeClr val="bg1">
                <a:lumMod val="95000"/>
              </a:schemeClr>
            </a:solidFill>
            <a:ln>
              <a:noFill/>
              <a:prstDash val="lgDashDot"/>
            </a:ln>
          </p:spPr>
          <p:txBody>
            <a:bodyPr wrap="square" rtlCol="0" anchor="ctr" anchorCtr="1">
              <a:noAutofit/>
            </a:bodyPr>
            <a:lstStyle>
              <a:defPPr>
                <a:defRPr lang="zh-CN"/>
              </a:defPPr>
              <a:lvl1pPr>
                <a:defRPr sz="2800" b="1" spc="300">
                  <a:solidFill>
                    <a:srgbClr val="FF0000"/>
                  </a:solidFill>
                  <a:latin typeface="微软雅黑" panose="020B0503020204020204" pitchFamily="34" charset="-122"/>
                  <a:ea typeface="微软雅黑" panose="020B0503020204020204" pitchFamily="34" charset="-122"/>
                  <a:cs typeface="+mn-ea"/>
                </a:defRPr>
              </a:lvl1pPr>
            </a:lstStyle>
            <a:p>
              <a:r>
                <a:rPr lang="zh-CN" altLang="en-US" sz="2500"/>
                <a:t>红船精神对我党的重要意义</a:t>
              </a:r>
              <a:endParaRPr lang="zh-CN" altLang="en-US" sz="2500" dirty="0"/>
            </a:p>
          </p:txBody>
        </p:sp>
        <p:sp>
          <p:nvSpPr>
            <p:cNvPr id="50" name="圆角矩形 35">
              <a:extLst>
                <a:ext uri="{FF2B5EF4-FFF2-40B4-BE49-F238E27FC236}">
                  <a16:creationId xmlns:a16="http://schemas.microsoft.com/office/drawing/2014/main" id="{7C514A16-4B8E-4CAF-B733-1668D756CD9F}"/>
                </a:ext>
              </a:extLst>
            </p:cNvPr>
            <p:cNvSpPr/>
            <p:nvPr/>
          </p:nvSpPr>
          <p:spPr>
            <a:xfrm>
              <a:off x="6248400" y="708708"/>
              <a:ext cx="559519" cy="558813"/>
            </a:xfrm>
            <a:prstGeom prst="roundRect">
              <a:avLst>
                <a:gd name="adj" fmla="val 0"/>
              </a:avLst>
            </a:prstGeom>
            <a:solidFill>
              <a:srgbClr val="EF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bg1"/>
                  </a:solidFill>
                  <a:latin typeface="Impact" panose="020B0806030902050204" pitchFamily="34" charset="0"/>
                  <a:ea typeface="微软雅黑" panose="020B0503020204020204" pitchFamily="34" charset="-122"/>
                </a:rPr>
                <a:t>02</a:t>
              </a:r>
              <a:endParaRPr lang="zh-CN" altLang="en-US" sz="2400" dirty="0">
                <a:solidFill>
                  <a:schemeClr val="bg1"/>
                </a:solidFill>
                <a:latin typeface="Impact" panose="020B0806030902050204" pitchFamily="34" charset="0"/>
                <a:ea typeface="微软雅黑" panose="020B0503020204020204" pitchFamily="34" charset="-122"/>
              </a:endParaRPr>
            </a:p>
          </p:txBody>
        </p:sp>
      </p:grpSp>
      <p:pic>
        <p:nvPicPr>
          <p:cNvPr id="15" name="图片 14">
            <a:extLst>
              <a:ext uri="{FF2B5EF4-FFF2-40B4-BE49-F238E27FC236}">
                <a16:creationId xmlns:a16="http://schemas.microsoft.com/office/drawing/2014/main" id="{79CA235B-395E-4C40-B918-68E8659CAEE9}"/>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600" b="95600" l="400" r="99200"/>
                    </a14:imgEffect>
                  </a14:imgLayer>
                </a14:imgProps>
              </a:ext>
              <a:ext uri="{28A0092B-C50C-407E-A947-70E740481C1C}">
                <a14:useLocalDpi xmlns:a14="http://schemas.microsoft.com/office/drawing/2010/main" val="0"/>
              </a:ext>
            </a:extLst>
          </a:blip>
          <a:stretch>
            <a:fillRect/>
          </a:stretch>
        </p:blipFill>
        <p:spPr>
          <a:xfrm>
            <a:off x="4615543" y="830999"/>
            <a:ext cx="2901188" cy="2901188"/>
          </a:xfrm>
          <a:prstGeom prst="rect">
            <a:avLst/>
          </a:prstGeom>
        </p:spPr>
      </p:pic>
      <p:pic>
        <p:nvPicPr>
          <p:cNvPr id="19" name="Picture 4" descr="C:\Users\Administrator\Desktop\07_sc.jb51.png">
            <a:extLst>
              <a:ext uri="{FF2B5EF4-FFF2-40B4-BE49-F238E27FC236}">
                <a16:creationId xmlns:a16="http://schemas.microsoft.com/office/drawing/2014/main" id="{5226C086-2D15-40A8-8B6A-D369B991C8B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6415314" y="3824220"/>
            <a:ext cx="5778610" cy="30611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9852126"/>
      </p:ext>
    </p:extLst>
  </p:cSld>
  <p:clrMapOvr>
    <a:masterClrMapping/>
  </p:clrMapOvr>
  <mc:AlternateContent xmlns:mc="http://schemas.openxmlformats.org/markup-compatibility/2006">
    <mc:Choice xmlns:p14="http://schemas.microsoft.com/office/powerpoint/2010/main" Requires="p14">
      <p:transition spd="slow" p14:dur="4000" advClick="0" advTm="0">
        <p14:vortex dir="r"/>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14:presetBounceEnd="42000">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14:bounceEnd="42000">
                                          <p:cBhvr additive="base">
                                            <p:cTn id="13" dur="500" fill="hold"/>
                                            <p:tgtEl>
                                              <p:spTgt spid="15"/>
                                            </p:tgtEl>
                                            <p:attrNameLst>
                                              <p:attrName>ppt_x</p:attrName>
                                            </p:attrNameLst>
                                          </p:cBhvr>
                                          <p:tavLst>
                                            <p:tav tm="0">
                                              <p:val>
                                                <p:strVal val="1+#ppt_w/2"/>
                                              </p:val>
                                            </p:tav>
                                            <p:tav tm="100000">
                                              <p:val>
                                                <p:strVal val="#ppt_x"/>
                                              </p:val>
                                            </p:tav>
                                          </p:tavLst>
                                        </p:anim>
                                        <p:anim calcmode="lin" valueType="num" p14:bounceEnd="42000">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48"/>
                                            </p:tgtEl>
                                            <p:attrNameLst>
                                              <p:attrName>style.visibility</p:attrName>
                                            </p:attrNameLst>
                                          </p:cBhvr>
                                          <p:to>
                                            <p:strVal val="visible"/>
                                          </p:to>
                                        </p:set>
                                        <p:anim calcmode="lin" valueType="num">
                                          <p:cBhvr additive="base">
                                            <p:cTn id="18" dur="500" fill="hold"/>
                                            <p:tgtEl>
                                              <p:spTgt spid="48"/>
                                            </p:tgtEl>
                                            <p:attrNameLst>
                                              <p:attrName>ppt_x</p:attrName>
                                            </p:attrNameLst>
                                          </p:cBhvr>
                                          <p:tavLst>
                                            <p:tav tm="0">
                                              <p:val>
                                                <p:strVal val="1+#ppt_w/2"/>
                                              </p:val>
                                            </p:tav>
                                            <p:tav tm="100000">
                                              <p:val>
                                                <p:strVal val="#ppt_x"/>
                                              </p:val>
                                            </p:tav>
                                          </p:tavLst>
                                        </p:anim>
                                        <p:anim calcmode="lin" valueType="num">
                                          <p:cBhvr additive="base">
                                            <p:cTn id="19"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48"/>
                                            </p:tgtEl>
                                            <p:attrNameLst>
                                              <p:attrName>style.visibility</p:attrName>
                                            </p:attrNameLst>
                                          </p:cBhvr>
                                          <p:to>
                                            <p:strVal val="visible"/>
                                          </p:to>
                                        </p:set>
                                        <p:anim calcmode="lin" valueType="num">
                                          <p:cBhvr additive="base">
                                            <p:cTn id="18" dur="500" fill="hold"/>
                                            <p:tgtEl>
                                              <p:spTgt spid="48"/>
                                            </p:tgtEl>
                                            <p:attrNameLst>
                                              <p:attrName>ppt_x</p:attrName>
                                            </p:attrNameLst>
                                          </p:cBhvr>
                                          <p:tavLst>
                                            <p:tav tm="0">
                                              <p:val>
                                                <p:strVal val="1+#ppt_w/2"/>
                                              </p:val>
                                            </p:tav>
                                            <p:tav tm="100000">
                                              <p:val>
                                                <p:strVal val="#ppt_x"/>
                                              </p:val>
                                            </p:tav>
                                          </p:tavLst>
                                        </p:anim>
                                        <p:anim calcmode="lin" valueType="num">
                                          <p:cBhvr additive="base">
                                            <p:cTn id="19"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12">
            <a:extLst>
              <a:ext uri="{FF2B5EF4-FFF2-40B4-BE49-F238E27FC236}">
                <a16:creationId xmlns:a16="http://schemas.microsoft.com/office/drawing/2014/main" id="{103AF022-88F5-492F-B6F1-F42E1F62AB14}"/>
              </a:ext>
            </a:extLst>
          </p:cNvPr>
          <p:cNvSpPr txBox="1">
            <a:spLocks noChangeArrowheads="1"/>
          </p:cNvSpPr>
          <p:nvPr/>
        </p:nvSpPr>
        <p:spPr bwMode="auto">
          <a:xfrm>
            <a:off x="1513830" y="522454"/>
            <a:ext cx="5346689"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87425"/>
            <a:r>
              <a:rPr lang="zh-CN" altLang="en-US" sz="2000" spc="600">
                <a:solidFill>
                  <a:schemeClr val="bg1"/>
                </a:solidFill>
                <a:latin typeface="方正粗宋简体" panose="03000509000000000000" pitchFamily="65" charset="-122"/>
                <a:ea typeface="方正粗宋简体" panose="03000509000000000000" pitchFamily="65" charset="-122"/>
              </a:rPr>
              <a:t>红船精神是思想武器</a:t>
            </a:r>
            <a:endParaRPr lang="zh-CN" altLang="en-US" spc="600" dirty="0">
              <a:solidFill>
                <a:schemeClr val="bg1"/>
              </a:solidFill>
              <a:latin typeface="方正粗宋简体" panose="03000509000000000000" pitchFamily="65" charset="-122"/>
              <a:ea typeface="方正粗宋简体" panose="03000509000000000000" pitchFamily="65" charset="-122"/>
            </a:endParaRPr>
          </a:p>
        </p:txBody>
      </p:sp>
      <p:sp>
        <p:nvSpPr>
          <p:cNvPr id="5" name="矩形 4">
            <a:extLst>
              <a:ext uri="{FF2B5EF4-FFF2-40B4-BE49-F238E27FC236}">
                <a16:creationId xmlns:a16="http://schemas.microsoft.com/office/drawing/2014/main" id="{DEDC2447-C792-42CE-8C47-4872E040BAAB}"/>
              </a:ext>
            </a:extLst>
          </p:cNvPr>
          <p:cNvSpPr/>
          <p:nvPr/>
        </p:nvSpPr>
        <p:spPr>
          <a:xfrm>
            <a:off x="4495943" y="1607591"/>
            <a:ext cx="7130000" cy="1477328"/>
          </a:xfrm>
          <a:prstGeom prst="rect">
            <a:avLst/>
          </a:prstGeom>
        </p:spPr>
        <p:txBody>
          <a:bodyPr wrap="square">
            <a:spAutoFit/>
          </a:bodyPr>
          <a:lstStyle/>
          <a:p>
            <a:pPr>
              <a:lnSpc>
                <a:spcPct val="150000"/>
              </a:lnSpc>
              <a:buClr>
                <a:srgbClr val="FF0000"/>
              </a:buClr>
            </a:pPr>
            <a:r>
              <a:rPr lang="zh-CN" altLang="en-US" sz="1500" spc="300" dirty="0">
                <a:solidFill>
                  <a:schemeClr val="tx1">
                    <a:lumMod val="85000"/>
                    <a:lumOff val="15000"/>
                  </a:schemeClr>
                </a:solidFill>
                <a:latin typeface="微软雅黑" panose="020B0503020204020204" pitchFamily="34" charset="-122"/>
                <a:ea typeface="微软雅黑" panose="020B0503020204020204" pitchFamily="34" charset="-122"/>
              </a:rPr>
              <a:t>这个思想武器对我们来说，最主要的是在于要正确地认识和坚持发展马克思主义。我们前面讲了党的创建是马克思主义的产物，我们党不断的发展靠的是马克思主义的指引以及我们党对待理论的</a:t>
            </a:r>
            <a:r>
              <a:rPr lang="zh-CN" altLang="en-US" sz="1500" spc="300">
                <a:solidFill>
                  <a:schemeClr val="tx1">
                    <a:lumMod val="85000"/>
                    <a:lumOff val="15000"/>
                  </a:schemeClr>
                </a:solidFill>
                <a:latin typeface="微软雅黑" panose="020B0503020204020204" pitchFamily="34" charset="-122"/>
                <a:ea typeface="微软雅黑" panose="020B0503020204020204" pitchFamily="34" charset="-122"/>
              </a:rPr>
              <a:t>正确态度</a:t>
            </a:r>
            <a:r>
              <a:rPr lang="en-US" altLang="zh-CN" sz="1500" spc="30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500" spc="300">
                <a:solidFill>
                  <a:schemeClr val="tx1">
                    <a:lumMod val="85000"/>
                    <a:lumOff val="15000"/>
                  </a:schemeClr>
                </a:solidFill>
                <a:latin typeface="微软雅黑" panose="020B0503020204020204" pitchFamily="34" charset="-122"/>
                <a:ea typeface="微软雅黑" panose="020B0503020204020204" pitchFamily="34" charset="-122"/>
              </a:rPr>
              <a:t>与</a:t>
            </a:r>
            <a:r>
              <a:rPr lang="zh-CN" altLang="en-US" sz="1500" spc="300" dirty="0">
                <a:solidFill>
                  <a:schemeClr val="tx1">
                    <a:lumMod val="85000"/>
                    <a:lumOff val="15000"/>
                  </a:schemeClr>
                </a:solidFill>
                <a:latin typeface="微软雅黑" panose="020B0503020204020204" pitchFamily="34" charset="-122"/>
                <a:ea typeface="微软雅黑" panose="020B0503020204020204" pitchFamily="34" charset="-122"/>
              </a:rPr>
              <a:t>时俱进。</a:t>
            </a:r>
          </a:p>
        </p:txBody>
      </p:sp>
      <p:sp>
        <p:nvSpPr>
          <p:cNvPr id="8" name="矩形 7">
            <a:extLst>
              <a:ext uri="{FF2B5EF4-FFF2-40B4-BE49-F238E27FC236}">
                <a16:creationId xmlns:a16="http://schemas.microsoft.com/office/drawing/2014/main" id="{4B8E927E-7C8A-451F-81E5-3F106AC8E408}"/>
              </a:ext>
            </a:extLst>
          </p:cNvPr>
          <p:cNvSpPr/>
          <p:nvPr/>
        </p:nvSpPr>
        <p:spPr>
          <a:xfrm>
            <a:off x="4495943" y="3173514"/>
            <a:ext cx="7130000" cy="2169825"/>
          </a:xfrm>
          <a:prstGeom prst="rect">
            <a:avLst/>
          </a:prstGeom>
        </p:spPr>
        <p:txBody>
          <a:bodyPr wrap="square">
            <a:spAutoFit/>
          </a:bodyPr>
          <a:lstStyle/>
          <a:p>
            <a:pPr>
              <a:lnSpc>
                <a:spcPct val="150000"/>
              </a:lnSpc>
              <a:buClr>
                <a:srgbClr val="FF0000"/>
              </a:buClr>
            </a:pPr>
            <a:r>
              <a:rPr lang="zh-CN" altLang="en-US" sz="1500" spc="300" dirty="0">
                <a:solidFill>
                  <a:schemeClr val="tx1">
                    <a:lumMod val="85000"/>
                    <a:lumOff val="15000"/>
                  </a:schemeClr>
                </a:solidFill>
                <a:latin typeface="微软雅黑" panose="020B0503020204020204" pitchFamily="34" charset="-122"/>
                <a:ea typeface="微软雅黑" panose="020B0503020204020204" pitchFamily="34" charset="-122"/>
              </a:rPr>
              <a:t>我们党的各个历史阶段，有了毛泽东思想、邓小平理论、“三个代表”重要思想、科学发展观、习近平新时代中国特色社会主义思想。对今天的共产党人来说，红船精神给我们的一个现实启示就是要有一个科学的理论指引，没了理论就没有方向，没了理论我们就没有一个思想的武器，没有理论我们的前行就失去了最根本的指引。所以红船精神给我们的很大的现实价值意义，就是我们要有科学的理论指引。</a:t>
            </a:r>
          </a:p>
        </p:txBody>
      </p:sp>
      <p:pic>
        <p:nvPicPr>
          <p:cNvPr id="2" name="图片 1">
            <a:extLst>
              <a:ext uri="{FF2B5EF4-FFF2-40B4-BE49-F238E27FC236}">
                <a16:creationId xmlns:a16="http://schemas.microsoft.com/office/drawing/2014/main" id="{FEAEE8D8-A849-4863-BDEF-A55A540A152A}"/>
              </a:ext>
            </a:extLst>
          </p:cNvPr>
          <p:cNvPicPr>
            <a:picLocks noChangeAspect="1"/>
          </p:cNvPicPr>
          <p:nvPr/>
        </p:nvPicPr>
        <p:blipFill>
          <a:blip r:embed="rId3"/>
          <a:stretch>
            <a:fillRect/>
          </a:stretch>
        </p:blipFill>
        <p:spPr>
          <a:xfrm>
            <a:off x="779884" y="1593077"/>
            <a:ext cx="3371429" cy="386666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72207882"/>
      </p:ext>
    </p:extLst>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500"/>
                                        <p:tgtEl>
                                          <p:spTgt spid="5"/>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12">
            <a:extLst>
              <a:ext uri="{FF2B5EF4-FFF2-40B4-BE49-F238E27FC236}">
                <a16:creationId xmlns:a16="http://schemas.microsoft.com/office/drawing/2014/main" id="{103AF022-88F5-492F-B6F1-F42E1F62AB14}"/>
              </a:ext>
            </a:extLst>
          </p:cNvPr>
          <p:cNvSpPr txBox="1">
            <a:spLocks noChangeArrowheads="1"/>
          </p:cNvSpPr>
          <p:nvPr/>
        </p:nvSpPr>
        <p:spPr bwMode="auto">
          <a:xfrm>
            <a:off x="1513830" y="522454"/>
            <a:ext cx="5346689"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87425"/>
            <a:r>
              <a:rPr lang="zh-CN" altLang="en-US" sz="2000" spc="600">
                <a:solidFill>
                  <a:schemeClr val="bg1"/>
                </a:solidFill>
                <a:latin typeface="方正粗宋简体" panose="03000509000000000000" pitchFamily="65" charset="-122"/>
                <a:ea typeface="方正粗宋简体" panose="03000509000000000000" pitchFamily="65" charset="-122"/>
              </a:rPr>
              <a:t>红船精神是精神支柱</a:t>
            </a:r>
            <a:endParaRPr lang="zh-CN" altLang="en-US" spc="600" dirty="0">
              <a:solidFill>
                <a:schemeClr val="bg1"/>
              </a:solidFill>
              <a:latin typeface="方正粗宋简体" panose="03000509000000000000" pitchFamily="65" charset="-122"/>
              <a:ea typeface="方正粗宋简体" panose="03000509000000000000" pitchFamily="65" charset="-122"/>
            </a:endParaRPr>
          </a:p>
        </p:txBody>
      </p:sp>
      <p:sp>
        <p:nvSpPr>
          <p:cNvPr id="3" name="矩形 2">
            <a:extLst>
              <a:ext uri="{FF2B5EF4-FFF2-40B4-BE49-F238E27FC236}">
                <a16:creationId xmlns:a16="http://schemas.microsoft.com/office/drawing/2014/main" id="{3120D900-2D3E-4A02-8407-9C6FCA1164EC}"/>
              </a:ext>
            </a:extLst>
          </p:cNvPr>
          <p:cNvSpPr/>
          <p:nvPr/>
        </p:nvSpPr>
        <p:spPr>
          <a:xfrm>
            <a:off x="4522287" y="2778673"/>
            <a:ext cx="7408457" cy="2446824"/>
          </a:xfrm>
          <a:prstGeom prst="rect">
            <a:avLst/>
          </a:prstGeom>
        </p:spPr>
        <p:txBody>
          <a:bodyPr wrap="square">
            <a:spAutoFit/>
          </a:bodyPr>
          <a:lstStyle/>
          <a:p>
            <a:pPr algn="just">
              <a:lnSpc>
                <a:spcPct val="150000"/>
              </a:lnSpc>
              <a:buClr>
                <a:srgbClr val="FF0000"/>
              </a:buClr>
            </a:pPr>
            <a:r>
              <a:rPr lang="zh-CN" altLang="en-US" sz="1700" spc="300" dirty="0">
                <a:latin typeface="微软雅黑" panose="020B0503020204020204" pitchFamily="34" charset="-122"/>
                <a:ea typeface="微软雅黑" panose="020B0503020204020204" pitchFamily="34" charset="-122"/>
              </a:rPr>
              <a:t>红船精神给我们的现实价值意义还在于它的精神支撑。这个精神支撑更主要的是在社会主义市场经济条件下，我们怎样来坚定理想，怎么来坚定信念。我们说理想信念是共产党人的精神之“钙”，也是早期共产党人包括共产党在各个革命建设时期不断前行的最根本的精神动力。所以对今天的共产党人来说，弘扬红船精神，坚定理想信念，确立我们的精神支柱，显得尤为重要。</a:t>
            </a:r>
          </a:p>
        </p:txBody>
      </p:sp>
      <p:pic>
        <p:nvPicPr>
          <p:cNvPr id="4" name="图片 3">
            <a:extLst>
              <a:ext uri="{FF2B5EF4-FFF2-40B4-BE49-F238E27FC236}">
                <a16:creationId xmlns:a16="http://schemas.microsoft.com/office/drawing/2014/main" id="{B6F07A72-B5D2-407E-B5D8-44E04ABC59E4}"/>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t="8567" r="6971" b="6905"/>
          <a:stretch/>
        </p:blipFill>
        <p:spPr>
          <a:xfrm>
            <a:off x="376523" y="1737968"/>
            <a:ext cx="4092123" cy="3487529"/>
          </a:xfrm>
          <a:prstGeom prst="rect">
            <a:avLst/>
          </a:prstGeom>
        </p:spPr>
      </p:pic>
      <p:sp>
        <p:nvSpPr>
          <p:cNvPr id="5" name="矩形 4">
            <a:extLst>
              <a:ext uri="{FF2B5EF4-FFF2-40B4-BE49-F238E27FC236}">
                <a16:creationId xmlns:a16="http://schemas.microsoft.com/office/drawing/2014/main" id="{81EF2DE9-E063-40A2-83C6-67ED3D600EBF}"/>
              </a:ext>
            </a:extLst>
          </p:cNvPr>
          <p:cNvSpPr/>
          <p:nvPr/>
        </p:nvSpPr>
        <p:spPr>
          <a:xfrm>
            <a:off x="4559993" y="1955327"/>
            <a:ext cx="2274799" cy="49758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a:solidFill>
                  <a:srgbClr val="FEFDF8"/>
                </a:solidFill>
                <a:latin typeface="+mn-ea"/>
              </a:rPr>
              <a:t>坚定理想信念</a:t>
            </a:r>
          </a:p>
        </p:txBody>
      </p:sp>
      <p:sp>
        <p:nvSpPr>
          <p:cNvPr id="6" name="矩形 5">
            <a:extLst>
              <a:ext uri="{FF2B5EF4-FFF2-40B4-BE49-F238E27FC236}">
                <a16:creationId xmlns:a16="http://schemas.microsoft.com/office/drawing/2014/main" id="{002427E0-342F-4836-9BFA-71CD0A3A611B}"/>
              </a:ext>
            </a:extLst>
          </p:cNvPr>
          <p:cNvSpPr/>
          <p:nvPr/>
        </p:nvSpPr>
        <p:spPr>
          <a:xfrm>
            <a:off x="7048089" y="1955327"/>
            <a:ext cx="2274799" cy="49758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a:solidFill>
                  <a:srgbClr val="FEFDF8"/>
                </a:solidFill>
                <a:latin typeface="+mn-ea"/>
              </a:rPr>
              <a:t>牢固精神支柱</a:t>
            </a:r>
          </a:p>
        </p:txBody>
      </p:sp>
    </p:spTree>
    <p:extLst>
      <p:ext uri="{BB962C8B-B14F-4D97-AF65-F5344CB8AC3E}">
        <p14:creationId xmlns:p14="http://schemas.microsoft.com/office/powerpoint/2010/main" val="589848709"/>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 presetClass="entr" presetSubtype="4" decel="4500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1500" fill="hold"/>
                                        <p:tgtEl>
                                          <p:spTgt spid="4"/>
                                        </p:tgtEl>
                                        <p:attrNameLst>
                                          <p:attrName>ppt_x</p:attrName>
                                        </p:attrNameLst>
                                      </p:cBhvr>
                                      <p:tavLst>
                                        <p:tav tm="0">
                                          <p:val>
                                            <p:strVal val="#ppt_x"/>
                                          </p:val>
                                        </p:tav>
                                        <p:tav tm="100000">
                                          <p:val>
                                            <p:strVal val="#ppt_x"/>
                                          </p:val>
                                        </p:tav>
                                      </p:tavLst>
                                    </p:anim>
                                    <p:anim calcmode="lin" valueType="num">
                                      <p:cBhvr additive="base">
                                        <p:cTn id="11" dur="1500" fill="hold"/>
                                        <p:tgtEl>
                                          <p:spTgt spid="4"/>
                                        </p:tgtEl>
                                        <p:attrNameLst>
                                          <p:attrName>ppt_y</p:attrName>
                                        </p:attrNameLst>
                                      </p:cBhvr>
                                      <p:tavLst>
                                        <p:tav tm="0">
                                          <p:val>
                                            <p:strVal val="1+#ppt_h/2"/>
                                          </p:val>
                                        </p:tav>
                                        <p:tav tm="100000">
                                          <p:val>
                                            <p:strVal val="#ppt_y"/>
                                          </p:val>
                                        </p:tav>
                                      </p:tavLst>
                                    </p:anim>
                                  </p:childTnLst>
                                </p:cTn>
                              </p:par>
                              <p:par>
                                <p:cTn id="12" presetID="22" presetClass="entr" presetSubtype="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1500"/>
                                        <p:tgtEl>
                                          <p:spTgt spid="5"/>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1500"/>
                                        <p:tgtEl>
                                          <p:spTgt spid="6"/>
                                        </p:tgtEl>
                                      </p:cBhvr>
                                    </p:animEffect>
                                  </p:childTnLst>
                                </p:cTn>
                              </p:par>
                            </p:childTnLst>
                          </p:cTn>
                        </p:par>
                        <p:par>
                          <p:cTn id="18" fill="hold">
                            <p:stCondLst>
                              <p:cond delay="1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
                                        </p:tgtEl>
                                        <p:attrNameLst>
                                          <p:attrName>style.visibility</p:attrName>
                                        </p:attrNameLst>
                                      </p:cBhvr>
                                      <p:to>
                                        <p:strVal val="visible"/>
                                      </p:to>
                                    </p:set>
                                    <p:anim calcmode="lin" valueType="num">
                                      <p:cBhvr>
                                        <p:cTn id="21"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
                                        </p:tgtEl>
                                        <p:attrNameLst>
                                          <p:attrName>ppt_y</p:attrName>
                                        </p:attrNameLst>
                                      </p:cBhvr>
                                      <p:tavLst>
                                        <p:tav tm="0">
                                          <p:val>
                                            <p:strVal val="#ppt_y"/>
                                          </p:val>
                                        </p:tav>
                                        <p:tav tm="100000">
                                          <p:val>
                                            <p:strVal val="#ppt_y"/>
                                          </p:val>
                                        </p:tav>
                                      </p:tavLst>
                                    </p:anim>
                                    <p:anim calcmode="lin" valueType="num">
                                      <p:cBhvr>
                                        <p:cTn id="23"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5"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12">
            <a:extLst>
              <a:ext uri="{FF2B5EF4-FFF2-40B4-BE49-F238E27FC236}">
                <a16:creationId xmlns:a16="http://schemas.microsoft.com/office/drawing/2014/main" id="{103AF022-88F5-492F-B6F1-F42E1F62AB14}"/>
              </a:ext>
            </a:extLst>
          </p:cNvPr>
          <p:cNvSpPr txBox="1">
            <a:spLocks noChangeArrowheads="1"/>
          </p:cNvSpPr>
          <p:nvPr/>
        </p:nvSpPr>
        <p:spPr bwMode="auto">
          <a:xfrm>
            <a:off x="1513830" y="522454"/>
            <a:ext cx="5346689"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87425"/>
            <a:r>
              <a:rPr lang="zh-CN" altLang="en-US" sz="2000" spc="600">
                <a:solidFill>
                  <a:schemeClr val="bg1"/>
                </a:solidFill>
                <a:latin typeface="方正粗宋简体" panose="03000509000000000000" pitchFamily="65" charset="-122"/>
                <a:ea typeface="方正粗宋简体" panose="03000509000000000000" pitchFamily="65" charset="-122"/>
              </a:rPr>
              <a:t>红船精神是道德力量</a:t>
            </a:r>
            <a:endParaRPr lang="zh-CN" altLang="en-US" spc="600" dirty="0">
              <a:solidFill>
                <a:schemeClr val="bg1"/>
              </a:solidFill>
              <a:latin typeface="方正粗宋简体" panose="03000509000000000000" pitchFamily="65" charset="-122"/>
              <a:ea typeface="方正粗宋简体" panose="03000509000000000000" pitchFamily="65" charset="-122"/>
            </a:endParaRPr>
          </a:p>
        </p:txBody>
      </p:sp>
      <p:sp>
        <p:nvSpPr>
          <p:cNvPr id="3" name="矩形 2">
            <a:extLst>
              <a:ext uri="{FF2B5EF4-FFF2-40B4-BE49-F238E27FC236}">
                <a16:creationId xmlns:a16="http://schemas.microsoft.com/office/drawing/2014/main" id="{01A2E795-1FE0-43E7-9FAA-CFA24D074820}"/>
              </a:ext>
            </a:extLst>
          </p:cNvPr>
          <p:cNvSpPr/>
          <p:nvPr/>
        </p:nvSpPr>
        <p:spPr>
          <a:xfrm>
            <a:off x="5104768" y="2522891"/>
            <a:ext cx="6821716" cy="2821542"/>
          </a:xfrm>
          <a:prstGeom prst="rect">
            <a:avLst/>
          </a:prstGeom>
        </p:spPr>
        <p:txBody>
          <a:bodyPr wrap="square">
            <a:spAutoFit/>
          </a:bodyPr>
          <a:lstStyle/>
          <a:p>
            <a:pPr algn="just">
              <a:lnSpc>
                <a:spcPct val="150000"/>
              </a:lnSpc>
              <a:buClr>
                <a:srgbClr val="FF0000"/>
              </a:buClr>
            </a:pPr>
            <a:r>
              <a:rPr lang="zh-CN" altLang="en-US" sz="1500" spc="300" dirty="0">
                <a:latin typeface="微软雅黑" panose="020B0503020204020204" pitchFamily="34" charset="-122"/>
                <a:ea typeface="微软雅黑" panose="020B0503020204020204" pitchFamily="34" charset="-122"/>
              </a:rPr>
              <a:t>对每一个共产党人来说，红船精神对我们的价值意义就是我们说的道德力量。共产党之所以能赢得群众，一方面靠的是我们有利于群众发展、有利于人民生活水平提高的政策；另一方面，靠的是共产党道德的感召力，正是由于一代又一代共产党人的道德风范感染了群众，感召了</a:t>
            </a:r>
            <a:r>
              <a:rPr lang="zh-CN" altLang="en-US" sz="1500" spc="300">
                <a:latin typeface="微软雅黑" panose="020B0503020204020204" pitchFamily="34" charset="-122"/>
                <a:ea typeface="微软雅黑" panose="020B0503020204020204" pitchFamily="34" charset="-122"/>
              </a:rPr>
              <a:t>群众。</a:t>
            </a:r>
            <a:endParaRPr lang="en-US" altLang="zh-CN" sz="1500" spc="300" dirty="0">
              <a:latin typeface="微软雅黑" panose="020B0503020204020204" pitchFamily="34" charset="-122"/>
              <a:ea typeface="微软雅黑" panose="020B0503020204020204" pitchFamily="34" charset="-122"/>
            </a:endParaRPr>
          </a:p>
          <a:p>
            <a:pPr algn="just">
              <a:lnSpc>
                <a:spcPct val="150000"/>
              </a:lnSpc>
              <a:buClr>
                <a:srgbClr val="FF0000"/>
              </a:buClr>
            </a:pPr>
            <a:r>
              <a:rPr lang="zh-CN" altLang="en-US" sz="1500" spc="300" dirty="0">
                <a:latin typeface="微软雅黑" panose="020B0503020204020204" pitchFamily="34" charset="-122"/>
                <a:ea typeface="微软雅黑" panose="020B0503020204020204" pitchFamily="34" charset="-122"/>
              </a:rPr>
              <a:t>我们必须牢记“权为民所用、情为民所系、利为民所谋”的谆谆教诲，始终不渝地为最广大人民谋利益，坚持人民利益高于一切的政德，真正干出有利于党和人民事业的政绩。</a:t>
            </a:r>
          </a:p>
        </p:txBody>
      </p:sp>
      <p:sp>
        <p:nvSpPr>
          <p:cNvPr id="5" name="矩形 4">
            <a:extLst>
              <a:ext uri="{FF2B5EF4-FFF2-40B4-BE49-F238E27FC236}">
                <a16:creationId xmlns:a16="http://schemas.microsoft.com/office/drawing/2014/main" id="{62AAA813-D6EB-40CC-8788-691F33D43D77}"/>
              </a:ext>
            </a:extLst>
          </p:cNvPr>
          <p:cNvSpPr/>
          <p:nvPr/>
        </p:nvSpPr>
        <p:spPr>
          <a:xfrm>
            <a:off x="5220881" y="1763072"/>
            <a:ext cx="2222380" cy="51567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a:solidFill>
                  <a:srgbClr val="FEFDF8"/>
                </a:solidFill>
                <a:latin typeface="+mn-ea"/>
              </a:rPr>
              <a:t>坚持根本宗旨</a:t>
            </a:r>
          </a:p>
        </p:txBody>
      </p:sp>
      <p:sp>
        <p:nvSpPr>
          <p:cNvPr id="6" name="矩形 5">
            <a:extLst>
              <a:ext uri="{FF2B5EF4-FFF2-40B4-BE49-F238E27FC236}">
                <a16:creationId xmlns:a16="http://schemas.microsoft.com/office/drawing/2014/main" id="{7690AB4B-E006-4E1D-9202-09224098EC77}"/>
              </a:ext>
            </a:extLst>
          </p:cNvPr>
          <p:cNvSpPr/>
          <p:nvPr/>
        </p:nvSpPr>
        <p:spPr>
          <a:xfrm>
            <a:off x="7655968" y="1763072"/>
            <a:ext cx="2222380" cy="51567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a:solidFill>
                  <a:srgbClr val="FEFDF8"/>
                </a:solidFill>
                <a:latin typeface="+mn-ea"/>
              </a:rPr>
              <a:t>保持血肉联系</a:t>
            </a:r>
          </a:p>
        </p:txBody>
      </p:sp>
      <p:pic>
        <p:nvPicPr>
          <p:cNvPr id="7" name="图片 6">
            <a:extLst>
              <a:ext uri="{FF2B5EF4-FFF2-40B4-BE49-F238E27FC236}">
                <a16:creationId xmlns:a16="http://schemas.microsoft.com/office/drawing/2014/main" id="{9F929211-8DAA-417C-8B26-854E5F943448}"/>
              </a:ext>
            </a:extLst>
          </p:cNvPr>
          <p:cNvPicPr>
            <a:picLocks noChangeAspect="1"/>
          </p:cNvPicPr>
          <p:nvPr/>
        </p:nvPicPr>
        <p:blipFill rotWithShape="1">
          <a:blip r:embed="rId3">
            <a:extLst>
              <a:ext uri="{28A0092B-C50C-407E-A947-70E740481C1C}">
                <a14:useLocalDpi xmlns:a14="http://schemas.microsoft.com/office/drawing/2010/main" val="0"/>
              </a:ext>
            </a:extLst>
          </a:blip>
          <a:srcRect r="15860"/>
          <a:stretch/>
        </p:blipFill>
        <p:spPr>
          <a:xfrm>
            <a:off x="449944" y="2649416"/>
            <a:ext cx="4339771" cy="257890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108444081"/>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1500"/>
                                        <p:tgtEl>
                                          <p:spTgt spid="5"/>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right)">
                                      <p:cBhvr>
                                        <p:cTn id="13" dur="1500"/>
                                        <p:tgtEl>
                                          <p:spTgt spid="6"/>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3"/>
                                        </p:tgtEl>
                                        <p:attrNameLst>
                                          <p:attrName>ppt_y</p:attrName>
                                        </p:attrNameLst>
                                      </p:cBhvr>
                                      <p:tavLst>
                                        <p:tav tm="0">
                                          <p:val>
                                            <p:strVal val="#ppt_y"/>
                                          </p:val>
                                        </p:tav>
                                        <p:tav tm="100000">
                                          <p:val>
                                            <p:strVal val="#ppt_y"/>
                                          </p:val>
                                        </p:tav>
                                      </p:tavLst>
                                    </p:anim>
                                    <p:anim calcmode="lin" valueType="num">
                                      <p:cBhvr>
                                        <p:cTn id="25"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5081647D-07A6-45C2-A7C1-96A2B3DBF2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891"/>
            <a:ext cx="12190413" cy="6906275"/>
          </a:xfrm>
          <a:prstGeom prst="rect">
            <a:avLst/>
          </a:prstGeom>
        </p:spPr>
      </p:pic>
      <p:grpSp>
        <p:nvGrpSpPr>
          <p:cNvPr id="48" name="组合 47">
            <a:extLst>
              <a:ext uri="{FF2B5EF4-FFF2-40B4-BE49-F238E27FC236}">
                <a16:creationId xmlns:a16="http://schemas.microsoft.com/office/drawing/2014/main" id="{2FACAD4C-30FA-4854-8BEA-205267EBC527}"/>
              </a:ext>
            </a:extLst>
          </p:cNvPr>
          <p:cNvGrpSpPr/>
          <p:nvPr/>
        </p:nvGrpSpPr>
        <p:grpSpPr>
          <a:xfrm>
            <a:off x="3307038" y="3629168"/>
            <a:ext cx="5865991" cy="558814"/>
            <a:chOff x="6248400" y="708707"/>
            <a:chExt cx="5865991" cy="558814"/>
          </a:xfrm>
        </p:grpSpPr>
        <p:sp>
          <p:nvSpPr>
            <p:cNvPr id="49" name="文本框 48">
              <a:extLst>
                <a:ext uri="{FF2B5EF4-FFF2-40B4-BE49-F238E27FC236}">
                  <a16:creationId xmlns:a16="http://schemas.microsoft.com/office/drawing/2014/main" id="{5F0E5B38-0B64-437D-80DB-6F8AACEA3CEF}"/>
                </a:ext>
              </a:extLst>
            </p:cNvPr>
            <p:cNvSpPr txBox="1"/>
            <p:nvPr/>
          </p:nvSpPr>
          <p:spPr>
            <a:xfrm>
              <a:off x="6807919" y="708707"/>
              <a:ext cx="5306472" cy="558813"/>
            </a:xfrm>
            <a:prstGeom prst="rect">
              <a:avLst/>
            </a:prstGeom>
            <a:solidFill>
              <a:schemeClr val="bg1">
                <a:lumMod val="95000"/>
              </a:schemeClr>
            </a:solidFill>
            <a:ln>
              <a:noFill/>
              <a:prstDash val="lgDashDot"/>
            </a:ln>
          </p:spPr>
          <p:txBody>
            <a:bodyPr wrap="square" rtlCol="0" anchor="ctr" anchorCtr="1">
              <a:noAutofit/>
            </a:bodyPr>
            <a:lstStyle>
              <a:defPPr>
                <a:defRPr lang="zh-CN"/>
              </a:defPPr>
              <a:lvl1pPr>
                <a:defRPr sz="2800" b="1" spc="300">
                  <a:solidFill>
                    <a:srgbClr val="FF0000"/>
                  </a:solidFill>
                  <a:latin typeface="微软雅黑" panose="020B0503020204020204" pitchFamily="34" charset="-122"/>
                  <a:ea typeface="微软雅黑" panose="020B0503020204020204" pitchFamily="34" charset="-122"/>
                  <a:cs typeface="+mn-ea"/>
                </a:defRPr>
              </a:lvl1pPr>
            </a:lstStyle>
            <a:p>
              <a:r>
                <a:rPr lang="zh-CN" altLang="en-US" sz="2500" spc="0"/>
                <a:t>弘扬红船精神 谱写新时代的新篇章</a:t>
              </a:r>
              <a:endParaRPr lang="zh-CN" altLang="en-US" sz="2500" spc="0" dirty="0"/>
            </a:p>
          </p:txBody>
        </p:sp>
        <p:sp>
          <p:nvSpPr>
            <p:cNvPr id="50" name="圆角矩形 35">
              <a:extLst>
                <a:ext uri="{FF2B5EF4-FFF2-40B4-BE49-F238E27FC236}">
                  <a16:creationId xmlns:a16="http://schemas.microsoft.com/office/drawing/2014/main" id="{7C514A16-4B8E-4CAF-B733-1668D756CD9F}"/>
                </a:ext>
              </a:extLst>
            </p:cNvPr>
            <p:cNvSpPr/>
            <p:nvPr/>
          </p:nvSpPr>
          <p:spPr>
            <a:xfrm>
              <a:off x="6248400" y="708708"/>
              <a:ext cx="559519" cy="558813"/>
            </a:xfrm>
            <a:prstGeom prst="roundRect">
              <a:avLst>
                <a:gd name="adj" fmla="val 0"/>
              </a:avLst>
            </a:prstGeom>
            <a:solidFill>
              <a:srgbClr val="EF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bg1"/>
                  </a:solidFill>
                  <a:latin typeface="Impact" panose="020B0806030902050204" pitchFamily="34" charset="0"/>
                  <a:ea typeface="微软雅黑" panose="020B0503020204020204" pitchFamily="34" charset="-122"/>
                </a:rPr>
                <a:t>03</a:t>
              </a:r>
              <a:endParaRPr lang="zh-CN" altLang="en-US" sz="2400" dirty="0">
                <a:solidFill>
                  <a:schemeClr val="bg1"/>
                </a:solidFill>
                <a:latin typeface="Impact" panose="020B0806030902050204" pitchFamily="34" charset="0"/>
                <a:ea typeface="微软雅黑" panose="020B0503020204020204" pitchFamily="34" charset="-122"/>
              </a:endParaRPr>
            </a:p>
          </p:txBody>
        </p:sp>
      </p:grpSp>
      <p:pic>
        <p:nvPicPr>
          <p:cNvPr id="15" name="图片 14">
            <a:extLst>
              <a:ext uri="{FF2B5EF4-FFF2-40B4-BE49-F238E27FC236}">
                <a16:creationId xmlns:a16="http://schemas.microsoft.com/office/drawing/2014/main" id="{79CA235B-395E-4C40-B918-68E8659CAEE9}"/>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600" b="95600" l="400" r="99200"/>
                    </a14:imgEffect>
                  </a14:imgLayer>
                </a14:imgProps>
              </a:ext>
              <a:ext uri="{28A0092B-C50C-407E-A947-70E740481C1C}">
                <a14:useLocalDpi xmlns:a14="http://schemas.microsoft.com/office/drawing/2010/main" val="0"/>
              </a:ext>
            </a:extLst>
          </a:blip>
          <a:stretch>
            <a:fillRect/>
          </a:stretch>
        </p:blipFill>
        <p:spPr>
          <a:xfrm>
            <a:off x="4615543" y="830999"/>
            <a:ext cx="2901188" cy="2901188"/>
          </a:xfrm>
          <a:prstGeom prst="rect">
            <a:avLst/>
          </a:prstGeom>
        </p:spPr>
      </p:pic>
      <p:pic>
        <p:nvPicPr>
          <p:cNvPr id="19" name="Picture 4" descr="C:\Users\Administrator\Desktop\07_sc.jb51.png">
            <a:extLst>
              <a:ext uri="{FF2B5EF4-FFF2-40B4-BE49-F238E27FC236}">
                <a16:creationId xmlns:a16="http://schemas.microsoft.com/office/drawing/2014/main" id="{5226C086-2D15-40A8-8B6A-D369B991C8B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6415314" y="3824220"/>
            <a:ext cx="5778610" cy="30611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7370560"/>
      </p:ext>
    </p:extLst>
  </p:cSld>
  <p:clrMapOvr>
    <a:masterClrMapping/>
  </p:clrMapOvr>
  <mc:AlternateContent xmlns:mc="http://schemas.openxmlformats.org/markup-compatibility/2006">
    <mc:Choice xmlns:p14="http://schemas.microsoft.com/office/powerpoint/2010/main" Requires="p14">
      <p:transition spd="slow" p14:dur="4000" advClick="0" advTm="0">
        <p14:vortex dir="r"/>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14:presetBounceEnd="42000">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14:bounceEnd="42000">
                                          <p:cBhvr additive="base">
                                            <p:cTn id="13" dur="500" fill="hold"/>
                                            <p:tgtEl>
                                              <p:spTgt spid="15"/>
                                            </p:tgtEl>
                                            <p:attrNameLst>
                                              <p:attrName>ppt_x</p:attrName>
                                            </p:attrNameLst>
                                          </p:cBhvr>
                                          <p:tavLst>
                                            <p:tav tm="0">
                                              <p:val>
                                                <p:strVal val="1+#ppt_w/2"/>
                                              </p:val>
                                            </p:tav>
                                            <p:tav tm="100000">
                                              <p:val>
                                                <p:strVal val="#ppt_x"/>
                                              </p:val>
                                            </p:tav>
                                          </p:tavLst>
                                        </p:anim>
                                        <p:anim calcmode="lin" valueType="num" p14:bounceEnd="42000">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48"/>
                                            </p:tgtEl>
                                            <p:attrNameLst>
                                              <p:attrName>style.visibility</p:attrName>
                                            </p:attrNameLst>
                                          </p:cBhvr>
                                          <p:to>
                                            <p:strVal val="visible"/>
                                          </p:to>
                                        </p:set>
                                        <p:anim calcmode="lin" valueType="num">
                                          <p:cBhvr additive="base">
                                            <p:cTn id="18" dur="500" fill="hold"/>
                                            <p:tgtEl>
                                              <p:spTgt spid="48"/>
                                            </p:tgtEl>
                                            <p:attrNameLst>
                                              <p:attrName>ppt_x</p:attrName>
                                            </p:attrNameLst>
                                          </p:cBhvr>
                                          <p:tavLst>
                                            <p:tav tm="0">
                                              <p:val>
                                                <p:strVal val="1+#ppt_w/2"/>
                                              </p:val>
                                            </p:tav>
                                            <p:tav tm="100000">
                                              <p:val>
                                                <p:strVal val="#ppt_x"/>
                                              </p:val>
                                            </p:tav>
                                          </p:tavLst>
                                        </p:anim>
                                        <p:anim calcmode="lin" valueType="num">
                                          <p:cBhvr additive="base">
                                            <p:cTn id="19"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48"/>
                                            </p:tgtEl>
                                            <p:attrNameLst>
                                              <p:attrName>style.visibility</p:attrName>
                                            </p:attrNameLst>
                                          </p:cBhvr>
                                          <p:to>
                                            <p:strVal val="visible"/>
                                          </p:to>
                                        </p:set>
                                        <p:anim calcmode="lin" valueType="num">
                                          <p:cBhvr additive="base">
                                            <p:cTn id="18" dur="500" fill="hold"/>
                                            <p:tgtEl>
                                              <p:spTgt spid="48"/>
                                            </p:tgtEl>
                                            <p:attrNameLst>
                                              <p:attrName>ppt_x</p:attrName>
                                            </p:attrNameLst>
                                          </p:cBhvr>
                                          <p:tavLst>
                                            <p:tav tm="0">
                                              <p:val>
                                                <p:strVal val="1+#ppt_w/2"/>
                                              </p:val>
                                            </p:tav>
                                            <p:tav tm="100000">
                                              <p:val>
                                                <p:strVal val="#ppt_x"/>
                                              </p:val>
                                            </p:tav>
                                          </p:tavLst>
                                        </p:anim>
                                        <p:anim calcmode="lin" valueType="num">
                                          <p:cBhvr additive="base">
                                            <p:cTn id="19"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12">
            <a:extLst>
              <a:ext uri="{FF2B5EF4-FFF2-40B4-BE49-F238E27FC236}">
                <a16:creationId xmlns:a16="http://schemas.microsoft.com/office/drawing/2014/main" id="{103AF022-88F5-492F-B6F1-F42E1F62AB14}"/>
              </a:ext>
            </a:extLst>
          </p:cNvPr>
          <p:cNvSpPr txBox="1">
            <a:spLocks noChangeArrowheads="1"/>
          </p:cNvSpPr>
          <p:nvPr/>
        </p:nvSpPr>
        <p:spPr bwMode="auto">
          <a:xfrm>
            <a:off x="1513830" y="522454"/>
            <a:ext cx="5346689"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87425"/>
            <a:r>
              <a:rPr lang="zh-CN" altLang="en-US" sz="2000" spc="600">
                <a:solidFill>
                  <a:schemeClr val="bg1"/>
                </a:solidFill>
                <a:latin typeface="方正粗宋简体" panose="03000509000000000000" pitchFamily="65" charset="-122"/>
                <a:ea typeface="方正粗宋简体" panose="03000509000000000000" pitchFamily="65" charset="-122"/>
              </a:rPr>
              <a:t>不忘初心 坚定信念</a:t>
            </a:r>
            <a:endParaRPr lang="zh-CN" altLang="en-US" spc="600" dirty="0">
              <a:solidFill>
                <a:schemeClr val="bg1"/>
              </a:solidFill>
              <a:latin typeface="方正粗宋简体" panose="03000509000000000000" pitchFamily="65" charset="-122"/>
              <a:ea typeface="方正粗宋简体" panose="03000509000000000000" pitchFamily="65" charset="-122"/>
            </a:endParaRPr>
          </a:p>
        </p:txBody>
      </p:sp>
      <p:sp>
        <p:nvSpPr>
          <p:cNvPr id="3" name="矩形 2">
            <a:extLst>
              <a:ext uri="{FF2B5EF4-FFF2-40B4-BE49-F238E27FC236}">
                <a16:creationId xmlns:a16="http://schemas.microsoft.com/office/drawing/2014/main" id="{717F21C5-9F59-47DE-BD7B-4D6F60105B2F}"/>
              </a:ext>
            </a:extLst>
          </p:cNvPr>
          <p:cNvSpPr/>
          <p:nvPr/>
        </p:nvSpPr>
        <p:spPr>
          <a:xfrm>
            <a:off x="1214745" y="3845299"/>
            <a:ext cx="8752115" cy="2054409"/>
          </a:xfrm>
          <a:prstGeom prst="rect">
            <a:avLst/>
          </a:prstGeom>
        </p:spPr>
        <p:txBody>
          <a:bodyPr wrap="square">
            <a:spAutoFit/>
          </a:bodyPr>
          <a:lstStyle/>
          <a:p>
            <a:pPr algn="just">
              <a:lnSpc>
                <a:spcPct val="150000"/>
              </a:lnSpc>
              <a:buClr>
                <a:srgbClr val="FF0000"/>
              </a:buClr>
            </a:pPr>
            <a:r>
              <a:rPr lang="zh-CN" altLang="en-US" sz="1700" spc="300" dirty="0">
                <a:latin typeface="微软雅黑" panose="020B0503020204020204" pitchFamily="34" charset="-122"/>
                <a:ea typeface="微软雅黑" panose="020B0503020204020204" pitchFamily="34" charset="-122"/>
              </a:rPr>
              <a:t>党的十九大，吹响了新时代推进中国特色社会主义伟大事业的嘹亮号角。下一步，我们要按照十九大报告的要求，把坚定理想信念作为党的思想建设的首要任务，教育引导机关党员牢记党的宗旨，挺起共产党人的精神脊梁，解决好世界观、人生观、价值观这个“总开关” 问题，自觉做共产主义远大理想和中国特色社会主义共同理想的坚定信仰者和忠实实践者。</a:t>
            </a:r>
          </a:p>
        </p:txBody>
      </p:sp>
      <p:sp>
        <p:nvSpPr>
          <p:cNvPr id="4" name="矩形 3">
            <a:extLst>
              <a:ext uri="{FF2B5EF4-FFF2-40B4-BE49-F238E27FC236}">
                <a16:creationId xmlns:a16="http://schemas.microsoft.com/office/drawing/2014/main" id="{2038EFC0-A8BB-4F09-A1DD-1198390770E9}"/>
              </a:ext>
            </a:extLst>
          </p:cNvPr>
          <p:cNvSpPr/>
          <p:nvPr/>
        </p:nvSpPr>
        <p:spPr>
          <a:xfrm>
            <a:off x="1214745" y="1512365"/>
            <a:ext cx="4866741" cy="1685077"/>
          </a:xfrm>
          <a:prstGeom prst="rect">
            <a:avLst/>
          </a:prstGeom>
        </p:spPr>
        <p:txBody>
          <a:bodyPr wrap="square">
            <a:spAutoFit/>
          </a:bodyPr>
          <a:lstStyle/>
          <a:p>
            <a:pPr>
              <a:lnSpc>
                <a:spcPct val="150000"/>
              </a:lnSpc>
              <a:buClr>
                <a:srgbClr val="FF0000"/>
              </a:buClr>
            </a:pPr>
            <a:r>
              <a:rPr lang="zh-CN" altLang="en-US" sz="2300" b="1" spc="300" dirty="0">
                <a:solidFill>
                  <a:srgbClr val="C00000"/>
                </a:solidFill>
                <a:latin typeface="微软雅黑" panose="020B0503020204020204" pitchFamily="34" charset="-122"/>
                <a:ea typeface="微软雅黑" panose="020B0503020204020204" pitchFamily="34" charset="-122"/>
              </a:rPr>
              <a:t>红船精神是中国革命精神之源，是党的先进性之源，具有超越时空的恒久价值和旺盛生命力</a:t>
            </a:r>
          </a:p>
        </p:txBody>
      </p:sp>
      <p:pic>
        <p:nvPicPr>
          <p:cNvPr id="5" name="图片 4">
            <a:extLst>
              <a:ext uri="{FF2B5EF4-FFF2-40B4-BE49-F238E27FC236}">
                <a16:creationId xmlns:a16="http://schemas.microsoft.com/office/drawing/2014/main" id="{2D22CEF1-7DAF-4887-ABF1-9D14ADD809A6}"/>
              </a:ext>
            </a:extLst>
          </p:cNvPr>
          <p:cNvPicPr>
            <a:picLocks noChangeAspect="1"/>
          </p:cNvPicPr>
          <p:nvPr/>
        </p:nvPicPr>
        <p:blipFill>
          <a:blip r:embed="rId3"/>
          <a:stretch>
            <a:fillRect/>
          </a:stretch>
        </p:blipFill>
        <p:spPr>
          <a:xfrm>
            <a:off x="6584059" y="1620706"/>
            <a:ext cx="3382801" cy="172853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297209421"/>
      </p:ext>
    </p:extLst>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53" presetClass="entr" presetSubtype="16" fill="hold" grpId="0" nodeType="withEffect">
                                  <p:stCondLst>
                                    <p:cond delay="750"/>
                                  </p:stCondLst>
                                  <p:childTnLst>
                                    <p:set>
                                      <p:cBhvr>
                                        <p:cTn id="9" dur="1" fill="hold">
                                          <p:stCondLst>
                                            <p:cond delay="0"/>
                                          </p:stCondLst>
                                        </p:cTn>
                                        <p:tgtEl>
                                          <p:spTgt spid="4"/>
                                        </p:tgtEl>
                                        <p:attrNameLst>
                                          <p:attrName>style.visibility</p:attrName>
                                        </p:attrNameLst>
                                      </p:cBhvr>
                                      <p:to>
                                        <p:strVal val="visible"/>
                                      </p:to>
                                    </p:set>
                                    <p:anim calcmode="lin" valueType="num">
                                      <p:cBhvr>
                                        <p:cTn id="10" dur="1000" fill="hold"/>
                                        <p:tgtEl>
                                          <p:spTgt spid="4"/>
                                        </p:tgtEl>
                                        <p:attrNameLst>
                                          <p:attrName>ppt_w</p:attrName>
                                        </p:attrNameLst>
                                      </p:cBhvr>
                                      <p:tavLst>
                                        <p:tav tm="0">
                                          <p:val>
                                            <p:fltVal val="0"/>
                                          </p:val>
                                        </p:tav>
                                        <p:tav tm="100000">
                                          <p:val>
                                            <p:strVal val="#ppt_w"/>
                                          </p:val>
                                        </p:tav>
                                      </p:tavLst>
                                    </p:anim>
                                    <p:anim calcmode="lin" valueType="num">
                                      <p:cBhvr>
                                        <p:cTn id="11" dur="1000" fill="hold"/>
                                        <p:tgtEl>
                                          <p:spTgt spid="4"/>
                                        </p:tgtEl>
                                        <p:attrNameLst>
                                          <p:attrName>ppt_h</p:attrName>
                                        </p:attrNameLst>
                                      </p:cBhvr>
                                      <p:tavLst>
                                        <p:tav tm="0">
                                          <p:val>
                                            <p:fltVal val="0"/>
                                          </p:val>
                                        </p:tav>
                                        <p:tav tm="100000">
                                          <p:val>
                                            <p:strVal val="#ppt_h"/>
                                          </p:val>
                                        </p:tav>
                                      </p:tavLst>
                                    </p:anim>
                                    <p:animEffect transition="in" filter="fade">
                                      <p:cBhvr>
                                        <p:cTn id="12" dur="1000"/>
                                        <p:tgtEl>
                                          <p:spTgt spid="4"/>
                                        </p:tgtEl>
                                      </p:cBhvr>
                                    </p:animEffect>
                                  </p:childTnLst>
                                </p:cTn>
                              </p:par>
                            </p:childTnLst>
                          </p:cTn>
                        </p:par>
                        <p:par>
                          <p:cTn id="13" fill="hold">
                            <p:stCondLst>
                              <p:cond delay="175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275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
                                        </p:tgtEl>
                                        <p:attrNameLst>
                                          <p:attrName>style.visibility</p:attrName>
                                        </p:attrNameLst>
                                      </p:cBhvr>
                                      <p:to>
                                        <p:strVal val="visible"/>
                                      </p:to>
                                    </p:set>
                                    <p:anim calcmode="lin" valueType="num">
                                      <p:cBhvr>
                                        <p:cTn id="22"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3" dur="250" fill="hold"/>
                                        <p:tgtEl>
                                          <p:spTgt spid="3"/>
                                        </p:tgtEl>
                                        <p:attrNameLst>
                                          <p:attrName>ppt_y</p:attrName>
                                        </p:attrNameLst>
                                      </p:cBhvr>
                                      <p:tavLst>
                                        <p:tav tm="0">
                                          <p:val>
                                            <p:strVal val="#ppt_y"/>
                                          </p:val>
                                        </p:tav>
                                        <p:tav tm="100000">
                                          <p:val>
                                            <p:strVal val="#ppt_y"/>
                                          </p:val>
                                        </p:tav>
                                      </p:tavLst>
                                    </p:anim>
                                    <p:anim calcmode="lin" valueType="num">
                                      <p:cBhvr>
                                        <p:cTn id="24"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5"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25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12">
            <a:extLst>
              <a:ext uri="{FF2B5EF4-FFF2-40B4-BE49-F238E27FC236}">
                <a16:creationId xmlns:a16="http://schemas.microsoft.com/office/drawing/2014/main" id="{103AF022-88F5-492F-B6F1-F42E1F62AB14}"/>
              </a:ext>
            </a:extLst>
          </p:cNvPr>
          <p:cNvSpPr txBox="1">
            <a:spLocks noChangeArrowheads="1"/>
          </p:cNvSpPr>
          <p:nvPr/>
        </p:nvSpPr>
        <p:spPr bwMode="auto">
          <a:xfrm>
            <a:off x="1513830" y="522454"/>
            <a:ext cx="5346689"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87425"/>
            <a:r>
              <a:rPr lang="zh-CN" altLang="en-US" sz="2000" spc="600">
                <a:solidFill>
                  <a:schemeClr val="bg1"/>
                </a:solidFill>
                <a:latin typeface="方正粗宋简体" panose="03000509000000000000" pitchFamily="65" charset="-122"/>
                <a:ea typeface="方正粗宋简体" panose="03000509000000000000" pitchFamily="65" charset="-122"/>
              </a:rPr>
              <a:t>赓续精神 汲取动力</a:t>
            </a:r>
          </a:p>
        </p:txBody>
      </p:sp>
      <p:sp>
        <p:nvSpPr>
          <p:cNvPr id="3" name="矩形 2">
            <a:extLst>
              <a:ext uri="{FF2B5EF4-FFF2-40B4-BE49-F238E27FC236}">
                <a16:creationId xmlns:a16="http://schemas.microsoft.com/office/drawing/2014/main" id="{022A339F-7690-4C7C-85A0-9D34C22D15EF}"/>
              </a:ext>
            </a:extLst>
          </p:cNvPr>
          <p:cNvSpPr/>
          <p:nvPr/>
        </p:nvSpPr>
        <p:spPr>
          <a:xfrm>
            <a:off x="1191986" y="1536662"/>
            <a:ext cx="3829957" cy="1685077"/>
          </a:xfrm>
          <a:prstGeom prst="rect">
            <a:avLst/>
          </a:prstGeom>
        </p:spPr>
        <p:txBody>
          <a:bodyPr wrap="square">
            <a:spAutoFit/>
          </a:bodyPr>
          <a:lstStyle/>
          <a:p>
            <a:pPr>
              <a:lnSpc>
                <a:spcPct val="150000"/>
              </a:lnSpc>
              <a:buClr>
                <a:srgbClr val="FF0000"/>
              </a:buClr>
            </a:pPr>
            <a:r>
              <a:rPr lang="zh-CN" altLang="en-US" sz="2300" b="1" spc="300" dirty="0">
                <a:solidFill>
                  <a:srgbClr val="C00000"/>
                </a:solidFill>
                <a:latin typeface="微软雅黑" panose="020B0503020204020204" pitchFamily="34" charset="-122"/>
                <a:ea typeface="微软雅黑" panose="020B0503020204020204" pitchFamily="34" charset="-122"/>
              </a:rPr>
              <a:t>当好学懂弄通、深学</a:t>
            </a:r>
            <a:r>
              <a:rPr lang="zh-CN" altLang="en-US" sz="2300" b="1" spc="300">
                <a:solidFill>
                  <a:srgbClr val="C00000"/>
                </a:solidFill>
                <a:latin typeface="微软雅黑" panose="020B0503020204020204" pitchFamily="34" charset="-122"/>
                <a:ea typeface="微软雅黑" panose="020B0503020204020204" pitchFamily="34" charset="-122"/>
              </a:rPr>
              <a:t>笃用</a:t>
            </a:r>
            <a:endParaRPr lang="en-US" altLang="zh-CN" sz="2300" b="1" spc="300" dirty="0">
              <a:solidFill>
                <a:srgbClr val="C00000"/>
              </a:solidFill>
              <a:latin typeface="微软雅黑" panose="020B0503020204020204" pitchFamily="34" charset="-122"/>
              <a:ea typeface="微软雅黑" panose="020B0503020204020204" pitchFamily="34" charset="-122"/>
            </a:endParaRPr>
          </a:p>
          <a:p>
            <a:pPr>
              <a:lnSpc>
                <a:spcPct val="150000"/>
              </a:lnSpc>
              <a:buClr>
                <a:srgbClr val="FF0000"/>
              </a:buClr>
            </a:pPr>
            <a:r>
              <a:rPr lang="zh-CN" altLang="en-US" sz="2300" b="1" spc="300" dirty="0">
                <a:solidFill>
                  <a:srgbClr val="C00000"/>
                </a:solidFill>
                <a:latin typeface="微软雅黑" panose="020B0503020204020204" pitchFamily="34" charset="-122"/>
                <a:ea typeface="微软雅黑" panose="020B0503020204020204" pitchFamily="34" charset="-122"/>
              </a:rPr>
              <a:t>习近平新时代中国特色社会主义思想的排头兵</a:t>
            </a:r>
          </a:p>
        </p:txBody>
      </p:sp>
      <p:sp>
        <p:nvSpPr>
          <p:cNvPr id="4" name="矩形 3">
            <a:extLst>
              <a:ext uri="{FF2B5EF4-FFF2-40B4-BE49-F238E27FC236}">
                <a16:creationId xmlns:a16="http://schemas.microsoft.com/office/drawing/2014/main" id="{8EE70165-0BAA-4915-90E0-1C33DC7B6F5D}"/>
              </a:ext>
            </a:extLst>
          </p:cNvPr>
          <p:cNvSpPr/>
          <p:nvPr/>
        </p:nvSpPr>
        <p:spPr>
          <a:xfrm>
            <a:off x="1241813" y="3682293"/>
            <a:ext cx="8485923" cy="2446824"/>
          </a:xfrm>
          <a:prstGeom prst="rect">
            <a:avLst/>
          </a:prstGeom>
        </p:spPr>
        <p:txBody>
          <a:bodyPr wrap="square">
            <a:spAutoFit/>
          </a:bodyPr>
          <a:lstStyle/>
          <a:p>
            <a:pPr algn="just">
              <a:lnSpc>
                <a:spcPct val="150000"/>
              </a:lnSpc>
              <a:buClr>
                <a:srgbClr val="FF0000"/>
              </a:buClr>
            </a:pPr>
            <a:r>
              <a:rPr lang="zh-CN" altLang="en-US" sz="1700" spc="300" dirty="0">
                <a:latin typeface="微软雅黑" panose="020B0503020204020204" pitchFamily="34" charset="-122"/>
                <a:ea typeface="微软雅黑" panose="020B0503020204020204" pitchFamily="34" charset="-122"/>
              </a:rPr>
              <a:t>当前和今后一个时期，我们要把学习贯彻党的十九大精神与现阶段重点工作紧密结合起来，始终坚持以习近平新时代中国特色社会主义思想为指导，大力弘扬红船精神，凝聚共识、凝聚智慧、凝聚力量，为推动新时代中国特色社会主义建设作出新贡献。</a:t>
            </a:r>
          </a:p>
          <a:p>
            <a:pPr algn="just">
              <a:lnSpc>
                <a:spcPct val="150000"/>
              </a:lnSpc>
              <a:buClr>
                <a:srgbClr val="FF0000"/>
              </a:buClr>
            </a:pPr>
            <a:r>
              <a:rPr lang="zh-CN" altLang="en-US" sz="1700" spc="300" dirty="0">
                <a:latin typeface="微软雅黑" panose="020B0503020204020204" pitchFamily="34" charset="-122"/>
                <a:ea typeface="微软雅黑" panose="020B0503020204020204" pitchFamily="34" charset="-122"/>
              </a:rPr>
              <a:t>在新征程上，结合新时代特点大力弘扬“红船精神”等宝贵精神财富，我们党员干部充满信心与力量，奋力谱写新时代中国特色社会主义新篇章。</a:t>
            </a:r>
          </a:p>
        </p:txBody>
      </p:sp>
      <p:grpSp>
        <p:nvGrpSpPr>
          <p:cNvPr id="2" name="组合 1">
            <a:extLst>
              <a:ext uri="{FF2B5EF4-FFF2-40B4-BE49-F238E27FC236}">
                <a16:creationId xmlns:a16="http://schemas.microsoft.com/office/drawing/2014/main" id="{B21D2B08-4428-4DA2-B96A-0068E0CBD22A}"/>
              </a:ext>
            </a:extLst>
          </p:cNvPr>
          <p:cNvGrpSpPr/>
          <p:nvPr/>
        </p:nvGrpSpPr>
        <p:grpSpPr>
          <a:xfrm>
            <a:off x="7432462" y="1238902"/>
            <a:ext cx="2513431" cy="2280595"/>
            <a:chOff x="8374917" y="1242992"/>
            <a:chExt cx="3177509" cy="2883156"/>
          </a:xfrm>
        </p:grpSpPr>
        <p:grpSp>
          <p:nvGrpSpPr>
            <p:cNvPr id="16" name="Group 15">
              <a:extLst>
                <a:ext uri="{FF2B5EF4-FFF2-40B4-BE49-F238E27FC236}">
                  <a16:creationId xmlns:a16="http://schemas.microsoft.com/office/drawing/2014/main" id="{0F7AEB19-61BF-49AE-9E19-CF418BF16A23}"/>
                </a:ext>
              </a:extLst>
            </p:cNvPr>
            <p:cNvGrpSpPr/>
            <p:nvPr/>
          </p:nvGrpSpPr>
          <p:grpSpPr>
            <a:xfrm>
              <a:off x="8374917" y="1242992"/>
              <a:ext cx="3177509" cy="2883156"/>
              <a:chOff x="859362" y="1276350"/>
              <a:chExt cx="3179238" cy="2884724"/>
            </a:xfrm>
          </p:grpSpPr>
          <p:pic>
            <p:nvPicPr>
              <p:cNvPr id="17" name="Picture 16">
                <a:extLst>
                  <a:ext uri="{FF2B5EF4-FFF2-40B4-BE49-F238E27FC236}">
                    <a16:creationId xmlns:a16="http://schemas.microsoft.com/office/drawing/2014/main" id="{73A6B096-545C-4D0F-807D-667485EB51B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2134" t="10550" r="21733" b="13050"/>
              <a:stretch/>
            </p:blipFill>
            <p:spPr>
              <a:xfrm>
                <a:off x="859362" y="1276350"/>
                <a:ext cx="3179238" cy="2884724"/>
              </a:xfrm>
              <a:prstGeom prst="rect">
                <a:avLst/>
              </a:prstGeom>
            </p:spPr>
          </p:pic>
          <p:sp>
            <p:nvSpPr>
              <p:cNvPr id="18" name="Rectangle 17">
                <a:extLst>
                  <a:ext uri="{FF2B5EF4-FFF2-40B4-BE49-F238E27FC236}">
                    <a16:creationId xmlns:a16="http://schemas.microsoft.com/office/drawing/2014/main" id="{A26A697A-D7D4-47C9-A109-E5E9230D992F}"/>
                  </a:ext>
                </a:extLst>
              </p:cNvPr>
              <p:cNvSpPr/>
              <p:nvPr/>
            </p:nvSpPr>
            <p:spPr>
              <a:xfrm>
                <a:off x="1063624" y="1597642"/>
                <a:ext cx="2743407" cy="1712197"/>
              </a:xfrm>
              <a:prstGeom prst="rect">
                <a:avLst/>
              </a:prstGeom>
              <a:solidFill>
                <a:schemeClr val="bg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C00000"/>
                  </a:solidFill>
                </a:endParaRPr>
              </a:p>
            </p:txBody>
          </p:sp>
        </p:grpSp>
        <p:sp>
          <p:nvSpPr>
            <p:cNvPr id="19" name="矩形 18">
              <a:extLst>
                <a:ext uri="{FF2B5EF4-FFF2-40B4-BE49-F238E27FC236}">
                  <a16:creationId xmlns:a16="http://schemas.microsoft.com/office/drawing/2014/main" id="{0D168319-622A-487E-B8EA-1BE566AE88DA}"/>
                </a:ext>
              </a:extLst>
            </p:cNvPr>
            <p:cNvSpPr/>
            <p:nvPr/>
          </p:nvSpPr>
          <p:spPr>
            <a:xfrm>
              <a:off x="8553432" y="1506387"/>
              <a:ext cx="2846019" cy="1798535"/>
            </a:xfrm>
            <a:prstGeom prst="rect">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Picture 8" descr="黄色的党徵">
              <a:extLst>
                <a:ext uri="{FF2B5EF4-FFF2-40B4-BE49-F238E27FC236}">
                  <a16:creationId xmlns:a16="http://schemas.microsoft.com/office/drawing/2014/main" id="{DE2FBF0D-B4F7-453A-A007-40E9583906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78195" y="1733118"/>
              <a:ext cx="1396491" cy="1196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297834320"/>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31" presetClass="entr" presetSubtype="0" fill="hold" grpId="0" nodeType="withEffect">
                                  <p:stCondLst>
                                    <p:cond delay="0"/>
                                  </p:stCondLst>
                                  <p:iterate type="lt">
                                    <p:tmPct val="1111"/>
                                  </p:iterate>
                                  <p:childTnLst>
                                    <p:set>
                                      <p:cBhvr>
                                        <p:cTn id="9" dur="1" fill="hold">
                                          <p:stCondLst>
                                            <p:cond delay="0"/>
                                          </p:stCondLst>
                                        </p:cTn>
                                        <p:tgtEl>
                                          <p:spTgt spid="3"/>
                                        </p:tgtEl>
                                        <p:attrNameLst>
                                          <p:attrName>style.visibility</p:attrName>
                                        </p:attrNameLst>
                                      </p:cBhvr>
                                      <p:to>
                                        <p:strVal val="visible"/>
                                      </p:to>
                                    </p:set>
                                    <p:anim calcmode="lin" valueType="num">
                                      <p:cBhvr>
                                        <p:cTn id="10" dur="750" fill="hold"/>
                                        <p:tgtEl>
                                          <p:spTgt spid="3"/>
                                        </p:tgtEl>
                                        <p:attrNameLst>
                                          <p:attrName>ppt_w</p:attrName>
                                        </p:attrNameLst>
                                      </p:cBhvr>
                                      <p:tavLst>
                                        <p:tav tm="0">
                                          <p:val>
                                            <p:fltVal val="0"/>
                                          </p:val>
                                        </p:tav>
                                        <p:tav tm="100000">
                                          <p:val>
                                            <p:strVal val="#ppt_w"/>
                                          </p:val>
                                        </p:tav>
                                      </p:tavLst>
                                    </p:anim>
                                    <p:anim calcmode="lin" valueType="num">
                                      <p:cBhvr>
                                        <p:cTn id="11" dur="750" fill="hold"/>
                                        <p:tgtEl>
                                          <p:spTgt spid="3"/>
                                        </p:tgtEl>
                                        <p:attrNameLst>
                                          <p:attrName>ppt_h</p:attrName>
                                        </p:attrNameLst>
                                      </p:cBhvr>
                                      <p:tavLst>
                                        <p:tav tm="0">
                                          <p:val>
                                            <p:fltVal val="0"/>
                                          </p:val>
                                        </p:tav>
                                        <p:tav tm="100000">
                                          <p:val>
                                            <p:strVal val="#ppt_h"/>
                                          </p:val>
                                        </p:tav>
                                      </p:tavLst>
                                    </p:anim>
                                    <p:anim calcmode="lin" valueType="num">
                                      <p:cBhvr>
                                        <p:cTn id="12" dur="750" fill="hold"/>
                                        <p:tgtEl>
                                          <p:spTgt spid="3"/>
                                        </p:tgtEl>
                                        <p:attrNameLst>
                                          <p:attrName>style.rotation</p:attrName>
                                        </p:attrNameLst>
                                      </p:cBhvr>
                                      <p:tavLst>
                                        <p:tav tm="0">
                                          <p:val>
                                            <p:fltVal val="90"/>
                                          </p:val>
                                        </p:tav>
                                        <p:tav tm="100000">
                                          <p:val>
                                            <p:fltVal val="0"/>
                                          </p:val>
                                        </p:tav>
                                      </p:tavLst>
                                    </p:anim>
                                    <p:animEffect transition="in" filter="fade">
                                      <p:cBhvr>
                                        <p:cTn id="13" dur="750"/>
                                        <p:tgtEl>
                                          <p:spTgt spid="3"/>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0"/>
                                        <p:tgtEl>
                                          <p:spTgt spid="4"/>
                                        </p:tgtEl>
                                        <p:attrNameLst>
                                          <p:attrName>ppt_y</p:attrName>
                                        </p:attrNameLst>
                                      </p:cBhvr>
                                      <p:tavLst>
                                        <p:tav tm="0">
                                          <p:val>
                                            <p:strVal val="#ppt_y+#ppt_h*1.125000"/>
                                          </p:val>
                                        </p:tav>
                                        <p:tav tm="100000">
                                          <p:val>
                                            <p:strVal val="#ppt_y"/>
                                          </p:val>
                                        </p:tav>
                                      </p:tavLst>
                                    </p:anim>
                                    <p:animEffect transition="in" filter="wipe(up)">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C8260EDE-71F6-4955-B3AC-A76A6A530E43}"/>
              </a:ext>
            </a:extLst>
          </p:cNvPr>
          <p:cNvSpPr/>
          <p:nvPr/>
        </p:nvSpPr>
        <p:spPr>
          <a:xfrm>
            <a:off x="-42571" y="667378"/>
            <a:ext cx="2917371" cy="12150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500" b="1">
                <a:solidFill>
                  <a:srgbClr val="F9F9F3"/>
                </a:solidFill>
                <a:latin typeface="微软雅黑" panose="020B0503020204020204" pitchFamily="34" charset="-122"/>
                <a:ea typeface="微软雅黑" panose="020B0503020204020204" pitchFamily="34" charset="-122"/>
              </a:rPr>
              <a:t>前 言</a:t>
            </a:r>
            <a:endParaRPr lang="zh-CN" altLang="en-US" sz="4500" b="1" dirty="0">
              <a:solidFill>
                <a:srgbClr val="F9F9F3"/>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17CAB984-3C0A-4C7E-87BA-FE2582C2360C}"/>
              </a:ext>
            </a:extLst>
          </p:cNvPr>
          <p:cNvSpPr/>
          <p:nvPr/>
        </p:nvSpPr>
        <p:spPr>
          <a:xfrm>
            <a:off x="5196113" y="2529731"/>
            <a:ext cx="6831649" cy="2677656"/>
          </a:xfrm>
          <a:prstGeom prst="rect">
            <a:avLst/>
          </a:prstGeom>
        </p:spPr>
        <p:txBody>
          <a:bodyPr wrap="square">
            <a:spAutoFit/>
          </a:bodyPr>
          <a:lstStyle/>
          <a:p>
            <a:pPr algn="just">
              <a:lnSpc>
                <a:spcPct val="150000"/>
              </a:lnSpc>
              <a:buClr>
                <a:srgbClr val="FF0000"/>
              </a:buClr>
            </a:pPr>
            <a:r>
              <a:rPr lang="en-US" altLang="zh-CN" sz="1600" spc="300" dirty="0">
                <a:solidFill>
                  <a:schemeClr val="tx1">
                    <a:lumMod val="85000"/>
                    <a:lumOff val="15000"/>
                  </a:schemeClr>
                </a:solidFill>
                <a:latin typeface="微软雅黑" panose="020B0503020204020204" pitchFamily="34" charset="-122"/>
                <a:ea typeface="微软雅黑" panose="020B0503020204020204" pitchFamily="34" charset="-122"/>
              </a:rPr>
              <a:t>96</a:t>
            </a:r>
            <a:r>
              <a:rPr lang="zh-CN" altLang="en-US" sz="1600" spc="300" dirty="0">
                <a:solidFill>
                  <a:schemeClr val="tx1">
                    <a:lumMod val="85000"/>
                    <a:lumOff val="15000"/>
                  </a:schemeClr>
                </a:solidFill>
                <a:latin typeface="微软雅黑" panose="020B0503020204020204" pitchFamily="34" charset="-122"/>
                <a:ea typeface="微软雅黑" panose="020B0503020204020204" pitchFamily="34" charset="-122"/>
              </a:rPr>
              <a:t>年前，一个伟大的政党</a:t>
            </a:r>
            <a:r>
              <a:rPr lang="en-US" altLang="zh-CN" sz="1600" spc="3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spc="300" dirty="0">
                <a:solidFill>
                  <a:schemeClr val="tx1">
                    <a:lumMod val="85000"/>
                    <a:lumOff val="15000"/>
                  </a:schemeClr>
                </a:solidFill>
                <a:latin typeface="微软雅黑" panose="020B0503020204020204" pitchFamily="34" charset="-122"/>
                <a:ea typeface="微软雅黑" panose="020B0503020204020204" pitchFamily="34" charset="-122"/>
              </a:rPr>
              <a:t>中国共产党诞生在南湖的红船上。今天，当中国共产党已经由一个革命政党发展为世界上最大的执政党，中华民族的历史使命已经由实现民族解放变为迈向伟大民族复兴，中国特色社会主义也进入了新时代，我们唯有始终以习近平总书记提出和阐释的</a:t>
            </a:r>
            <a:r>
              <a:rPr lang="zh-CN" altLang="en-US" sz="1600" b="1" spc="300" dirty="0">
                <a:solidFill>
                  <a:srgbClr val="FF0000"/>
                </a:solidFill>
                <a:latin typeface="微软雅黑" panose="020B0503020204020204" pitchFamily="34" charset="-122"/>
                <a:ea typeface="微软雅黑" panose="020B0503020204020204" pitchFamily="34" charset="-122"/>
              </a:rPr>
              <a:t>“红船精神”为鞭策，始终保持党的人民性特质</a:t>
            </a:r>
            <a:r>
              <a:rPr lang="zh-CN" altLang="en-US" sz="1600" spc="300" dirty="0">
                <a:solidFill>
                  <a:schemeClr val="tx1">
                    <a:lumMod val="85000"/>
                    <a:lumOff val="15000"/>
                  </a:schemeClr>
                </a:solidFill>
                <a:latin typeface="微软雅黑" panose="020B0503020204020204" pitchFamily="34" charset="-122"/>
                <a:ea typeface="微软雅黑" panose="020B0503020204020204" pitchFamily="34" charset="-122"/>
              </a:rPr>
              <a:t>，始终与人民同呼吸、共命运、心连心，才能把握好实现中华民族伟大复兴中国梦的未来。</a:t>
            </a:r>
          </a:p>
        </p:txBody>
      </p:sp>
      <p:pic>
        <p:nvPicPr>
          <p:cNvPr id="7" name="图片 20">
            <a:extLst>
              <a:ext uri="{FF2B5EF4-FFF2-40B4-BE49-F238E27FC236}">
                <a16:creationId xmlns:a16="http://schemas.microsoft.com/office/drawing/2014/main" id="{57F5BE87-1798-41AE-88D7-BBF8CECD9F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71" y="6277037"/>
            <a:ext cx="12237746" cy="60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12">
            <a:extLst>
              <a:ext uri="{FF2B5EF4-FFF2-40B4-BE49-F238E27FC236}">
                <a16:creationId xmlns:a16="http://schemas.microsoft.com/office/drawing/2014/main" id="{DD5ED217-05AB-47C2-8834-70A0BD7DD2BB}"/>
              </a:ext>
            </a:extLst>
          </p:cNvPr>
          <p:cNvSpPr txBox="1">
            <a:spLocks noChangeArrowheads="1"/>
          </p:cNvSpPr>
          <p:nvPr/>
        </p:nvSpPr>
        <p:spPr bwMode="auto">
          <a:xfrm>
            <a:off x="8933245" y="557899"/>
            <a:ext cx="5184576"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200" spc="300">
                <a:gradFill>
                  <a:gsLst>
                    <a:gs pos="0">
                      <a:srgbClr val="C00000"/>
                    </a:gs>
                    <a:gs pos="100000">
                      <a:srgbClr val="FF0000"/>
                    </a:gs>
                  </a:gsLst>
                  <a:lin ang="3600000" scaled="0"/>
                </a:gradFill>
                <a:latin typeface="方正粗宋简体" panose="03000509000000000000" pitchFamily="65" charset="-122"/>
                <a:ea typeface="方正粗宋简体" panose="03000509000000000000" pitchFamily="65" charset="-122"/>
              </a:rPr>
              <a:t>不忘初心 勇立潮头</a:t>
            </a:r>
            <a:endParaRPr lang="zh-CN" altLang="en-US" sz="2200" spc="300" dirty="0">
              <a:gradFill>
                <a:gsLst>
                  <a:gs pos="0">
                    <a:srgbClr val="C00000"/>
                  </a:gs>
                  <a:gs pos="100000">
                    <a:srgbClr val="FF0000"/>
                  </a:gs>
                </a:gsLst>
                <a:lin ang="3600000" scaled="0"/>
              </a:gradFill>
              <a:latin typeface="方正粗宋简体" panose="03000509000000000000" pitchFamily="65" charset="-122"/>
              <a:ea typeface="方正粗宋简体" panose="03000509000000000000" pitchFamily="65" charset="-122"/>
            </a:endParaRPr>
          </a:p>
        </p:txBody>
      </p:sp>
      <p:pic>
        <p:nvPicPr>
          <p:cNvPr id="14" name="图片 13">
            <a:extLst>
              <a:ext uri="{FF2B5EF4-FFF2-40B4-BE49-F238E27FC236}">
                <a16:creationId xmlns:a16="http://schemas.microsoft.com/office/drawing/2014/main" id="{8B1D0CB7-82B4-4A1E-BC65-03C3BC8C10BE}"/>
              </a:ext>
            </a:extLst>
          </p:cNvPr>
          <p:cNvPicPr>
            <a:picLocks noChangeAspect="1"/>
          </p:cNvPicPr>
          <p:nvPr/>
        </p:nvPicPr>
        <p:blipFill>
          <a:blip r:embed="rId4"/>
          <a:stretch>
            <a:fillRect/>
          </a:stretch>
        </p:blipFill>
        <p:spPr>
          <a:xfrm>
            <a:off x="405368" y="2544486"/>
            <a:ext cx="4616577" cy="252099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14411036"/>
      </p:ext>
    </p:extLst>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2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250" fill="hold"/>
                                        <p:tgtEl>
                                          <p:spTgt spid="5"/>
                                        </p:tgtEl>
                                        <p:attrNameLst>
                                          <p:attrName>ppt_y</p:attrName>
                                        </p:attrNameLst>
                                      </p:cBhvr>
                                      <p:tavLst>
                                        <p:tav tm="0">
                                          <p:val>
                                            <p:strVal val="#ppt_y"/>
                                          </p:val>
                                        </p:tav>
                                        <p:tav tm="100000">
                                          <p:val>
                                            <p:strVal val="#ppt_y"/>
                                          </p:val>
                                        </p:tav>
                                      </p:tavLst>
                                    </p:anim>
                                    <p:anim calcmode="lin" valueType="num">
                                      <p:cBhvr>
                                        <p:cTn id="13" dur="2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2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250" tmFilter="0,0; .5, 1; 1, 1"/>
                                        <p:tgtEl>
                                          <p:spTgt spid="5"/>
                                        </p:tgtEl>
                                      </p:cBhvr>
                                    </p:animEffect>
                                  </p:childTnLst>
                                </p:cTn>
                              </p:par>
                              <p:par>
                                <p:cTn id="16" presetID="42"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12">
            <a:extLst>
              <a:ext uri="{FF2B5EF4-FFF2-40B4-BE49-F238E27FC236}">
                <a16:creationId xmlns:a16="http://schemas.microsoft.com/office/drawing/2014/main" id="{103AF022-88F5-492F-B6F1-F42E1F62AB14}"/>
              </a:ext>
            </a:extLst>
          </p:cNvPr>
          <p:cNvSpPr txBox="1">
            <a:spLocks noChangeArrowheads="1"/>
          </p:cNvSpPr>
          <p:nvPr/>
        </p:nvSpPr>
        <p:spPr bwMode="auto">
          <a:xfrm>
            <a:off x="1513830" y="522454"/>
            <a:ext cx="5346689"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87425"/>
            <a:r>
              <a:rPr lang="zh-CN" altLang="en-US" sz="2000" spc="600">
                <a:solidFill>
                  <a:schemeClr val="bg1"/>
                </a:solidFill>
                <a:latin typeface="方正粗宋简体" panose="03000509000000000000" pitchFamily="65" charset="-122"/>
                <a:ea typeface="方正粗宋简体" panose="03000509000000000000" pitchFamily="65" charset="-122"/>
              </a:rPr>
              <a:t>砥砺前行 善作善成</a:t>
            </a:r>
            <a:endParaRPr lang="zh-CN" altLang="en-US" spc="600" dirty="0">
              <a:solidFill>
                <a:schemeClr val="bg1"/>
              </a:solidFill>
              <a:latin typeface="方正粗宋简体" panose="03000509000000000000" pitchFamily="65" charset="-122"/>
              <a:ea typeface="方正粗宋简体" panose="03000509000000000000" pitchFamily="65" charset="-122"/>
            </a:endParaRPr>
          </a:p>
        </p:txBody>
      </p:sp>
      <p:sp>
        <p:nvSpPr>
          <p:cNvPr id="3" name="矩形: 圆角 2">
            <a:extLst>
              <a:ext uri="{FF2B5EF4-FFF2-40B4-BE49-F238E27FC236}">
                <a16:creationId xmlns:a16="http://schemas.microsoft.com/office/drawing/2014/main" id="{A075D1A9-52A6-480D-9A36-F1094118C522}"/>
              </a:ext>
            </a:extLst>
          </p:cNvPr>
          <p:cNvSpPr/>
          <p:nvPr/>
        </p:nvSpPr>
        <p:spPr>
          <a:xfrm>
            <a:off x="2723601" y="1925412"/>
            <a:ext cx="6715770" cy="499388"/>
          </a:xfrm>
          <a:prstGeom prst="roundRect">
            <a:avLst>
              <a:gd name="adj" fmla="val 1984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buClr>
                <a:srgbClr val="FF0000"/>
              </a:buClr>
            </a:pPr>
            <a:r>
              <a:rPr lang="zh-CN" altLang="en-US" sz="2500" b="1" spc="300">
                <a:solidFill>
                  <a:srgbClr val="C00000"/>
                </a:solidFill>
                <a:latin typeface="微软雅黑" panose="020B0503020204020204" pitchFamily="34" charset="-122"/>
                <a:ea typeface="微软雅黑" panose="020B0503020204020204" pitchFamily="34" charset="-122"/>
              </a:rPr>
              <a:t>保持永不懈怠的精神状态和一往无前的奋斗姿态，不断把党和人民事业推向前进</a:t>
            </a:r>
            <a:endParaRPr lang="zh-CN" altLang="en-US" sz="2500" b="1" spc="300" dirty="0">
              <a:solidFill>
                <a:srgbClr val="C00000"/>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EC14BE23-8938-4ADD-A76E-20C751B56E67}"/>
              </a:ext>
            </a:extLst>
          </p:cNvPr>
          <p:cNvSpPr/>
          <p:nvPr/>
        </p:nvSpPr>
        <p:spPr>
          <a:xfrm>
            <a:off x="1308100" y="3121485"/>
            <a:ext cx="9535886" cy="2793009"/>
          </a:xfrm>
          <a:prstGeom prst="rect">
            <a:avLst/>
          </a:prstGeom>
        </p:spPr>
        <p:txBody>
          <a:bodyPr wrap="square">
            <a:spAutoFit/>
          </a:bodyPr>
          <a:lstStyle/>
          <a:p>
            <a:pPr indent="-214313" algn="just">
              <a:lnSpc>
                <a:spcPct val="150000"/>
              </a:lnSpc>
              <a:buClr>
                <a:srgbClr val="FF0000"/>
              </a:buClr>
              <a:buFont typeface="Wingdings" panose="05000000000000000000" pitchFamily="2" charset="2"/>
              <a:buChar char="l"/>
            </a:pPr>
            <a:r>
              <a:rPr lang="zh-CN" altLang="en-US" sz="1700" spc="300" dirty="0">
                <a:latin typeface="微软雅黑" panose="020B0503020204020204" pitchFamily="34" charset="-122"/>
                <a:ea typeface="微软雅黑" panose="020B0503020204020204" pitchFamily="34" charset="-122"/>
              </a:rPr>
              <a:t>服务群众无止境。基层党组织要得人心，得民心。党始终同人民想在一起，干在一起。这是我们基层党组织工作的标杆，也是我们今后开展工作要遵循的准则。今后，我们将继续努力，着力营造一个服务全面、环境优美、秩序优良、人际关系融洽的和谐新社会，使工作质量和工作效率再上</a:t>
            </a:r>
            <a:r>
              <a:rPr lang="zh-CN" altLang="en-US" sz="1700" spc="300">
                <a:latin typeface="微软雅黑" panose="020B0503020204020204" pitchFamily="34" charset="-122"/>
                <a:ea typeface="微软雅黑" panose="020B0503020204020204" pitchFamily="34" charset="-122"/>
              </a:rPr>
              <a:t>新台阶。</a:t>
            </a:r>
            <a:endParaRPr lang="en-US" altLang="zh-CN" sz="1700" spc="300">
              <a:latin typeface="微软雅黑" panose="020B0503020204020204" pitchFamily="34" charset="-122"/>
              <a:ea typeface="微软雅黑" panose="020B0503020204020204" pitchFamily="34" charset="-122"/>
            </a:endParaRPr>
          </a:p>
          <a:p>
            <a:pPr indent="-214313" algn="just">
              <a:lnSpc>
                <a:spcPct val="150000"/>
              </a:lnSpc>
              <a:buClr>
                <a:srgbClr val="FF0000"/>
              </a:buClr>
              <a:buFont typeface="Wingdings" panose="05000000000000000000" pitchFamily="2" charset="2"/>
              <a:buChar char="l"/>
            </a:pPr>
            <a:r>
              <a:rPr lang="zh-CN" altLang="en-US" sz="1700" spc="300">
                <a:latin typeface="微软雅黑" panose="020B0503020204020204" pitchFamily="34" charset="-122"/>
                <a:ea typeface="微软雅黑" panose="020B0503020204020204" pitchFamily="34" charset="-122"/>
              </a:rPr>
              <a:t>要</a:t>
            </a:r>
            <a:r>
              <a:rPr lang="zh-CN" altLang="en-US" sz="1700" spc="300" dirty="0">
                <a:latin typeface="微软雅黑" panose="020B0503020204020204" pitchFamily="34" charset="-122"/>
                <a:ea typeface="微软雅黑" panose="020B0503020204020204" pitchFamily="34" charset="-122"/>
              </a:rPr>
              <a:t>不断完善工作理念和方式方法，不断提高服务群众的能力和水平，在全面建设社会主义现代化国家新征程上，牢记自己的使命和职责，千方百计解决好群众关心的身边事。</a:t>
            </a:r>
          </a:p>
        </p:txBody>
      </p:sp>
    </p:spTree>
    <p:extLst>
      <p:ext uri="{BB962C8B-B14F-4D97-AF65-F5344CB8AC3E}">
        <p14:creationId xmlns:p14="http://schemas.microsoft.com/office/powerpoint/2010/main" val="4173729682"/>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500"/>
                                        <p:tgtEl>
                                          <p:spTgt spid="3"/>
                                        </p:tgtEl>
                                      </p:cBhvr>
                                    </p:animEffect>
                                    <p:anim calcmode="lin" valueType="num">
                                      <p:cBhvr>
                                        <p:cTn id="11" dur="1500" fill="hold"/>
                                        <p:tgtEl>
                                          <p:spTgt spid="3"/>
                                        </p:tgtEl>
                                        <p:attrNameLst>
                                          <p:attrName>ppt_x</p:attrName>
                                        </p:attrNameLst>
                                      </p:cBhvr>
                                      <p:tavLst>
                                        <p:tav tm="0">
                                          <p:val>
                                            <p:strVal val="#ppt_x"/>
                                          </p:val>
                                        </p:tav>
                                        <p:tav tm="100000">
                                          <p:val>
                                            <p:strVal val="#ppt_x"/>
                                          </p:val>
                                        </p:tav>
                                      </p:tavLst>
                                    </p:anim>
                                    <p:anim calcmode="lin" valueType="num">
                                      <p:cBhvr>
                                        <p:cTn id="12" dur="1500" fill="hold"/>
                                        <p:tgtEl>
                                          <p:spTgt spid="3"/>
                                        </p:tgtEl>
                                        <p:attrNameLst>
                                          <p:attrName>ppt_y</p:attrName>
                                        </p:attrNameLst>
                                      </p:cBhvr>
                                      <p:tavLst>
                                        <p:tav tm="0">
                                          <p:val>
                                            <p:strVal val="#ppt_y-.1"/>
                                          </p:val>
                                        </p:tav>
                                        <p:tav tm="100000">
                                          <p:val>
                                            <p:strVal val="#ppt_y"/>
                                          </p:val>
                                        </p:tav>
                                      </p:tavLst>
                                    </p:anim>
                                  </p:childTnLst>
                                </p:cTn>
                              </p:par>
                              <p:par>
                                <p:cTn id="13" presetID="1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500"/>
                                        <p:tgtEl>
                                          <p:spTgt spid="5"/>
                                        </p:tgtEl>
                                        <p:attrNameLst>
                                          <p:attrName>ppt_y</p:attrName>
                                        </p:attrNameLst>
                                      </p:cBhvr>
                                      <p:tavLst>
                                        <p:tav tm="0">
                                          <p:val>
                                            <p:strVal val="#ppt_y+#ppt_h*1.125000"/>
                                          </p:val>
                                        </p:tav>
                                        <p:tav tm="100000">
                                          <p:val>
                                            <p:strVal val="#ppt_y"/>
                                          </p:val>
                                        </p:tav>
                                      </p:tavLst>
                                    </p:anim>
                                    <p:animEffect transition="in" filter="wipe(up)">
                                      <p:cBhvr>
                                        <p:cTn id="16"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12">
            <a:extLst>
              <a:ext uri="{FF2B5EF4-FFF2-40B4-BE49-F238E27FC236}">
                <a16:creationId xmlns:a16="http://schemas.microsoft.com/office/drawing/2014/main" id="{103AF022-88F5-492F-B6F1-F42E1F62AB14}"/>
              </a:ext>
            </a:extLst>
          </p:cNvPr>
          <p:cNvSpPr txBox="1">
            <a:spLocks noChangeArrowheads="1"/>
          </p:cNvSpPr>
          <p:nvPr/>
        </p:nvSpPr>
        <p:spPr bwMode="auto">
          <a:xfrm>
            <a:off x="1513830" y="522454"/>
            <a:ext cx="5346689"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87425"/>
            <a:r>
              <a:rPr lang="zh-CN" altLang="en-US" sz="2000" spc="600">
                <a:solidFill>
                  <a:schemeClr val="bg1"/>
                </a:solidFill>
                <a:latin typeface="方正粗宋简体" panose="03000509000000000000" pitchFamily="65" charset="-122"/>
                <a:ea typeface="方正粗宋简体" panose="03000509000000000000" pitchFamily="65" charset="-122"/>
              </a:rPr>
              <a:t>忠诚核心 紧跟领袖</a:t>
            </a:r>
            <a:endParaRPr lang="zh-CN" altLang="en-US" spc="600" dirty="0">
              <a:solidFill>
                <a:schemeClr val="bg1"/>
              </a:solidFill>
              <a:latin typeface="方正粗宋简体" panose="03000509000000000000" pitchFamily="65" charset="-122"/>
              <a:ea typeface="方正粗宋简体" panose="03000509000000000000" pitchFamily="65" charset="-122"/>
            </a:endParaRPr>
          </a:p>
        </p:txBody>
      </p:sp>
      <p:sp>
        <p:nvSpPr>
          <p:cNvPr id="3" name="矩形 2">
            <a:extLst>
              <a:ext uri="{FF2B5EF4-FFF2-40B4-BE49-F238E27FC236}">
                <a16:creationId xmlns:a16="http://schemas.microsoft.com/office/drawing/2014/main" id="{8735B7B4-B13D-47A9-816E-8278C4699C74}"/>
              </a:ext>
            </a:extLst>
          </p:cNvPr>
          <p:cNvSpPr/>
          <p:nvPr/>
        </p:nvSpPr>
        <p:spPr>
          <a:xfrm>
            <a:off x="1235527" y="3104231"/>
            <a:ext cx="9491870" cy="2446824"/>
          </a:xfrm>
          <a:prstGeom prst="rect">
            <a:avLst/>
          </a:prstGeom>
        </p:spPr>
        <p:txBody>
          <a:bodyPr wrap="square">
            <a:spAutoFit/>
          </a:bodyPr>
          <a:lstStyle/>
          <a:p>
            <a:pPr algn="just">
              <a:lnSpc>
                <a:spcPct val="150000"/>
              </a:lnSpc>
              <a:buClr>
                <a:srgbClr val="FF0000"/>
              </a:buClr>
            </a:pPr>
            <a:r>
              <a:rPr lang="zh-CN" altLang="en-US" sz="1700" spc="300" dirty="0">
                <a:latin typeface="微软雅黑" panose="020B0503020204020204" pitchFamily="34" charset="-122"/>
                <a:ea typeface="微软雅黑" panose="020B0503020204020204" pitchFamily="34" charset="-122"/>
              </a:rPr>
              <a:t>万山磅礴必有主峰，龙衮九章但挚一领。确立和维护全党核心，关乎旗帜道路方向，关乎党运国脉军魂。中国共产党的领导地位是历史的选择、人民的选择，习近平总书记在全党的核心地位也是历史的选择、人民的选择。我们必须把忠诚核心、拥戴核心、维护核心作为最大的政治，牢固树立“四个意识”，坚定自觉地维护以习近平同志为核心的党中央权威和集中统一领导，坚定自觉地同以习近平同志为核心的党中央保持高度一致，当好坚定不移维护习近平总书记核心地位的排头兵。</a:t>
            </a:r>
          </a:p>
        </p:txBody>
      </p:sp>
      <p:sp>
        <p:nvSpPr>
          <p:cNvPr id="4" name="矩形: 圆角 3">
            <a:extLst>
              <a:ext uri="{FF2B5EF4-FFF2-40B4-BE49-F238E27FC236}">
                <a16:creationId xmlns:a16="http://schemas.microsoft.com/office/drawing/2014/main" id="{88F3BA06-9102-47A0-B2FA-E8790F05E218}"/>
              </a:ext>
            </a:extLst>
          </p:cNvPr>
          <p:cNvSpPr/>
          <p:nvPr/>
        </p:nvSpPr>
        <p:spPr>
          <a:xfrm>
            <a:off x="1308100" y="2158774"/>
            <a:ext cx="4506450" cy="6858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FF0000"/>
              </a:buClr>
            </a:pPr>
            <a:r>
              <a:rPr lang="zh-CN" altLang="en-US" sz="2100" b="1" dirty="0">
                <a:solidFill>
                  <a:srgbClr val="FEFDF8"/>
                </a:solidFill>
                <a:latin typeface="微软雅黑" panose="020B0503020204020204" pitchFamily="34" charset="-122"/>
                <a:ea typeface="微软雅黑" panose="020B0503020204020204" pitchFamily="34" charset="-122"/>
              </a:rPr>
              <a:t>坚定不移维护习近平总书记核心地位</a:t>
            </a:r>
            <a:endParaRPr lang="en-US" altLang="zh-CN" sz="2100" b="1" dirty="0">
              <a:solidFill>
                <a:srgbClr val="FEFDF8"/>
              </a:solidFill>
              <a:latin typeface="微软雅黑" panose="020B0503020204020204" pitchFamily="34" charset="-122"/>
              <a:ea typeface="微软雅黑" panose="020B0503020204020204" pitchFamily="34" charset="-122"/>
            </a:endParaRPr>
          </a:p>
        </p:txBody>
      </p:sp>
      <p:sp>
        <p:nvSpPr>
          <p:cNvPr id="5" name="矩形: 圆角 4">
            <a:extLst>
              <a:ext uri="{FF2B5EF4-FFF2-40B4-BE49-F238E27FC236}">
                <a16:creationId xmlns:a16="http://schemas.microsoft.com/office/drawing/2014/main" id="{1D9AFD2C-AA1D-4986-B40E-E24137E6E986}"/>
              </a:ext>
            </a:extLst>
          </p:cNvPr>
          <p:cNvSpPr/>
          <p:nvPr/>
        </p:nvSpPr>
        <p:spPr>
          <a:xfrm>
            <a:off x="6133863" y="2158774"/>
            <a:ext cx="4506450" cy="6858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FF0000"/>
              </a:buClr>
            </a:pPr>
            <a:r>
              <a:rPr lang="zh-CN" altLang="en-US" sz="2100" b="1" dirty="0">
                <a:solidFill>
                  <a:srgbClr val="FEFDF8"/>
                </a:solidFill>
                <a:latin typeface="微软雅黑" panose="020B0503020204020204" pitchFamily="34" charset="-122"/>
                <a:ea typeface="微软雅黑" panose="020B0503020204020204" pitchFamily="34" charset="-122"/>
              </a:rPr>
              <a:t>是我们从胜利走向胜利最根本的保证</a:t>
            </a:r>
          </a:p>
        </p:txBody>
      </p:sp>
    </p:spTree>
    <p:extLst>
      <p:ext uri="{BB962C8B-B14F-4D97-AF65-F5344CB8AC3E}">
        <p14:creationId xmlns:p14="http://schemas.microsoft.com/office/powerpoint/2010/main" val="2337458772"/>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
                                        </p:tgtEl>
                                        <p:attrNameLst>
                                          <p:attrName>style.visibility</p:attrName>
                                        </p:attrNameLst>
                                      </p:cBhvr>
                                      <p:to>
                                        <p:strVal val="visible"/>
                                      </p:to>
                                    </p:set>
                                    <p:anim calcmode="lin" valueType="num">
                                      <p:cBhvr>
                                        <p:cTn id="21"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3"/>
                                        </p:tgtEl>
                                        <p:attrNameLst>
                                          <p:attrName>ppt_y</p:attrName>
                                        </p:attrNameLst>
                                      </p:cBhvr>
                                      <p:tavLst>
                                        <p:tav tm="0">
                                          <p:val>
                                            <p:strVal val="#ppt_y"/>
                                          </p:val>
                                        </p:tav>
                                        <p:tav tm="100000">
                                          <p:val>
                                            <p:strVal val="#ppt_y"/>
                                          </p:val>
                                        </p:tav>
                                      </p:tavLst>
                                    </p:anim>
                                    <p:anim calcmode="lin" valueType="num">
                                      <p:cBhvr>
                                        <p:cTn id="23"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4" grpId="0" animBg="1"/>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12">
            <a:extLst>
              <a:ext uri="{FF2B5EF4-FFF2-40B4-BE49-F238E27FC236}">
                <a16:creationId xmlns:a16="http://schemas.microsoft.com/office/drawing/2014/main" id="{103AF022-88F5-492F-B6F1-F42E1F62AB14}"/>
              </a:ext>
            </a:extLst>
          </p:cNvPr>
          <p:cNvSpPr txBox="1">
            <a:spLocks noChangeArrowheads="1"/>
          </p:cNvSpPr>
          <p:nvPr/>
        </p:nvSpPr>
        <p:spPr bwMode="auto">
          <a:xfrm>
            <a:off x="1513830" y="522454"/>
            <a:ext cx="5346689"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87425"/>
            <a:r>
              <a:rPr lang="zh-CN" altLang="en-US" sz="2000" spc="600">
                <a:solidFill>
                  <a:schemeClr val="bg1"/>
                </a:solidFill>
                <a:latin typeface="方正粗宋简体" panose="03000509000000000000" pitchFamily="65" charset="-122"/>
                <a:ea typeface="方正粗宋简体" panose="03000509000000000000" pitchFamily="65" charset="-122"/>
              </a:rPr>
              <a:t>重温入党誓词</a:t>
            </a:r>
            <a:endParaRPr lang="zh-CN" altLang="en-US" spc="600" dirty="0">
              <a:solidFill>
                <a:schemeClr val="bg1"/>
              </a:solidFill>
              <a:latin typeface="方正粗宋简体" panose="03000509000000000000" pitchFamily="65" charset="-122"/>
              <a:ea typeface="方正粗宋简体" panose="03000509000000000000" pitchFamily="65" charset="-122"/>
            </a:endParaRPr>
          </a:p>
        </p:txBody>
      </p:sp>
      <p:sp>
        <p:nvSpPr>
          <p:cNvPr id="3" name="矩形 2">
            <a:extLst>
              <a:ext uri="{FF2B5EF4-FFF2-40B4-BE49-F238E27FC236}">
                <a16:creationId xmlns:a16="http://schemas.microsoft.com/office/drawing/2014/main" id="{06A6166F-7E00-4B2F-9858-DD389BD8F706}"/>
              </a:ext>
            </a:extLst>
          </p:cNvPr>
          <p:cNvSpPr/>
          <p:nvPr/>
        </p:nvSpPr>
        <p:spPr>
          <a:xfrm>
            <a:off x="4151313" y="2030745"/>
            <a:ext cx="6676787" cy="2723823"/>
          </a:xfrm>
          <a:prstGeom prst="rect">
            <a:avLst/>
          </a:prstGeom>
        </p:spPr>
        <p:txBody>
          <a:bodyPr wrap="square">
            <a:spAutoFit/>
          </a:bodyPr>
          <a:lstStyle/>
          <a:p>
            <a:pPr algn="just">
              <a:lnSpc>
                <a:spcPct val="150000"/>
              </a:lnSpc>
              <a:buClr>
                <a:srgbClr val="FF0000"/>
              </a:buClr>
            </a:pPr>
            <a:r>
              <a:rPr lang="zh-CN" altLang="en-US" sz="1900" b="1" spc="300" dirty="0">
                <a:solidFill>
                  <a:srgbClr val="C00000"/>
                </a:solidFill>
                <a:latin typeface="微软雅黑" panose="020B0503020204020204" pitchFamily="34" charset="-122"/>
                <a:ea typeface="微软雅黑" panose="020B0503020204020204" pitchFamily="34" charset="-122"/>
              </a:rPr>
              <a:t>我志愿加入</a:t>
            </a:r>
            <a:r>
              <a:rPr lang="zh-CN" altLang="en-US" sz="1900" b="1" spc="300">
                <a:solidFill>
                  <a:srgbClr val="C00000"/>
                </a:solidFill>
                <a:latin typeface="微软雅黑" panose="020B0503020204020204" pitchFamily="34" charset="-122"/>
                <a:ea typeface="微软雅黑" panose="020B0503020204020204" pitchFamily="34" charset="-122"/>
              </a:rPr>
              <a:t>中国共产党，</a:t>
            </a:r>
            <a:endParaRPr lang="en-US" altLang="zh-CN" sz="1900" b="1" spc="300" dirty="0">
              <a:solidFill>
                <a:srgbClr val="C00000"/>
              </a:solidFill>
              <a:latin typeface="微软雅黑" panose="020B0503020204020204" pitchFamily="34" charset="-122"/>
              <a:ea typeface="微软雅黑" panose="020B0503020204020204" pitchFamily="34" charset="-122"/>
            </a:endParaRPr>
          </a:p>
          <a:p>
            <a:pPr algn="just">
              <a:lnSpc>
                <a:spcPct val="150000"/>
              </a:lnSpc>
              <a:buClr>
                <a:srgbClr val="FF0000"/>
              </a:buClr>
            </a:pPr>
            <a:r>
              <a:rPr lang="zh-CN" altLang="en-US" sz="1900" spc="300" dirty="0">
                <a:latin typeface="微软雅黑" panose="020B0503020204020204" pitchFamily="34" charset="-122"/>
                <a:ea typeface="微软雅黑" panose="020B0503020204020204" pitchFamily="34" charset="-122"/>
              </a:rPr>
              <a:t>拥护党的纲领，遵守党的章程，履行党员</a:t>
            </a:r>
            <a:r>
              <a:rPr lang="zh-CN" altLang="en-US" sz="1900" spc="300">
                <a:latin typeface="微软雅黑" panose="020B0503020204020204" pitchFamily="34" charset="-122"/>
                <a:ea typeface="微软雅黑" panose="020B0503020204020204" pitchFamily="34" charset="-122"/>
              </a:rPr>
              <a:t>义务，</a:t>
            </a:r>
            <a:endParaRPr lang="en-US" altLang="zh-CN" sz="1900" spc="300" dirty="0">
              <a:latin typeface="微软雅黑" panose="020B0503020204020204" pitchFamily="34" charset="-122"/>
              <a:ea typeface="微软雅黑" panose="020B0503020204020204" pitchFamily="34" charset="-122"/>
            </a:endParaRPr>
          </a:p>
          <a:p>
            <a:pPr algn="just">
              <a:lnSpc>
                <a:spcPct val="150000"/>
              </a:lnSpc>
              <a:buClr>
                <a:srgbClr val="FF0000"/>
              </a:buClr>
            </a:pPr>
            <a:r>
              <a:rPr lang="zh-CN" altLang="en-US" sz="1900" spc="300" dirty="0">
                <a:latin typeface="微软雅黑" panose="020B0503020204020204" pitchFamily="34" charset="-122"/>
                <a:ea typeface="微软雅黑" panose="020B0503020204020204" pitchFamily="34" charset="-122"/>
              </a:rPr>
              <a:t>执行党的决定，严守党的纪律，保守党的</a:t>
            </a:r>
            <a:r>
              <a:rPr lang="zh-CN" altLang="en-US" sz="1900" spc="300">
                <a:latin typeface="微软雅黑" panose="020B0503020204020204" pitchFamily="34" charset="-122"/>
                <a:ea typeface="微软雅黑" panose="020B0503020204020204" pitchFamily="34" charset="-122"/>
              </a:rPr>
              <a:t>秘密，</a:t>
            </a:r>
            <a:endParaRPr lang="en-US" altLang="zh-CN" sz="1900" spc="300" dirty="0">
              <a:latin typeface="微软雅黑" panose="020B0503020204020204" pitchFamily="34" charset="-122"/>
              <a:ea typeface="微软雅黑" panose="020B0503020204020204" pitchFamily="34" charset="-122"/>
            </a:endParaRPr>
          </a:p>
          <a:p>
            <a:pPr algn="just">
              <a:lnSpc>
                <a:spcPct val="150000"/>
              </a:lnSpc>
              <a:buClr>
                <a:srgbClr val="FF0000"/>
              </a:buClr>
            </a:pPr>
            <a:r>
              <a:rPr lang="zh-CN" altLang="en-US" sz="1900" spc="300" dirty="0">
                <a:latin typeface="微软雅黑" panose="020B0503020204020204" pitchFamily="34" charset="-122"/>
                <a:ea typeface="微软雅黑" panose="020B0503020204020204" pitchFamily="34" charset="-122"/>
              </a:rPr>
              <a:t>对党忠诚，积极</a:t>
            </a:r>
            <a:r>
              <a:rPr lang="zh-CN" altLang="en-US" sz="1900" spc="300">
                <a:latin typeface="微软雅黑" panose="020B0503020204020204" pitchFamily="34" charset="-122"/>
                <a:ea typeface="微软雅黑" panose="020B0503020204020204" pitchFamily="34" charset="-122"/>
              </a:rPr>
              <a:t>工作，</a:t>
            </a:r>
            <a:endParaRPr lang="en-US" altLang="zh-CN" sz="1900" spc="300" dirty="0">
              <a:latin typeface="微软雅黑" panose="020B0503020204020204" pitchFamily="34" charset="-122"/>
              <a:ea typeface="微软雅黑" panose="020B0503020204020204" pitchFamily="34" charset="-122"/>
            </a:endParaRPr>
          </a:p>
          <a:p>
            <a:pPr algn="just">
              <a:lnSpc>
                <a:spcPct val="150000"/>
              </a:lnSpc>
              <a:buClr>
                <a:srgbClr val="FF0000"/>
              </a:buClr>
            </a:pPr>
            <a:r>
              <a:rPr lang="zh-CN" altLang="en-US" sz="1900" spc="300" dirty="0">
                <a:latin typeface="微软雅黑" panose="020B0503020204020204" pitchFamily="34" charset="-122"/>
                <a:ea typeface="微软雅黑" panose="020B0503020204020204" pitchFamily="34" charset="-122"/>
              </a:rPr>
              <a:t>为共产主义奋斗终身，随时准备为党和人民牺牲</a:t>
            </a:r>
            <a:r>
              <a:rPr lang="zh-CN" altLang="en-US" sz="1900" spc="300">
                <a:latin typeface="微软雅黑" panose="020B0503020204020204" pitchFamily="34" charset="-122"/>
                <a:ea typeface="微软雅黑" panose="020B0503020204020204" pitchFamily="34" charset="-122"/>
              </a:rPr>
              <a:t>一切，</a:t>
            </a:r>
            <a:endParaRPr lang="en-US" altLang="zh-CN" sz="1900" spc="300" dirty="0">
              <a:latin typeface="微软雅黑" panose="020B0503020204020204" pitchFamily="34" charset="-122"/>
              <a:ea typeface="微软雅黑" panose="020B0503020204020204" pitchFamily="34" charset="-122"/>
            </a:endParaRPr>
          </a:p>
          <a:p>
            <a:pPr algn="just">
              <a:lnSpc>
                <a:spcPct val="150000"/>
              </a:lnSpc>
              <a:buClr>
                <a:srgbClr val="FF0000"/>
              </a:buClr>
            </a:pPr>
            <a:r>
              <a:rPr lang="zh-CN" altLang="en-US" sz="1900" spc="300" dirty="0">
                <a:latin typeface="微软雅黑" panose="020B0503020204020204" pitchFamily="34" charset="-122"/>
                <a:ea typeface="微软雅黑" panose="020B0503020204020204" pitchFamily="34" charset="-122"/>
              </a:rPr>
              <a:t>永不叛党。</a:t>
            </a:r>
          </a:p>
        </p:txBody>
      </p:sp>
      <p:pic>
        <p:nvPicPr>
          <p:cNvPr id="4" name="Picture 4" descr="C:\Users\Administrator\Desktop\07_sc.jb51.png">
            <a:extLst>
              <a:ext uri="{FF2B5EF4-FFF2-40B4-BE49-F238E27FC236}">
                <a16:creationId xmlns:a16="http://schemas.microsoft.com/office/drawing/2014/main" id="{58D78344-74D0-4B83-B4FA-C2E36DF2FF9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357" y="3941531"/>
            <a:ext cx="5726443" cy="2937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6024341"/>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
                                        </p:tgtEl>
                                        <p:attrNameLst>
                                          <p:attrName>ppt_y</p:attrName>
                                        </p:attrNameLst>
                                      </p:cBhvr>
                                      <p:tavLst>
                                        <p:tav tm="0">
                                          <p:val>
                                            <p:strVal val="#ppt_y"/>
                                          </p:val>
                                        </p:tav>
                                        <p:tav tm="100000">
                                          <p:val>
                                            <p:strVal val="#ppt_y"/>
                                          </p:val>
                                        </p:tav>
                                      </p:tavLst>
                                    </p:anim>
                                    <p:anim calcmode="lin" valueType="num">
                                      <p:cBhvr>
                                        <p:cTn id="13"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
                                        </p:tgtEl>
                                      </p:cBhvr>
                                    </p:animEffect>
                                  </p:childTnLst>
                                </p:cTn>
                              </p:par>
                              <p:par>
                                <p:cTn id="16" presetID="42"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12">
            <a:extLst>
              <a:ext uri="{FF2B5EF4-FFF2-40B4-BE49-F238E27FC236}">
                <a16:creationId xmlns:a16="http://schemas.microsoft.com/office/drawing/2014/main" id="{103AF022-88F5-492F-B6F1-F42E1F62AB14}"/>
              </a:ext>
            </a:extLst>
          </p:cNvPr>
          <p:cNvSpPr txBox="1">
            <a:spLocks noChangeArrowheads="1"/>
          </p:cNvSpPr>
          <p:nvPr/>
        </p:nvSpPr>
        <p:spPr bwMode="auto">
          <a:xfrm>
            <a:off x="1513830" y="522454"/>
            <a:ext cx="5346689"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87425"/>
            <a:r>
              <a:rPr lang="zh-CN" altLang="en-US" sz="2000" spc="600">
                <a:solidFill>
                  <a:schemeClr val="bg1"/>
                </a:solidFill>
                <a:latin typeface="方正粗宋简体" panose="03000509000000000000" pitchFamily="65" charset="-122"/>
                <a:ea typeface="方正粗宋简体" panose="03000509000000000000" pitchFamily="65" charset="-122"/>
              </a:rPr>
              <a:t>不忘初心 牢记使命</a:t>
            </a:r>
            <a:endParaRPr lang="zh-CN" altLang="en-US" spc="600" dirty="0">
              <a:solidFill>
                <a:schemeClr val="bg1"/>
              </a:solidFill>
              <a:latin typeface="方正粗宋简体" panose="03000509000000000000" pitchFamily="65" charset="-122"/>
              <a:ea typeface="方正粗宋简体" panose="03000509000000000000" pitchFamily="65" charset="-122"/>
            </a:endParaRPr>
          </a:p>
        </p:txBody>
      </p:sp>
      <p:sp>
        <p:nvSpPr>
          <p:cNvPr id="3" name="矩形 2">
            <a:extLst>
              <a:ext uri="{FF2B5EF4-FFF2-40B4-BE49-F238E27FC236}">
                <a16:creationId xmlns:a16="http://schemas.microsoft.com/office/drawing/2014/main" id="{34A29E77-1EE0-49FB-B65D-2038B218D05D}"/>
              </a:ext>
            </a:extLst>
          </p:cNvPr>
          <p:cNvSpPr/>
          <p:nvPr/>
        </p:nvSpPr>
        <p:spPr>
          <a:xfrm>
            <a:off x="1647289" y="2267031"/>
            <a:ext cx="9238425" cy="3231654"/>
          </a:xfrm>
          <a:prstGeom prst="rect">
            <a:avLst/>
          </a:prstGeom>
        </p:spPr>
        <p:txBody>
          <a:bodyPr wrap="square">
            <a:spAutoFit/>
          </a:bodyPr>
          <a:lstStyle/>
          <a:p>
            <a:pPr algn="just">
              <a:lnSpc>
                <a:spcPct val="150000"/>
              </a:lnSpc>
              <a:buClr>
                <a:srgbClr val="FF0000"/>
              </a:buClr>
            </a:pPr>
            <a:r>
              <a:rPr lang="zh-CN" altLang="en-US" sz="1700" b="1" spc="300" dirty="0">
                <a:solidFill>
                  <a:srgbClr val="C00000"/>
                </a:solidFill>
                <a:latin typeface="微软雅黑" panose="020B0503020204020204" pitchFamily="34" charset="-122"/>
                <a:ea typeface="微软雅黑" panose="020B0503020204020204" pitchFamily="34" charset="-122"/>
              </a:rPr>
              <a:t>“红船劈波行，精神聚人心”</a:t>
            </a:r>
            <a:r>
              <a:rPr lang="zh-CN" altLang="en-US" sz="1700" spc="300" dirty="0">
                <a:latin typeface="微软雅黑" panose="020B0503020204020204" pitchFamily="34" charset="-122"/>
                <a:ea typeface="微软雅黑" panose="020B0503020204020204" pitchFamily="34" charset="-122"/>
              </a:rPr>
              <a:t>。中国共产党近百年的奋斗史告诉我们，无论过去还是未来，“红船精神”都永不过时，红色基因都会代代传承、生生不息，它仍将是中国共产党引领中国人民决胜全面建成小康社会、实现中华民族伟大复兴中国梦的强大</a:t>
            </a:r>
            <a:r>
              <a:rPr lang="zh-CN" altLang="en-US" sz="1700" spc="300">
                <a:latin typeface="微软雅黑" panose="020B0503020204020204" pitchFamily="34" charset="-122"/>
                <a:ea typeface="微软雅黑" panose="020B0503020204020204" pitchFamily="34" charset="-122"/>
              </a:rPr>
              <a:t>动力。</a:t>
            </a:r>
            <a:endParaRPr lang="en-US" altLang="zh-CN" sz="1700" spc="300" dirty="0">
              <a:latin typeface="微软雅黑" panose="020B0503020204020204" pitchFamily="34" charset="-122"/>
              <a:ea typeface="微软雅黑" panose="020B0503020204020204" pitchFamily="34" charset="-122"/>
            </a:endParaRPr>
          </a:p>
          <a:p>
            <a:pPr algn="just">
              <a:lnSpc>
                <a:spcPct val="150000"/>
              </a:lnSpc>
              <a:buClr>
                <a:srgbClr val="FF0000"/>
              </a:buClr>
            </a:pPr>
            <a:r>
              <a:rPr lang="zh-CN" altLang="en-US" sz="1700" b="1" spc="300" dirty="0">
                <a:solidFill>
                  <a:srgbClr val="C00000"/>
                </a:solidFill>
                <a:latin typeface="微软雅黑" panose="020B0503020204020204" pitchFamily="34" charset="-122"/>
                <a:ea typeface="微软雅黑" panose="020B0503020204020204" pitchFamily="34" charset="-122"/>
              </a:rPr>
              <a:t>历经苦难，百折不回，立党为公、忠诚为民，敢为人先，与时俱进</a:t>
            </a:r>
            <a:r>
              <a:rPr lang="zh-CN" altLang="en-US" sz="1700" spc="300" dirty="0">
                <a:solidFill>
                  <a:srgbClr val="C00000"/>
                </a:solidFill>
                <a:latin typeface="微软雅黑" panose="020B0503020204020204" pitchFamily="34" charset="-122"/>
                <a:ea typeface="微软雅黑" panose="020B0503020204020204" pitchFamily="34" charset="-122"/>
              </a:rPr>
              <a:t>，</a:t>
            </a:r>
            <a:r>
              <a:rPr lang="zh-CN" altLang="en-US" sz="1700" spc="300" dirty="0">
                <a:latin typeface="微软雅黑" panose="020B0503020204020204" pitchFamily="34" charset="-122"/>
                <a:ea typeface="微软雅黑" panose="020B0503020204020204" pitchFamily="34" charset="-122"/>
              </a:rPr>
              <a:t>在考验与检阅中一路升华，在机遇和挑战中奋勇前行。“红船精神”永葆党的生机和活力，使党永远走在时代的前列。随着今天中国步入世界舞台，承载着中国共产党人初心的红船必将驶向更广阔的世界，铸就更加辉煌的伟业。</a:t>
            </a:r>
          </a:p>
        </p:txBody>
      </p:sp>
      <p:sp>
        <p:nvSpPr>
          <p:cNvPr id="5" name="矩形: 圆角 4">
            <a:extLst>
              <a:ext uri="{FF2B5EF4-FFF2-40B4-BE49-F238E27FC236}">
                <a16:creationId xmlns:a16="http://schemas.microsoft.com/office/drawing/2014/main" id="{6304928C-8F89-444A-B451-2004BE3113BC}"/>
              </a:ext>
            </a:extLst>
          </p:cNvPr>
          <p:cNvSpPr/>
          <p:nvPr/>
        </p:nvSpPr>
        <p:spPr>
          <a:xfrm>
            <a:off x="-42571" y="667378"/>
            <a:ext cx="2917371" cy="12150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500" b="1">
                <a:solidFill>
                  <a:srgbClr val="F9F9F3"/>
                </a:solidFill>
                <a:latin typeface="微软雅黑" panose="020B0503020204020204" pitchFamily="34" charset="-122"/>
                <a:ea typeface="微软雅黑" panose="020B0503020204020204" pitchFamily="34" charset="-122"/>
              </a:rPr>
              <a:t>结 语</a:t>
            </a:r>
            <a:endParaRPr lang="zh-CN" altLang="en-US" sz="4500" b="1" dirty="0">
              <a:solidFill>
                <a:srgbClr val="F9F9F3"/>
              </a:solidFill>
              <a:latin typeface="微软雅黑" panose="020B0503020204020204" pitchFamily="34" charset="-122"/>
              <a:ea typeface="微软雅黑" panose="020B0503020204020204" pitchFamily="34" charset="-122"/>
            </a:endParaRPr>
          </a:p>
        </p:txBody>
      </p:sp>
      <p:pic>
        <p:nvPicPr>
          <p:cNvPr id="6" name="图片 20">
            <a:extLst>
              <a:ext uri="{FF2B5EF4-FFF2-40B4-BE49-F238E27FC236}">
                <a16:creationId xmlns:a16="http://schemas.microsoft.com/office/drawing/2014/main" id="{907EF6DF-F3DA-4D3B-A047-ED6860FAC2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71" y="6277037"/>
            <a:ext cx="12237746" cy="60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2">
            <a:extLst>
              <a:ext uri="{FF2B5EF4-FFF2-40B4-BE49-F238E27FC236}">
                <a16:creationId xmlns:a16="http://schemas.microsoft.com/office/drawing/2014/main" id="{0663BE2F-B173-47F4-AB36-378E30FAC612}"/>
              </a:ext>
            </a:extLst>
          </p:cNvPr>
          <p:cNvSpPr txBox="1">
            <a:spLocks noChangeArrowheads="1"/>
          </p:cNvSpPr>
          <p:nvPr/>
        </p:nvSpPr>
        <p:spPr bwMode="auto">
          <a:xfrm>
            <a:off x="8933245" y="557899"/>
            <a:ext cx="5184576"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200" spc="300">
                <a:gradFill>
                  <a:gsLst>
                    <a:gs pos="0">
                      <a:srgbClr val="C00000"/>
                    </a:gs>
                    <a:gs pos="100000">
                      <a:srgbClr val="FF0000"/>
                    </a:gs>
                  </a:gsLst>
                  <a:lin ang="3600000" scaled="0"/>
                </a:gradFill>
                <a:latin typeface="方正粗宋简体" panose="03000509000000000000" pitchFamily="65" charset="-122"/>
                <a:ea typeface="方正粗宋简体" panose="03000509000000000000" pitchFamily="65" charset="-122"/>
              </a:rPr>
              <a:t>不忘初心 勇立潮头</a:t>
            </a:r>
            <a:endParaRPr lang="zh-CN" altLang="en-US" sz="2200" spc="300" dirty="0">
              <a:gradFill>
                <a:gsLst>
                  <a:gs pos="0">
                    <a:srgbClr val="C00000"/>
                  </a:gs>
                  <a:gs pos="100000">
                    <a:srgbClr val="FF0000"/>
                  </a:gs>
                </a:gsLst>
                <a:lin ang="3600000" scaled="0"/>
              </a:gradFill>
              <a:latin typeface="方正粗宋简体" panose="03000509000000000000" pitchFamily="65" charset="-122"/>
              <a:ea typeface="方正粗宋简体" panose="03000509000000000000" pitchFamily="65" charset="-122"/>
            </a:endParaRPr>
          </a:p>
        </p:txBody>
      </p:sp>
    </p:spTree>
    <p:extLst>
      <p:ext uri="{BB962C8B-B14F-4D97-AF65-F5344CB8AC3E}">
        <p14:creationId xmlns:p14="http://schemas.microsoft.com/office/powerpoint/2010/main" val="1157151774"/>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1500"/>
                                        <p:tgtEl>
                                          <p:spTgt spid="5"/>
                                        </p:tgtEl>
                                      </p:cBhvr>
                                    </p:animEffect>
                                  </p:childTnLst>
                                </p:cTn>
                              </p:par>
                            </p:childTnLst>
                          </p:cTn>
                        </p:par>
                        <p:par>
                          <p:cTn id="8" fill="hold">
                            <p:stCondLst>
                              <p:cond delay="1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2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250" fill="hold"/>
                                        <p:tgtEl>
                                          <p:spTgt spid="3"/>
                                        </p:tgtEl>
                                        <p:attrNameLst>
                                          <p:attrName>ppt_y</p:attrName>
                                        </p:attrNameLst>
                                      </p:cBhvr>
                                      <p:tavLst>
                                        <p:tav tm="0">
                                          <p:val>
                                            <p:strVal val="#ppt_y"/>
                                          </p:val>
                                        </p:tav>
                                        <p:tav tm="100000">
                                          <p:val>
                                            <p:strVal val="#ppt_y"/>
                                          </p:val>
                                        </p:tav>
                                      </p:tavLst>
                                    </p:anim>
                                    <p:anim calcmode="lin" valueType="num">
                                      <p:cBhvr>
                                        <p:cTn id="17"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25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a:extLst>
              <a:ext uri="{FF2B5EF4-FFF2-40B4-BE49-F238E27FC236}">
                <a16:creationId xmlns:a16="http://schemas.microsoft.com/office/drawing/2014/main" id="{2C470C9F-CF14-494C-B491-9955DD3FA5E2}"/>
              </a:ext>
            </a:extLst>
          </p:cNvPr>
          <p:cNvSpPr txBox="1"/>
          <p:nvPr/>
        </p:nvSpPr>
        <p:spPr>
          <a:xfrm>
            <a:off x="3266841" y="2316707"/>
            <a:ext cx="5681301" cy="630942"/>
          </a:xfrm>
          <a:prstGeom prst="rect">
            <a:avLst/>
          </a:prstGeom>
          <a:noFill/>
        </p:spPr>
        <p:txBody>
          <a:bodyPr wrap="square" rtlCol="0">
            <a:spAutoFit/>
          </a:bodyPr>
          <a:lstStyle/>
          <a:p>
            <a:pPr algn="ctr"/>
            <a:r>
              <a:rPr lang="zh-CN" altLang="en-US" sz="3500" b="1" spc="300" dirty="0">
                <a:solidFill>
                  <a:srgbClr val="FF0000"/>
                </a:solidFill>
                <a:latin typeface="微软雅黑" panose="020B0503020204020204" pitchFamily="34" charset="-122"/>
                <a:ea typeface="微软雅黑" panose="020B0503020204020204" pitchFamily="34" charset="-122"/>
              </a:rPr>
              <a:t>不</a:t>
            </a:r>
            <a:r>
              <a:rPr lang="zh-CN" altLang="en-US" sz="3500" b="1" spc="300">
                <a:solidFill>
                  <a:srgbClr val="FF0000"/>
                </a:solidFill>
                <a:latin typeface="微软雅黑" panose="020B0503020204020204" pitchFamily="34" charset="-122"/>
                <a:ea typeface="微软雅黑" panose="020B0503020204020204" pitchFamily="34" charset="-122"/>
              </a:rPr>
              <a:t>忘初心 </a:t>
            </a:r>
            <a:r>
              <a:rPr lang="zh-CN" altLang="en-US" sz="3500" b="1" spc="300" dirty="0">
                <a:solidFill>
                  <a:srgbClr val="FF0000"/>
                </a:solidFill>
                <a:latin typeface="微软雅黑" panose="020B0503020204020204" pitchFamily="34" charset="-122"/>
                <a:ea typeface="微软雅黑" panose="020B0503020204020204" pitchFamily="34" charset="-122"/>
              </a:rPr>
              <a:t>勇立潮头</a:t>
            </a:r>
          </a:p>
        </p:txBody>
      </p:sp>
      <p:sp>
        <p:nvSpPr>
          <p:cNvPr id="18" name="文本框 17">
            <a:extLst>
              <a:ext uri="{FF2B5EF4-FFF2-40B4-BE49-F238E27FC236}">
                <a16:creationId xmlns:a16="http://schemas.microsoft.com/office/drawing/2014/main" id="{D6706960-75B8-422C-9BC8-9EE20EC7D7CE}"/>
              </a:ext>
            </a:extLst>
          </p:cNvPr>
          <p:cNvSpPr txBox="1"/>
          <p:nvPr/>
        </p:nvSpPr>
        <p:spPr>
          <a:xfrm>
            <a:off x="1370411" y="874295"/>
            <a:ext cx="9474167" cy="1477328"/>
          </a:xfrm>
          <a:prstGeom prst="rect">
            <a:avLst/>
          </a:prstGeom>
          <a:noFill/>
        </p:spPr>
        <p:txBody>
          <a:bodyPr wrap="square" rtlCol="0">
            <a:spAutoFit/>
          </a:bodyPr>
          <a:lstStyle/>
          <a:p>
            <a:pPr algn="ctr"/>
            <a:r>
              <a:rPr lang="zh-CN" altLang="en-US" sz="9000" b="1" spc="600">
                <a:solidFill>
                  <a:srgbClr val="FF0000"/>
                </a:solidFill>
                <a:latin typeface="微软雅黑" panose="020B0503020204020204" pitchFamily="34" charset="-122"/>
                <a:ea typeface="微软雅黑" panose="020B0503020204020204" pitchFamily="34" charset="-122"/>
              </a:rPr>
              <a:t>谢谢观看</a:t>
            </a:r>
            <a:endParaRPr lang="zh-CN" altLang="en-US" sz="9000" b="1" spc="600" dirty="0">
              <a:solidFill>
                <a:srgbClr val="FF0000"/>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0BC2636A-C0EB-4483-9D2F-8B3C98A55184}"/>
              </a:ext>
            </a:extLst>
          </p:cNvPr>
          <p:cNvSpPr txBox="1"/>
          <p:nvPr/>
        </p:nvSpPr>
        <p:spPr>
          <a:xfrm>
            <a:off x="3494754" y="3234064"/>
            <a:ext cx="5202492" cy="830997"/>
          </a:xfrm>
          <a:prstGeom prst="rect">
            <a:avLst/>
          </a:prstGeom>
          <a:noFill/>
        </p:spPr>
        <p:txBody>
          <a:bodyPr wrap="square" rtlCol="0">
            <a:spAutoFit/>
          </a:bodyPr>
          <a:lstStyle/>
          <a:p>
            <a:pPr algn="ctr">
              <a:lnSpc>
                <a:spcPct val="150000"/>
              </a:lnSpc>
            </a:pPr>
            <a:r>
              <a:rPr lang="zh-CN" altLang="en-US" sz="1600" spc="300" dirty="0">
                <a:solidFill>
                  <a:schemeClr val="tx1">
                    <a:lumMod val="65000"/>
                    <a:lumOff val="35000"/>
                  </a:schemeClr>
                </a:solidFill>
                <a:latin typeface="微软雅黑" panose="020B0503020204020204" pitchFamily="34" charset="-122"/>
                <a:ea typeface="微软雅黑" panose="020B0503020204020204" pitchFamily="34" charset="-122"/>
              </a:rPr>
              <a:t>学习红船精神，在建设中国特色</a:t>
            </a:r>
            <a:r>
              <a:rPr lang="zh-CN" altLang="en-US" sz="1600" spc="300">
                <a:solidFill>
                  <a:schemeClr val="tx1">
                    <a:lumMod val="65000"/>
                    <a:lumOff val="35000"/>
                  </a:schemeClr>
                </a:solidFill>
                <a:latin typeface="微软雅黑" panose="020B0503020204020204" pitchFamily="34" charset="-122"/>
                <a:ea typeface="微软雅黑" panose="020B0503020204020204" pitchFamily="34" charset="-122"/>
              </a:rPr>
              <a:t>社会主义新时代的</a:t>
            </a:r>
            <a:r>
              <a:rPr lang="zh-CN" altLang="en-US" sz="1600" spc="300" dirty="0">
                <a:solidFill>
                  <a:schemeClr val="tx1">
                    <a:lumMod val="65000"/>
                    <a:lumOff val="35000"/>
                  </a:schemeClr>
                </a:solidFill>
                <a:latin typeface="微软雅黑" panose="020B0503020204020204" pitchFamily="34" charset="-122"/>
                <a:ea typeface="微软雅黑" panose="020B0503020204020204" pitchFamily="34" charset="-122"/>
              </a:rPr>
              <a:t>道路上奋勇前进</a:t>
            </a:r>
          </a:p>
        </p:txBody>
      </p:sp>
      <p:pic>
        <p:nvPicPr>
          <p:cNvPr id="36" name="Picture 3" descr="C:\Users\Administrator\Desktop\573ee9d93147b.png">
            <a:extLst>
              <a:ext uri="{FF2B5EF4-FFF2-40B4-BE49-F238E27FC236}">
                <a16:creationId xmlns:a16="http://schemas.microsoft.com/office/drawing/2014/main" id="{FE351C54-FE80-41F4-822A-10B27228DF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0" y="5142976"/>
            <a:ext cx="12192000" cy="173633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4" descr="C:\Users\Administrator\Desktop\07_sc.jb51.png">
            <a:extLst>
              <a:ext uri="{FF2B5EF4-FFF2-40B4-BE49-F238E27FC236}">
                <a16:creationId xmlns:a16="http://schemas.microsoft.com/office/drawing/2014/main" id="{10C84F0A-A3F2-4F23-AC59-45387630106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357" y="3818142"/>
            <a:ext cx="5966958" cy="3061164"/>
          </a:xfrm>
          <a:prstGeom prst="rect">
            <a:avLst/>
          </a:prstGeom>
          <a:noFill/>
          <a:extLst>
            <a:ext uri="{909E8E84-426E-40DD-AFC4-6F175D3DCCD1}">
              <a14:hiddenFill xmlns:a14="http://schemas.microsoft.com/office/drawing/2010/main">
                <a:solidFill>
                  <a:srgbClr val="FFFFFF"/>
                </a:solidFill>
              </a14:hiddenFill>
            </a:ext>
          </a:extLst>
        </p:spPr>
      </p:pic>
      <p:pic>
        <p:nvPicPr>
          <p:cNvPr id="41" name="图片 40">
            <a:extLst>
              <a:ext uri="{FF2B5EF4-FFF2-40B4-BE49-F238E27FC236}">
                <a16:creationId xmlns:a16="http://schemas.microsoft.com/office/drawing/2014/main" id="{327D596F-217B-4E25-8E17-66015C09F0E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600" b="95600" l="400" r="99200"/>
                    </a14:imgEffect>
                  </a14:imgLayer>
                </a14:imgProps>
              </a:ext>
              <a:ext uri="{28A0092B-C50C-407E-A947-70E740481C1C}">
                <a14:useLocalDpi xmlns:a14="http://schemas.microsoft.com/office/drawing/2010/main" val="0"/>
              </a:ext>
            </a:extLst>
          </a:blip>
          <a:stretch>
            <a:fillRect/>
          </a:stretch>
        </p:blipFill>
        <p:spPr>
          <a:xfrm>
            <a:off x="8540352" y="4287314"/>
            <a:ext cx="2901188" cy="2901188"/>
          </a:xfrm>
          <a:prstGeom prst="rect">
            <a:avLst/>
          </a:prstGeom>
        </p:spPr>
      </p:pic>
      <p:sp>
        <p:nvSpPr>
          <p:cNvPr id="42" name="TextBox 24">
            <a:extLst>
              <a:ext uri="{FF2B5EF4-FFF2-40B4-BE49-F238E27FC236}">
                <a16:creationId xmlns:a16="http://schemas.microsoft.com/office/drawing/2014/main" id="{75057C9D-03D9-4542-A1F9-70A1BDA88DAC}"/>
              </a:ext>
            </a:extLst>
          </p:cNvPr>
          <p:cNvSpPr txBox="1"/>
          <p:nvPr/>
        </p:nvSpPr>
        <p:spPr>
          <a:xfrm>
            <a:off x="4690932" y="4130620"/>
            <a:ext cx="2833121" cy="369332"/>
          </a:xfrm>
          <a:prstGeom prst="rect">
            <a:avLst/>
          </a:prstGeom>
          <a:solidFill>
            <a:srgbClr val="FF0000"/>
          </a:solidFill>
          <a:effectLst>
            <a:outerShdw blurRad="50800" dist="38100" dir="2700000" algn="tl" rotWithShape="0">
              <a:prstClr val="black">
                <a:alpha val="40000"/>
              </a:prstClr>
            </a:outerShdw>
          </a:effectLst>
        </p:spPr>
        <p:txBody>
          <a:bodyPr wrap="square" rtlCol="0">
            <a:spAutoFit/>
          </a:bodyPr>
          <a:lstStyle/>
          <a:p>
            <a:pPr algn="ctr"/>
            <a:r>
              <a:rPr lang="zh-CN" altLang="en-US" spc="300" dirty="0">
                <a:solidFill>
                  <a:schemeClr val="bg1"/>
                </a:solidFill>
                <a:latin typeface="方正粗宋简体" panose="03000509000000000000" pitchFamily="65" charset="-122"/>
                <a:ea typeface="方正粗宋简体" panose="03000509000000000000" pitchFamily="65" charset="-122"/>
              </a:rPr>
              <a:t>某党委党课培训小组</a:t>
            </a:r>
          </a:p>
        </p:txBody>
      </p:sp>
    </p:spTree>
    <p:extLst>
      <p:ext uri="{BB962C8B-B14F-4D97-AF65-F5344CB8AC3E}">
        <p14:creationId xmlns:p14="http://schemas.microsoft.com/office/powerpoint/2010/main" val="2683664819"/>
      </p:ext>
    </p:extLst>
  </p:cSld>
  <p:clrMapOvr>
    <a:masterClrMapping/>
  </p:clrMapOvr>
  <mc:AlternateContent xmlns:mc="http://schemas.openxmlformats.org/markup-compatibility/2006">
    <mc:Choice xmlns:p14="http://schemas.microsoft.com/office/powerpoint/2010/main" Requires="p14">
      <p:transition spd="slow" p14:dur="3000" advClick="0" advTm="0">
        <p14:shre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0-#ppt_w/2"/>
                                          </p:val>
                                        </p:tav>
                                        <p:tav tm="100000">
                                          <p:val>
                                            <p:strVal val="#ppt_x"/>
                                          </p:val>
                                        </p:tav>
                                      </p:tavLst>
                                    </p:anim>
                                    <p:anim calcmode="lin" valueType="num">
                                      <p:cBhvr additive="base">
                                        <p:cTn id="8" dur="10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1+#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1300"/>
                            </p:stCondLst>
                            <p:childTnLst>
                              <p:par>
                                <p:cTn id="14" presetID="12" presetClass="entr" presetSubtype="4"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1000"/>
                                        <p:tgtEl>
                                          <p:spTgt spid="17"/>
                                        </p:tgtEl>
                                        <p:attrNameLst>
                                          <p:attrName>ppt_y</p:attrName>
                                        </p:attrNameLst>
                                      </p:cBhvr>
                                      <p:tavLst>
                                        <p:tav tm="0">
                                          <p:val>
                                            <p:strVal val="#ppt_y+#ppt_h*1.125000"/>
                                          </p:val>
                                        </p:tav>
                                        <p:tav tm="100000">
                                          <p:val>
                                            <p:strVal val="#ppt_y"/>
                                          </p:val>
                                        </p:tav>
                                      </p:tavLst>
                                    </p:anim>
                                    <p:animEffect transition="in" filter="wipe(up)">
                                      <p:cBhvr>
                                        <p:cTn id="17" dur="1000"/>
                                        <p:tgtEl>
                                          <p:spTgt spid="17"/>
                                        </p:tgtEl>
                                      </p:cBhvr>
                                    </p:animEffect>
                                  </p:childTnLst>
                                </p:cTn>
                              </p:par>
                            </p:childTnLst>
                          </p:cTn>
                        </p:par>
                        <p:par>
                          <p:cTn id="18" fill="hold">
                            <p:stCondLst>
                              <p:cond delay="2300"/>
                            </p:stCondLst>
                            <p:childTnLst>
                              <p:par>
                                <p:cTn id="19" presetID="22" presetClass="entr" presetSubtype="1"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up)">
                                      <p:cBhvr>
                                        <p:cTn id="21" dur="500"/>
                                        <p:tgtEl>
                                          <p:spTgt spid="19"/>
                                        </p:tgtEl>
                                      </p:cBhvr>
                                    </p:animEffect>
                                  </p:childTnLst>
                                </p:cTn>
                              </p:par>
                            </p:childTnLst>
                          </p:cTn>
                        </p:par>
                        <p:par>
                          <p:cTn id="22" fill="hold">
                            <p:stCondLst>
                              <p:cond delay="28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42"/>
                                        </p:tgtEl>
                                        <p:attrNameLst>
                                          <p:attrName>style.visibility</p:attrName>
                                        </p:attrNameLst>
                                      </p:cBhvr>
                                      <p:to>
                                        <p:strVal val="visible"/>
                                      </p:to>
                                    </p:set>
                                    <p:anim calcmode="lin" valueType="num">
                                      <p:cBhvr>
                                        <p:cTn id="25"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2"/>
                                        </p:tgtEl>
                                        <p:attrNameLst>
                                          <p:attrName>ppt_y</p:attrName>
                                        </p:attrNameLst>
                                      </p:cBhvr>
                                      <p:tavLst>
                                        <p:tav tm="0">
                                          <p:val>
                                            <p:strVal val="#ppt_y"/>
                                          </p:val>
                                        </p:tav>
                                        <p:tav tm="100000">
                                          <p:val>
                                            <p:strVal val="#ppt_y"/>
                                          </p:val>
                                        </p:tav>
                                      </p:tavLst>
                                    </p:anim>
                                    <p:anim calcmode="lin" valueType="num">
                                      <p:cBhvr>
                                        <p:cTn id="27"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4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a:extLst>
              <a:ext uri="{FF2B5EF4-FFF2-40B4-BE49-F238E27FC236}">
                <a16:creationId xmlns:a16="http://schemas.microsoft.com/office/drawing/2014/main" id="{CAC8F4F7-0774-421D-B978-49FC9C9D552D}"/>
              </a:ext>
            </a:extLst>
          </p:cNvPr>
          <p:cNvGrpSpPr/>
          <p:nvPr/>
        </p:nvGrpSpPr>
        <p:grpSpPr>
          <a:xfrm>
            <a:off x="6209962" y="3077018"/>
            <a:ext cx="5533924" cy="558814"/>
            <a:chOff x="6248400" y="1606115"/>
            <a:chExt cx="5533924" cy="558814"/>
          </a:xfrm>
        </p:grpSpPr>
        <p:sp>
          <p:nvSpPr>
            <p:cNvPr id="34" name="文本框 33">
              <a:extLst>
                <a:ext uri="{FF2B5EF4-FFF2-40B4-BE49-F238E27FC236}">
                  <a16:creationId xmlns:a16="http://schemas.microsoft.com/office/drawing/2014/main" id="{BDA40ECA-11AD-42C9-9874-712A6A9A9E38}"/>
                </a:ext>
              </a:extLst>
            </p:cNvPr>
            <p:cNvSpPr txBox="1"/>
            <p:nvPr/>
          </p:nvSpPr>
          <p:spPr>
            <a:xfrm>
              <a:off x="6807920" y="1606115"/>
              <a:ext cx="4974404" cy="558813"/>
            </a:xfrm>
            <a:prstGeom prst="rect">
              <a:avLst/>
            </a:prstGeom>
            <a:solidFill>
              <a:schemeClr val="bg1">
                <a:lumMod val="95000"/>
              </a:schemeClr>
            </a:solidFill>
            <a:ln>
              <a:noFill/>
              <a:prstDash val="lgDashDot"/>
            </a:ln>
          </p:spPr>
          <p:txBody>
            <a:bodyPr wrap="square" rtlCol="0" anchor="ctr" anchorCtr="1">
              <a:noAutofit/>
            </a:bodyPr>
            <a:lstStyle/>
            <a:p>
              <a:r>
                <a:rPr lang="zh-CN" altLang="en-US" sz="2800" b="1" spc="300">
                  <a:solidFill>
                    <a:srgbClr val="FF0000"/>
                  </a:solidFill>
                  <a:latin typeface="微软雅黑" panose="020B0503020204020204" pitchFamily="34" charset="-122"/>
                  <a:ea typeface="微软雅黑" panose="020B0503020204020204" pitchFamily="34" charset="-122"/>
                  <a:cs typeface="+mn-ea"/>
                  <a:sym typeface="+mn-lt"/>
                </a:rPr>
                <a:t>红船精神对我党的重要意义</a:t>
              </a:r>
              <a:endParaRPr lang="zh-CN" altLang="en-US" sz="2800" b="1" spc="300" dirty="0">
                <a:solidFill>
                  <a:srgbClr val="FF0000"/>
                </a:solidFill>
                <a:latin typeface="微软雅黑" panose="020B0503020204020204" pitchFamily="34" charset="-122"/>
                <a:ea typeface="微软雅黑" panose="020B0503020204020204" pitchFamily="34" charset="-122"/>
                <a:cs typeface="+mn-ea"/>
                <a:sym typeface="+mn-lt"/>
              </a:endParaRPr>
            </a:p>
          </p:txBody>
        </p:sp>
        <p:sp>
          <p:nvSpPr>
            <p:cNvPr id="35" name="圆角矩形 10">
              <a:extLst>
                <a:ext uri="{FF2B5EF4-FFF2-40B4-BE49-F238E27FC236}">
                  <a16:creationId xmlns:a16="http://schemas.microsoft.com/office/drawing/2014/main" id="{C884659C-5DD3-4BCE-864F-C9DA6BA1C397}"/>
                </a:ext>
              </a:extLst>
            </p:cNvPr>
            <p:cNvSpPr/>
            <p:nvPr/>
          </p:nvSpPr>
          <p:spPr>
            <a:xfrm>
              <a:off x="6248400" y="1606116"/>
              <a:ext cx="559519" cy="558813"/>
            </a:xfrm>
            <a:prstGeom prst="roundRect">
              <a:avLst>
                <a:gd name="adj" fmla="val 0"/>
              </a:avLst>
            </a:prstGeom>
            <a:solidFill>
              <a:srgbClr val="EF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bg1"/>
                  </a:solidFill>
                  <a:latin typeface="Impact" panose="020B0806030902050204" pitchFamily="34" charset="0"/>
                  <a:ea typeface="微软雅黑" panose="020B0503020204020204" pitchFamily="34" charset="-122"/>
                </a:rPr>
                <a:t>02</a:t>
              </a:r>
              <a:endParaRPr lang="zh-CN" altLang="en-US" sz="2400" dirty="0">
                <a:solidFill>
                  <a:schemeClr val="bg1"/>
                </a:solidFill>
                <a:latin typeface="Impact" panose="020B0806030902050204" pitchFamily="34" charset="0"/>
                <a:ea typeface="微软雅黑" panose="020B0503020204020204" pitchFamily="34" charset="-122"/>
              </a:endParaRPr>
            </a:p>
          </p:txBody>
        </p:sp>
      </p:grpSp>
      <p:grpSp>
        <p:nvGrpSpPr>
          <p:cNvPr id="36" name="组合 35">
            <a:extLst>
              <a:ext uri="{FF2B5EF4-FFF2-40B4-BE49-F238E27FC236}">
                <a16:creationId xmlns:a16="http://schemas.microsoft.com/office/drawing/2014/main" id="{72A06776-98E9-40B2-970E-50AF7E856A58}"/>
              </a:ext>
            </a:extLst>
          </p:cNvPr>
          <p:cNvGrpSpPr/>
          <p:nvPr/>
        </p:nvGrpSpPr>
        <p:grpSpPr>
          <a:xfrm>
            <a:off x="6209962" y="4009938"/>
            <a:ext cx="5533924" cy="558813"/>
            <a:chOff x="6248400" y="2634488"/>
            <a:chExt cx="5533924" cy="558813"/>
          </a:xfrm>
        </p:grpSpPr>
        <p:sp>
          <p:nvSpPr>
            <p:cNvPr id="37" name="文本框 36">
              <a:extLst>
                <a:ext uri="{FF2B5EF4-FFF2-40B4-BE49-F238E27FC236}">
                  <a16:creationId xmlns:a16="http://schemas.microsoft.com/office/drawing/2014/main" id="{6CC5F021-AFDB-4686-967F-261A60DFD63D}"/>
                </a:ext>
              </a:extLst>
            </p:cNvPr>
            <p:cNvSpPr txBox="1"/>
            <p:nvPr/>
          </p:nvSpPr>
          <p:spPr>
            <a:xfrm>
              <a:off x="6807920" y="2634488"/>
              <a:ext cx="4974404" cy="558813"/>
            </a:xfrm>
            <a:prstGeom prst="rect">
              <a:avLst/>
            </a:prstGeom>
            <a:solidFill>
              <a:schemeClr val="bg1">
                <a:lumMod val="95000"/>
              </a:schemeClr>
            </a:solidFill>
            <a:ln>
              <a:noFill/>
              <a:prstDash val="lgDashDot"/>
            </a:ln>
          </p:spPr>
          <p:txBody>
            <a:bodyPr wrap="square" rtlCol="0" anchor="ctr" anchorCtr="1">
              <a:noAutofit/>
            </a:bodyPr>
            <a:lstStyle>
              <a:defPPr>
                <a:defRPr lang="zh-CN"/>
              </a:defPPr>
              <a:lvl1pPr>
                <a:defRPr sz="2800" b="1" spc="300">
                  <a:solidFill>
                    <a:srgbClr val="FF0000"/>
                  </a:solidFill>
                  <a:latin typeface="微软雅黑" panose="020B0503020204020204" pitchFamily="34" charset="-122"/>
                  <a:ea typeface="微软雅黑" panose="020B0503020204020204" pitchFamily="34" charset="-122"/>
                  <a:cs typeface="+mn-ea"/>
                </a:defRPr>
              </a:lvl1pPr>
            </a:lstStyle>
            <a:p>
              <a:r>
                <a:rPr lang="zh-CN" altLang="en-US" sz="2000">
                  <a:sym typeface="+mn-lt"/>
                </a:rPr>
                <a:t>弘扬红船精神 谱写新时代的新篇章</a:t>
              </a:r>
              <a:endParaRPr lang="zh-CN" altLang="en-US" sz="2000" dirty="0">
                <a:sym typeface="+mn-lt"/>
              </a:endParaRPr>
            </a:p>
          </p:txBody>
        </p:sp>
        <p:sp>
          <p:nvSpPr>
            <p:cNvPr id="38" name="圆角矩形 34">
              <a:extLst>
                <a:ext uri="{FF2B5EF4-FFF2-40B4-BE49-F238E27FC236}">
                  <a16:creationId xmlns:a16="http://schemas.microsoft.com/office/drawing/2014/main" id="{59D38B79-5488-462E-8B89-3869500B8E96}"/>
                </a:ext>
              </a:extLst>
            </p:cNvPr>
            <p:cNvSpPr/>
            <p:nvPr/>
          </p:nvSpPr>
          <p:spPr>
            <a:xfrm>
              <a:off x="6248400" y="2634488"/>
              <a:ext cx="559519" cy="558813"/>
            </a:xfrm>
            <a:prstGeom prst="roundRect">
              <a:avLst>
                <a:gd name="adj" fmla="val 0"/>
              </a:avLst>
            </a:prstGeom>
            <a:solidFill>
              <a:srgbClr val="EF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Impact" panose="020B0806030902050204" pitchFamily="34" charset="0"/>
                  <a:ea typeface="微软雅黑" panose="020B0503020204020204" pitchFamily="34" charset="-122"/>
                </a:rPr>
                <a:t>03</a:t>
              </a:r>
              <a:endParaRPr lang="zh-CN" altLang="en-US" sz="2400" dirty="0">
                <a:solidFill>
                  <a:schemeClr val="bg1"/>
                </a:solidFill>
                <a:latin typeface="Impact" panose="020B0806030902050204" pitchFamily="34" charset="0"/>
                <a:ea typeface="微软雅黑" panose="020B0503020204020204" pitchFamily="34" charset="-122"/>
              </a:endParaRPr>
            </a:p>
          </p:txBody>
        </p:sp>
      </p:grpSp>
      <p:grpSp>
        <p:nvGrpSpPr>
          <p:cNvPr id="48" name="组合 47">
            <a:extLst>
              <a:ext uri="{FF2B5EF4-FFF2-40B4-BE49-F238E27FC236}">
                <a16:creationId xmlns:a16="http://schemas.microsoft.com/office/drawing/2014/main" id="{2FACAD4C-30FA-4854-8BEA-205267EBC527}"/>
              </a:ext>
            </a:extLst>
          </p:cNvPr>
          <p:cNvGrpSpPr/>
          <p:nvPr/>
        </p:nvGrpSpPr>
        <p:grpSpPr>
          <a:xfrm>
            <a:off x="6209962" y="2145911"/>
            <a:ext cx="5533924" cy="558814"/>
            <a:chOff x="6248400" y="708707"/>
            <a:chExt cx="5533924" cy="558814"/>
          </a:xfrm>
        </p:grpSpPr>
        <p:sp>
          <p:nvSpPr>
            <p:cNvPr id="49" name="文本框 48">
              <a:extLst>
                <a:ext uri="{FF2B5EF4-FFF2-40B4-BE49-F238E27FC236}">
                  <a16:creationId xmlns:a16="http://schemas.microsoft.com/office/drawing/2014/main" id="{5F0E5B38-0B64-437D-80DB-6F8AACEA3CEF}"/>
                </a:ext>
              </a:extLst>
            </p:cNvPr>
            <p:cNvSpPr txBox="1"/>
            <p:nvPr/>
          </p:nvSpPr>
          <p:spPr>
            <a:xfrm>
              <a:off x="6807919" y="708707"/>
              <a:ext cx="4974405" cy="558813"/>
            </a:xfrm>
            <a:prstGeom prst="rect">
              <a:avLst/>
            </a:prstGeom>
            <a:solidFill>
              <a:schemeClr val="bg1">
                <a:lumMod val="95000"/>
              </a:schemeClr>
            </a:solidFill>
            <a:ln>
              <a:noFill/>
              <a:prstDash val="lgDashDot"/>
            </a:ln>
          </p:spPr>
          <p:txBody>
            <a:bodyPr wrap="square" rtlCol="0" anchor="ctr" anchorCtr="1">
              <a:noAutofit/>
            </a:bodyPr>
            <a:lstStyle>
              <a:defPPr>
                <a:defRPr lang="zh-CN"/>
              </a:defPPr>
              <a:lvl1pPr>
                <a:defRPr sz="2800" b="1" spc="300">
                  <a:solidFill>
                    <a:srgbClr val="FF0000"/>
                  </a:solidFill>
                  <a:latin typeface="微软雅黑" panose="020B0503020204020204" pitchFamily="34" charset="-122"/>
                  <a:ea typeface="微软雅黑" panose="020B0503020204020204" pitchFamily="34" charset="-122"/>
                  <a:cs typeface="+mn-ea"/>
                </a:defRPr>
              </a:lvl1pPr>
            </a:lstStyle>
            <a:p>
              <a:r>
                <a:rPr lang="zh-CN" altLang="en-US" sz="2700" spc="600"/>
                <a:t>红船精神的内涵</a:t>
              </a:r>
              <a:endParaRPr lang="zh-CN" altLang="en-US" sz="2700" spc="600" dirty="0"/>
            </a:p>
          </p:txBody>
        </p:sp>
        <p:sp>
          <p:nvSpPr>
            <p:cNvPr id="50" name="圆角矩形 35">
              <a:extLst>
                <a:ext uri="{FF2B5EF4-FFF2-40B4-BE49-F238E27FC236}">
                  <a16:creationId xmlns:a16="http://schemas.microsoft.com/office/drawing/2014/main" id="{7C514A16-4B8E-4CAF-B733-1668D756CD9F}"/>
                </a:ext>
              </a:extLst>
            </p:cNvPr>
            <p:cNvSpPr/>
            <p:nvPr/>
          </p:nvSpPr>
          <p:spPr>
            <a:xfrm>
              <a:off x="6248400" y="708708"/>
              <a:ext cx="559519" cy="558813"/>
            </a:xfrm>
            <a:prstGeom prst="roundRect">
              <a:avLst>
                <a:gd name="adj" fmla="val 0"/>
              </a:avLst>
            </a:prstGeom>
            <a:solidFill>
              <a:srgbClr val="EF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Impact" panose="020B0806030902050204" pitchFamily="34" charset="0"/>
                  <a:ea typeface="微软雅黑" panose="020B0503020204020204" pitchFamily="34" charset="-122"/>
                </a:rPr>
                <a:t>01</a:t>
              </a:r>
              <a:endParaRPr lang="zh-CN" altLang="en-US" sz="2400" dirty="0">
                <a:solidFill>
                  <a:schemeClr val="bg1"/>
                </a:solidFill>
                <a:latin typeface="Impact" panose="020B0806030902050204" pitchFamily="34" charset="0"/>
                <a:ea typeface="微软雅黑" panose="020B0503020204020204" pitchFamily="34" charset="-122"/>
              </a:endParaRPr>
            </a:p>
          </p:txBody>
        </p:sp>
      </p:grpSp>
      <p:pic>
        <p:nvPicPr>
          <p:cNvPr id="51" name="图片 50">
            <a:extLst>
              <a:ext uri="{FF2B5EF4-FFF2-40B4-BE49-F238E27FC236}">
                <a16:creationId xmlns:a16="http://schemas.microsoft.com/office/drawing/2014/main" id="{F5BFEED6-DDDF-4BA2-9585-78C56F645AD7}"/>
              </a:ext>
            </a:extLst>
          </p:cNvPr>
          <p:cNvPicPr>
            <a:picLocks noChangeAspect="1"/>
          </p:cNvPicPr>
          <p:nvPr/>
        </p:nvPicPr>
        <p:blipFill rotWithShape="1">
          <a:blip r:embed="rId3">
            <a:extLst>
              <a:ext uri="{28A0092B-C50C-407E-A947-70E740481C1C}">
                <a14:useLocalDpi xmlns:a14="http://schemas.microsoft.com/office/drawing/2010/main" val="0"/>
              </a:ext>
            </a:extLst>
          </a:blip>
          <a:srcRect r="52954"/>
          <a:stretch/>
        </p:blipFill>
        <p:spPr>
          <a:xfrm>
            <a:off x="1" y="1"/>
            <a:ext cx="5735166" cy="6885384"/>
          </a:xfrm>
          <a:prstGeom prst="rect">
            <a:avLst/>
          </a:prstGeom>
        </p:spPr>
      </p:pic>
      <p:sp>
        <p:nvSpPr>
          <p:cNvPr id="53" name="TextBox 20">
            <a:extLst>
              <a:ext uri="{FF2B5EF4-FFF2-40B4-BE49-F238E27FC236}">
                <a16:creationId xmlns:a16="http://schemas.microsoft.com/office/drawing/2014/main" id="{A603AD9B-0C96-4501-A93C-3ADE05F5C776}"/>
              </a:ext>
            </a:extLst>
          </p:cNvPr>
          <p:cNvSpPr txBox="1"/>
          <p:nvPr/>
        </p:nvSpPr>
        <p:spPr>
          <a:xfrm>
            <a:off x="334566" y="2467605"/>
            <a:ext cx="4660950" cy="1015663"/>
          </a:xfrm>
          <a:prstGeom prst="rect">
            <a:avLst/>
          </a:prstGeom>
          <a:noFill/>
          <a:effectLst/>
        </p:spPr>
        <p:txBody>
          <a:bodyPr wrap="square" rtlCol="0">
            <a:spAutoFit/>
          </a:bodyPr>
          <a:lstStyle/>
          <a:p>
            <a:pPr algn="ctr"/>
            <a:r>
              <a:rPr lang="zh-CN" altLang="en-US" sz="6000" b="1" spc="300">
                <a:solidFill>
                  <a:schemeClr val="bg1"/>
                </a:solidFill>
                <a:latin typeface="微软雅黑" panose="020B0503020204020204" pitchFamily="34" charset="-122"/>
                <a:ea typeface="微软雅黑" panose="020B0503020204020204" pitchFamily="34" charset="-122"/>
                <a:cs typeface="+mn-ea"/>
                <a:sym typeface="+mn-lt"/>
              </a:rPr>
              <a:t>目 录</a:t>
            </a:r>
            <a:endParaRPr lang="en-US" altLang="zh-CN" sz="6000" b="1" spc="300"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54" name="Picture 8" descr="黄色的党徵">
            <a:extLst>
              <a:ext uri="{FF2B5EF4-FFF2-40B4-BE49-F238E27FC236}">
                <a16:creationId xmlns:a16="http://schemas.microsoft.com/office/drawing/2014/main" id="{0677F376-0FF8-42E3-B9BA-FC8611E7A9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1061" y="531115"/>
            <a:ext cx="2127960" cy="182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图片 54">
            <a:extLst>
              <a:ext uri="{FF2B5EF4-FFF2-40B4-BE49-F238E27FC236}">
                <a16:creationId xmlns:a16="http://schemas.microsoft.com/office/drawing/2014/main" id="{1B381996-56CC-49E4-8AFE-D8017B59CB9D}"/>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600" b="95600" l="400" r="99200"/>
                    </a14:imgEffect>
                  </a14:imgLayer>
                </a14:imgProps>
              </a:ext>
              <a:ext uri="{28A0092B-C50C-407E-A947-70E740481C1C}">
                <a14:useLocalDpi xmlns:a14="http://schemas.microsoft.com/office/drawing/2010/main" val="0"/>
              </a:ext>
            </a:extLst>
          </a:blip>
          <a:stretch>
            <a:fillRect/>
          </a:stretch>
        </p:blipFill>
        <p:spPr>
          <a:xfrm>
            <a:off x="1214447" y="4206309"/>
            <a:ext cx="2901188" cy="2901188"/>
          </a:xfrm>
          <a:prstGeom prst="rect">
            <a:avLst/>
          </a:prstGeom>
        </p:spPr>
      </p:pic>
    </p:spTree>
    <p:extLst>
      <p:ext uri="{BB962C8B-B14F-4D97-AF65-F5344CB8AC3E}">
        <p14:creationId xmlns:p14="http://schemas.microsoft.com/office/powerpoint/2010/main" val="327712097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23" presetClass="entr" presetSubtype="16" fill="hold" nodeType="withEffect">
                                  <p:stCondLst>
                                    <p:cond delay="0"/>
                                  </p:stCondLst>
                                  <p:childTnLst>
                                    <p:set>
                                      <p:cBhvr>
                                        <p:cTn id="9" dur="1" fill="hold">
                                          <p:stCondLst>
                                            <p:cond delay="0"/>
                                          </p:stCondLst>
                                        </p:cTn>
                                        <p:tgtEl>
                                          <p:spTgt spid="54"/>
                                        </p:tgtEl>
                                        <p:attrNameLst>
                                          <p:attrName>style.visibility</p:attrName>
                                        </p:attrNameLst>
                                      </p:cBhvr>
                                      <p:to>
                                        <p:strVal val="visible"/>
                                      </p:to>
                                    </p:set>
                                    <p:anim calcmode="lin" valueType="num">
                                      <p:cBhvr>
                                        <p:cTn id="10" dur="1000" fill="hold"/>
                                        <p:tgtEl>
                                          <p:spTgt spid="54"/>
                                        </p:tgtEl>
                                        <p:attrNameLst>
                                          <p:attrName>ppt_w</p:attrName>
                                        </p:attrNameLst>
                                      </p:cBhvr>
                                      <p:tavLst>
                                        <p:tav tm="0">
                                          <p:val>
                                            <p:fltVal val="0"/>
                                          </p:val>
                                        </p:tav>
                                        <p:tav tm="100000">
                                          <p:val>
                                            <p:strVal val="#ppt_w"/>
                                          </p:val>
                                        </p:tav>
                                      </p:tavLst>
                                    </p:anim>
                                    <p:anim calcmode="lin" valueType="num">
                                      <p:cBhvr>
                                        <p:cTn id="11" dur="1000" fill="hold"/>
                                        <p:tgtEl>
                                          <p:spTgt spid="54"/>
                                        </p:tgtEl>
                                        <p:attrNameLst>
                                          <p:attrName>ppt_h</p:attrName>
                                        </p:attrNameLst>
                                      </p:cBhvr>
                                      <p:tavLst>
                                        <p:tav tm="0">
                                          <p:val>
                                            <p:fltVal val="0"/>
                                          </p:val>
                                        </p:tav>
                                        <p:tav tm="100000">
                                          <p:val>
                                            <p:strVal val="#ppt_h"/>
                                          </p:val>
                                        </p:tav>
                                      </p:tavLst>
                                    </p:anim>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barn(inVertical)">
                                      <p:cBhvr>
                                        <p:cTn id="15" dur="500"/>
                                        <p:tgtEl>
                                          <p:spTgt spid="53"/>
                                        </p:tgtEl>
                                      </p:cBhvr>
                                    </p:animEffect>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500" fill="hold"/>
                                        <p:tgtEl>
                                          <p:spTgt spid="48"/>
                                        </p:tgtEl>
                                        <p:attrNameLst>
                                          <p:attrName>ppt_x</p:attrName>
                                        </p:attrNameLst>
                                      </p:cBhvr>
                                      <p:tavLst>
                                        <p:tav tm="0">
                                          <p:val>
                                            <p:strVal val="1+#ppt_w/2"/>
                                          </p:val>
                                        </p:tav>
                                        <p:tav tm="100000">
                                          <p:val>
                                            <p:strVal val="#ppt_x"/>
                                          </p:val>
                                        </p:tav>
                                      </p:tavLst>
                                    </p:anim>
                                    <p:anim calcmode="lin" valueType="num">
                                      <p:cBhvr additive="base">
                                        <p:cTn id="20" dur="500" fill="hold"/>
                                        <p:tgtEl>
                                          <p:spTgt spid="48"/>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500" fill="hold"/>
                                        <p:tgtEl>
                                          <p:spTgt spid="33"/>
                                        </p:tgtEl>
                                        <p:attrNameLst>
                                          <p:attrName>ppt_x</p:attrName>
                                        </p:attrNameLst>
                                      </p:cBhvr>
                                      <p:tavLst>
                                        <p:tav tm="0">
                                          <p:val>
                                            <p:strVal val="1+#ppt_w/2"/>
                                          </p:val>
                                        </p:tav>
                                        <p:tav tm="100000">
                                          <p:val>
                                            <p:strVal val="#ppt_x"/>
                                          </p:val>
                                        </p:tav>
                                      </p:tavLst>
                                    </p:anim>
                                    <p:anim calcmode="lin" valueType="num">
                                      <p:cBhvr additive="base">
                                        <p:cTn id="25" dur="500" fill="hold"/>
                                        <p:tgtEl>
                                          <p:spTgt spid="33"/>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2" fill="hold" nodeType="after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500" fill="hold"/>
                                        <p:tgtEl>
                                          <p:spTgt spid="36"/>
                                        </p:tgtEl>
                                        <p:attrNameLst>
                                          <p:attrName>ppt_x</p:attrName>
                                        </p:attrNameLst>
                                      </p:cBhvr>
                                      <p:tavLst>
                                        <p:tav tm="0">
                                          <p:val>
                                            <p:strVal val="1+#ppt_w/2"/>
                                          </p:val>
                                        </p:tav>
                                        <p:tav tm="100000">
                                          <p:val>
                                            <p:strVal val="#ppt_x"/>
                                          </p:val>
                                        </p:tav>
                                      </p:tavLst>
                                    </p:anim>
                                    <p:anim calcmode="lin" valueType="num">
                                      <p:cBhvr additive="base">
                                        <p:cTn id="30"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5081647D-07A6-45C2-A7C1-96A2B3DBF2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891"/>
            <a:ext cx="12190413" cy="6906275"/>
          </a:xfrm>
          <a:prstGeom prst="rect">
            <a:avLst/>
          </a:prstGeom>
        </p:spPr>
      </p:pic>
      <p:grpSp>
        <p:nvGrpSpPr>
          <p:cNvPr id="48" name="组合 47">
            <a:extLst>
              <a:ext uri="{FF2B5EF4-FFF2-40B4-BE49-F238E27FC236}">
                <a16:creationId xmlns:a16="http://schemas.microsoft.com/office/drawing/2014/main" id="{2FACAD4C-30FA-4854-8BEA-205267EBC527}"/>
              </a:ext>
            </a:extLst>
          </p:cNvPr>
          <p:cNvGrpSpPr/>
          <p:nvPr/>
        </p:nvGrpSpPr>
        <p:grpSpPr>
          <a:xfrm>
            <a:off x="3307038" y="3629168"/>
            <a:ext cx="5533924" cy="558814"/>
            <a:chOff x="6248400" y="708707"/>
            <a:chExt cx="5533924" cy="558814"/>
          </a:xfrm>
        </p:grpSpPr>
        <p:sp>
          <p:nvSpPr>
            <p:cNvPr id="49" name="文本框 48">
              <a:extLst>
                <a:ext uri="{FF2B5EF4-FFF2-40B4-BE49-F238E27FC236}">
                  <a16:creationId xmlns:a16="http://schemas.microsoft.com/office/drawing/2014/main" id="{5F0E5B38-0B64-437D-80DB-6F8AACEA3CEF}"/>
                </a:ext>
              </a:extLst>
            </p:cNvPr>
            <p:cNvSpPr txBox="1"/>
            <p:nvPr/>
          </p:nvSpPr>
          <p:spPr>
            <a:xfrm>
              <a:off x="6807919" y="708707"/>
              <a:ext cx="4974405" cy="558813"/>
            </a:xfrm>
            <a:prstGeom prst="rect">
              <a:avLst/>
            </a:prstGeom>
            <a:solidFill>
              <a:schemeClr val="bg1">
                <a:lumMod val="95000"/>
              </a:schemeClr>
            </a:solidFill>
            <a:ln>
              <a:noFill/>
              <a:prstDash val="lgDashDot"/>
            </a:ln>
          </p:spPr>
          <p:txBody>
            <a:bodyPr wrap="square" rtlCol="0" anchor="ctr" anchorCtr="1">
              <a:noAutofit/>
            </a:bodyPr>
            <a:lstStyle>
              <a:defPPr>
                <a:defRPr lang="zh-CN"/>
              </a:defPPr>
              <a:lvl1pPr>
                <a:defRPr sz="2800" b="1" spc="300">
                  <a:solidFill>
                    <a:srgbClr val="FF0000"/>
                  </a:solidFill>
                  <a:latin typeface="微软雅黑" panose="020B0503020204020204" pitchFamily="34" charset="-122"/>
                  <a:ea typeface="微软雅黑" panose="020B0503020204020204" pitchFamily="34" charset="-122"/>
                  <a:cs typeface="+mn-ea"/>
                </a:defRPr>
              </a:lvl1pPr>
            </a:lstStyle>
            <a:p>
              <a:r>
                <a:rPr lang="zh-CN" altLang="en-US" sz="2700" spc="600"/>
                <a:t>红船精神的内涵</a:t>
              </a:r>
              <a:endParaRPr lang="zh-CN" altLang="en-US" sz="2700" spc="600" dirty="0"/>
            </a:p>
          </p:txBody>
        </p:sp>
        <p:sp>
          <p:nvSpPr>
            <p:cNvPr id="50" name="圆角矩形 35">
              <a:extLst>
                <a:ext uri="{FF2B5EF4-FFF2-40B4-BE49-F238E27FC236}">
                  <a16:creationId xmlns:a16="http://schemas.microsoft.com/office/drawing/2014/main" id="{7C514A16-4B8E-4CAF-B733-1668D756CD9F}"/>
                </a:ext>
              </a:extLst>
            </p:cNvPr>
            <p:cNvSpPr/>
            <p:nvPr/>
          </p:nvSpPr>
          <p:spPr>
            <a:xfrm>
              <a:off x="6248400" y="708708"/>
              <a:ext cx="559519" cy="558813"/>
            </a:xfrm>
            <a:prstGeom prst="roundRect">
              <a:avLst>
                <a:gd name="adj" fmla="val 0"/>
              </a:avLst>
            </a:prstGeom>
            <a:solidFill>
              <a:srgbClr val="EF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Impact" panose="020B0806030902050204" pitchFamily="34" charset="0"/>
                  <a:ea typeface="微软雅黑" panose="020B0503020204020204" pitchFamily="34" charset="-122"/>
                </a:rPr>
                <a:t>01</a:t>
              </a:r>
              <a:endParaRPr lang="zh-CN" altLang="en-US" sz="2400" dirty="0">
                <a:solidFill>
                  <a:schemeClr val="bg1"/>
                </a:solidFill>
                <a:latin typeface="Impact" panose="020B0806030902050204" pitchFamily="34" charset="0"/>
                <a:ea typeface="微软雅黑" panose="020B0503020204020204" pitchFamily="34" charset="-122"/>
              </a:endParaRPr>
            </a:p>
          </p:txBody>
        </p:sp>
      </p:grpSp>
      <p:pic>
        <p:nvPicPr>
          <p:cNvPr id="15" name="图片 14">
            <a:extLst>
              <a:ext uri="{FF2B5EF4-FFF2-40B4-BE49-F238E27FC236}">
                <a16:creationId xmlns:a16="http://schemas.microsoft.com/office/drawing/2014/main" id="{79CA235B-395E-4C40-B918-68E8659CAEE9}"/>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600" b="95600" l="400" r="99200"/>
                    </a14:imgEffect>
                  </a14:imgLayer>
                </a14:imgProps>
              </a:ext>
              <a:ext uri="{28A0092B-C50C-407E-A947-70E740481C1C}">
                <a14:useLocalDpi xmlns:a14="http://schemas.microsoft.com/office/drawing/2010/main" val="0"/>
              </a:ext>
            </a:extLst>
          </a:blip>
          <a:stretch>
            <a:fillRect/>
          </a:stretch>
        </p:blipFill>
        <p:spPr>
          <a:xfrm>
            <a:off x="4615543" y="830999"/>
            <a:ext cx="2901188" cy="2901188"/>
          </a:xfrm>
          <a:prstGeom prst="rect">
            <a:avLst/>
          </a:prstGeom>
        </p:spPr>
      </p:pic>
      <p:pic>
        <p:nvPicPr>
          <p:cNvPr id="19" name="Picture 4" descr="C:\Users\Administrator\Desktop\07_sc.jb51.png">
            <a:extLst>
              <a:ext uri="{FF2B5EF4-FFF2-40B4-BE49-F238E27FC236}">
                <a16:creationId xmlns:a16="http://schemas.microsoft.com/office/drawing/2014/main" id="{5226C086-2D15-40A8-8B6A-D369B991C8B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6415314" y="3824220"/>
            <a:ext cx="5778610" cy="30611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7945821"/>
      </p:ext>
    </p:extLst>
  </p:cSld>
  <p:clrMapOvr>
    <a:masterClrMapping/>
  </p:clrMapOvr>
  <mc:AlternateContent xmlns:mc="http://schemas.openxmlformats.org/markup-compatibility/2006">
    <mc:Choice xmlns:p14="http://schemas.microsoft.com/office/powerpoint/2010/main" Requires="p14">
      <p:transition spd="slow" p14:dur="4000" advClick="0" advTm="0">
        <p14:vortex dir="r"/>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14:presetBounceEnd="42000">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14:bounceEnd="42000">
                                          <p:cBhvr additive="base">
                                            <p:cTn id="13" dur="500" fill="hold"/>
                                            <p:tgtEl>
                                              <p:spTgt spid="15"/>
                                            </p:tgtEl>
                                            <p:attrNameLst>
                                              <p:attrName>ppt_x</p:attrName>
                                            </p:attrNameLst>
                                          </p:cBhvr>
                                          <p:tavLst>
                                            <p:tav tm="0">
                                              <p:val>
                                                <p:strVal val="1+#ppt_w/2"/>
                                              </p:val>
                                            </p:tav>
                                            <p:tav tm="100000">
                                              <p:val>
                                                <p:strVal val="#ppt_x"/>
                                              </p:val>
                                            </p:tav>
                                          </p:tavLst>
                                        </p:anim>
                                        <p:anim calcmode="lin" valueType="num" p14:bounceEnd="42000">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48"/>
                                            </p:tgtEl>
                                            <p:attrNameLst>
                                              <p:attrName>style.visibility</p:attrName>
                                            </p:attrNameLst>
                                          </p:cBhvr>
                                          <p:to>
                                            <p:strVal val="visible"/>
                                          </p:to>
                                        </p:set>
                                        <p:anim calcmode="lin" valueType="num">
                                          <p:cBhvr additive="base">
                                            <p:cTn id="18" dur="500" fill="hold"/>
                                            <p:tgtEl>
                                              <p:spTgt spid="48"/>
                                            </p:tgtEl>
                                            <p:attrNameLst>
                                              <p:attrName>ppt_x</p:attrName>
                                            </p:attrNameLst>
                                          </p:cBhvr>
                                          <p:tavLst>
                                            <p:tav tm="0">
                                              <p:val>
                                                <p:strVal val="1+#ppt_w/2"/>
                                              </p:val>
                                            </p:tav>
                                            <p:tav tm="100000">
                                              <p:val>
                                                <p:strVal val="#ppt_x"/>
                                              </p:val>
                                            </p:tav>
                                          </p:tavLst>
                                        </p:anim>
                                        <p:anim calcmode="lin" valueType="num">
                                          <p:cBhvr additive="base">
                                            <p:cTn id="19"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48"/>
                                            </p:tgtEl>
                                            <p:attrNameLst>
                                              <p:attrName>style.visibility</p:attrName>
                                            </p:attrNameLst>
                                          </p:cBhvr>
                                          <p:to>
                                            <p:strVal val="visible"/>
                                          </p:to>
                                        </p:set>
                                        <p:anim calcmode="lin" valueType="num">
                                          <p:cBhvr additive="base">
                                            <p:cTn id="18" dur="500" fill="hold"/>
                                            <p:tgtEl>
                                              <p:spTgt spid="48"/>
                                            </p:tgtEl>
                                            <p:attrNameLst>
                                              <p:attrName>ppt_x</p:attrName>
                                            </p:attrNameLst>
                                          </p:cBhvr>
                                          <p:tavLst>
                                            <p:tav tm="0">
                                              <p:val>
                                                <p:strVal val="1+#ppt_w/2"/>
                                              </p:val>
                                            </p:tav>
                                            <p:tav tm="100000">
                                              <p:val>
                                                <p:strVal val="#ppt_x"/>
                                              </p:val>
                                            </p:tav>
                                          </p:tavLst>
                                        </p:anim>
                                        <p:anim calcmode="lin" valueType="num">
                                          <p:cBhvr additive="base">
                                            <p:cTn id="19"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12">
            <a:extLst>
              <a:ext uri="{FF2B5EF4-FFF2-40B4-BE49-F238E27FC236}">
                <a16:creationId xmlns:a16="http://schemas.microsoft.com/office/drawing/2014/main" id="{103AF022-88F5-492F-B6F1-F42E1F62AB14}"/>
              </a:ext>
            </a:extLst>
          </p:cNvPr>
          <p:cNvSpPr txBox="1">
            <a:spLocks noChangeArrowheads="1"/>
          </p:cNvSpPr>
          <p:nvPr/>
        </p:nvSpPr>
        <p:spPr bwMode="auto">
          <a:xfrm>
            <a:off x="1513830" y="522454"/>
            <a:ext cx="5346689"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spc="600">
                <a:solidFill>
                  <a:schemeClr val="bg1"/>
                </a:solidFill>
                <a:latin typeface="方正粗宋简体" panose="03000509000000000000" pitchFamily="65" charset="-122"/>
                <a:ea typeface="方正粗宋简体" panose="03000509000000000000" pitchFamily="65" charset="-122"/>
              </a:rPr>
              <a:t>红船的由来</a:t>
            </a:r>
            <a:endParaRPr lang="zh-CN" altLang="en-US" spc="600" dirty="0">
              <a:solidFill>
                <a:schemeClr val="bg1"/>
              </a:solidFill>
              <a:latin typeface="方正粗宋简体" panose="03000509000000000000" pitchFamily="65" charset="-122"/>
              <a:ea typeface="方正粗宋简体" panose="03000509000000000000" pitchFamily="65" charset="-122"/>
            </a:endParaRPr>
          </a:p>
        </p:txBody>
      </p:sp>
      <p:sp>
        <p:nvSpPr>
          <p:cNvPr id="10" name="矩形 9">
            <a:extLst>
              <a:ext uri="{FF2B5EF4-FFF2-40B4-BE49-F238E27FC236}">
                <a16:creationId xmlns:a16="http://schemas.microsoft.com/office/drawing/2014/main" id="{55C3E269-0EF5-4589-AAA6-DCC71985CA79}"/>
              </a:ext>
            </a:extLst>
          </p:cNvPr>
          <p:cNvSpPr/>
          <p:nvPr/>
        </p:nvSpPr>
        <p:spPr>
          <a:xfrm>
            <a:off x="816371" y="4325257"/>
            <a:ext cx="8530447" cy="1338828"/>
          </a:xfrm>
          <a:prstGeom prst="rect">
            <a:avLst/>
          </a:prstGeom>
        </p:spPr>
        <p:txBody>
          <a:bodyPr wrap="square">
            <a:spAutoFit/>
          </a:bodyPr>
          <a:lstStyle/>
          <a:p>
            <a:pPr algn="just">
              <a:lnSpc>
                <a:spcPct val="150000"/>
              </a:lnSpc>
              <a:buClr>
                <a:srgbClr val="FF0000"/>
              </a:buClr>
            </a:pPr>
            <a:r>
              <a:rPr lang="en-US" altLang="zh-CN" sz="2000" b="1" spc="300" dirty="0">
                <a:solidFill>
                  <a:srgbClr val="FF0000"/>
                </a:solidFill>
                <a:latin typeface="微软雅黑" panose="020B0503020204020204" pitchFamily="34" charset="-122"/>
                <a:ea typeface="微软雅黑" panose="020B0503020204020204" pitchFamily="34" charset="-122"/>
              </a:rPr>
              <a:t>1921</a:t>
            </a:r>
            <a:r>
              <a:rPr lang="zh-CN" altLang="en-US" sz="2000" b="1" spc="300" dirty="0">
                <a:solidFill>
                  <a:srgbClr val="FF0000"/>
                </a:solidFill>
                <a:latin typeface="微软雅黑" panose="020B0503020204020204" pitchFamily="34" charset="-122"/>
                <a:ea typeface="微软雅黑" panose="020B0503020204020204" pitchFamily="34" charset="-122"/>
              </a:rPr>
              <a:t>年</a:t>
            </a:r>
            <a:r>
              <a:rPr lang="en-US" altLang="zh-CN" sz="2000" b="1" spc="300" dirty="0">
                <a:solidFill>
                  <a:srgbClr val="FF0000"/>
                </a:solidFill>
                <a:latin typeface="微软雅黑" panose="020B0503020204020204" pitchFamily="34" charset="-122"/>
                <a:ea typeface="微软雅黑" panose="020B0503020204020204" pitchFamily="34" charset="-122"/>
              </a:rPr>
              <a:t>7</a:t>
            </a:r>
            <a:r>
              <a:rPr lang="zh-CN" altLang="en-US" sz="2000" b="1" spc="300" dirty="0">
                <a:solidFill>
                  <a:srgbClr val="FF0000"/>
                </a:solidFill>
                <a:latin typeface="微软雅黑" panose="020B0503020204020204" pitchFamily="34" charset="-122"/>
                <a:ea typeface="微软雅黑" panose="020B0503020204020204" pitchFamily="34" charset="-122"/>
              </a:rPr>
              <a:t>月</a:t>
            </a:r>
            <a:r>
              <a:rPr lang="zh-CN" altLang="en-US" sz="1700" spc="300" dirty="0">
                <a:latin typeface="微软雅黑" panose="020B0503020204020204" pitchFamily="34" charset="-122"/>
                <a:ea typeface="微软雅黑" panose="020B0503020204020204" pitchFamily="34" charset="-122"/>
              </a:rPr>
              <a:t>，中国共产党第一次全国代表大会因遭法租界巡捕的袭扰，从上海转移到嘉兴南湖的一条游船上继续举行。就是在这条游船上，伟大的中国共产党诞生了。中国革命的航船，从这里扬帆起航。</a:t>
            </a:r>
          </a:p>
        </p:txBody>
      </p:sp>
      <p:sp>
        <p:nvSpPr>
          <p:cNvPr id="11" name="矩形 10">
            <a:extLst>
              <a:ext uri="{FF2B5EF4-FFF2-40B4-BE49-F238E27FC236}">
                <a16:creationId xmlns:a16="http://schemas.microsoft.com/office/drawing/2014/main" id="{068A635D-515C-402B-96B8-29B2B86DB567}"/>
              </a:ext>
            </a:extLst>
          </p:cNvPr>
          <p:cNvSpPr/>
          <p:nvPr/>
        </p:nvSpPr>
        <p:spPr>
          <a:xfrm>
            <a:off x="5489971" y="1534132"/>
            <a:ext cx="6266600" cy="2516073"/>
          </a:xfrm>
          <a:prstGeom prst="rect">
            <a:avLst/>
          </a:prstGeom>
        </p:spPr>
        <p:txBody>
          <a:bodyPr wrap="square">
            <a:spAutoFit/>
          </a:bodyPr>
          <a:lstStyle/>
          <a:p>
            <a:pPr algn="just">
              <a:lnSpc>
                <a:spcPct val="150000"/>
              </a:lnSpc>
              <a:buClr>
                <a:srgbClr val="FF0000"/>
              </a:buClr>
            </a:pPr>
            <a:r>
              <a:rPr lang="zh-CN" altLang="en-US" sz="2000" b="1" spc="300" dirty="0">
                <a:solidFill>
                  <a:srgbClr val="FF0000"/>
                </a:solidFill>
                <a:latin typeface="微软雅黑" panose="020B0503020204020204" pitchFamily="34" charset="-122"/>
                <a:ea typeface="微软雅黑" panose="020B0503020204020204" pitchFamily="34" charset="-122"/>
              </a:rPr>
              <a:t>建国后</a:t>
            </a:r>
            <a:r>
              <a:rPr lang="zh-CN" altLang="en-US" sz="1700" spc="300" dirty="0">
                <a:latin typeface="微软雅黑" panose="020B0503020204020204" pitchFamily="34" charset="-122"/>
                <a:ea typeface="微软雅黑" panose="020B0503020204020204" pitchFamily="34" charset="-122"/>
              </a:rPr>
              <a:t>，南湖引起了广大干部和人民群众的关注。</a:t>
            </a:r>
            <a:r>
              <a:rPr lang="en-US" altLang="zh-CN" sz="1700" spc="300" dirty="0">
                <a:latin typeface="微软雅黑" panose="020B0503020204020204" pitchFamily="34" charset="-122"/>
                <a:ea typeface="微软雅黑" panose="020B0503020204020204" pitchFamily="34" charset="-122"/>
              </a:rPr>
              <a:t>1959</a:t>
            </a:r>
            <a:r>
              <a:rPr lang="zh-CN" altLang="en-US" sz="1700" spc="300" dirty="0">
                <a:latin typeface="微软雅黑" panose="020B0503020204020204" pitchFamily="34" charset="-122"/>
                <a:ea typeface="微软雅黑" panose="020B0503020204020204" pitchFamily="34" charset="-122"/>
              </a:rPr>
              <a:t>年国庆节，这条仿制的纪念船正式对外展出。当地群众则亲切地称之为“红船”。久而久之，“红船”就成了这条纪念船的代名词。之后，“红船”就一直停泊在南湖烟雨楼前湖心岛东南岸边的水面上，向人们展示着当年中国共产党诞生的生动历史场景。</a:t>
            </a:r>
          </a:p>
        </p:txBody>
      </p:sp>
      <p:pic>
        <p:nvPicPr>
          <p:cNvPr id="15" name="图片 14">
            <a:extLst>
              <a:ext uri="{FF2B5EF4-FFF2-40B4-BE49-F238E27FC236}">
                <a16:creationId xmlns:a16="http://schemas.microsoft.com/office/drawing/2014/main" id="{D2695E53-D928-47B9-A1E2-807A11E74A38}"/>
              </a:ext>
            </a:extLst>
          </p:cNvPr>
          <p:cNvPicPr>
            <a:picLocks noChangeAspect="1"/>
          </p:cNvPicPr>
          <p:nvPr/>
        </p:nvPicPr>
        <p:blipFill>
          <a:blip r:embed="rId3"/>
          <a:stretch>
            <a:fillRect/>
          </a:stretch>
        </p:blipFill>
        <p:spPr>
          <a:xfrm>
            <a:off x="816371" y="1635731"/>
            <a:ext cx="4255391" cy="229764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129209"/>
      </p:ext>
    </p:extLst>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1"/>
                                        </p:tgtEl>
                                        <p:attrNameLst>
                                          <p:attrName>style.visibility</p:attrName>
                                        </p:attrNameLst>
                                      </p:cBhvr>
                                      <p:to>
                                        <p:strVal val="visible"/>
                                      </p:to>
                                    </p:set>
                                    <p:anim calcmode="lin" valueType="num">
                                      <p:cBhvr>
                                        <p:cTn id="15" dur="2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6" dur="250" fill="hold"/>
                                        <p:tgtEl>
                                          <p:spTgt spid="11"/>
                                        </p:tgtEl>
                                        <p:attrNameLst>
                                          <p:attrName>ppt_y</p:attrName>
                                        </p:attrNameLst>
                                      </p:cBhvr>
                                      <p:tavLst>
                                        <p:tav tm="0">
                                          <p:val>
                                            <p:strVal val="#ppt_y"/>
                                          </p:val>
                                        </p:tav>
                                        <p:tav tm="100000">
                                          <p:val>
                                            <p:strVal val="#ppt_y"/>
                                          </p:val>
                                        </p:tav>
                                      </p:tavLst>
                                    </p:anim>
                                    <p:anim calcmode="lin" valueType="num">
                                      <p:cBhvr>
                                        <p:cTn id="17" dur="2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8" dur="2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250" tmFilter="0,0; .5, 1; 1, 1"/>
                                        <p:tgtEl>
                                          <p:spTgt spid="11"/>
                                        </p:tgtEl>
                                      </p:cBhvr>
                                    </p:animEffect>
                                  </p:childTnLst>
                                </p:cTn>
                              </p:par>
                            </p:childTnLst>
                          </p:cTn>
                        </p:par>
                        <p:par>
                          <p:cTn id="20" fill="hold">
                            <p:stCondLst>
                              <p:cond delay="4675"/>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2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250" fill="hold"/>
                                        <p:tgtEl>
                                          <p:spTgt spid="10"/>
                                        </p:tgtEl>
                                        <p:attrNameLst>
                                          <p:attrName>ppt_y</p:attrName>
                                        </p:attrNameLst>
                                      </p:cBhvr>
                                      <p:tavLst>
                                        <p:tav tm="0">
                                          <p:val>
                                            <p:strVal val="#ppt_y"/>
                                          </p:val>
                                        </p:tav>
                                        <p:tav tm="100000">
                                          <p:val>
                                            <p:strVal val="#ppt_y"/>
                                          </p:val>
                                        </p:tav>
                                      </p:tavLst>
                                    </p:anim>
                                    <p:anim calcmode="lin" valueType="num">
                                      <p:cBhvr>
                                        <p:cTn id="25" dur="2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2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25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12">
            <a:extLst>
              <a:ext uri="{FF2B5EF4-FFF2-40B4-BE49-F238E27FC236}">
                <a16:creationId xmlns:a16="http://schemas.microsoft.com/office/drawing/2014/main" id="{103AF022-88F5-492F-B6F1-F42E1F62AB14}"/>
              </a:ext>
            </a:extLst>
          </p:cNvPr>
          <p:cNvSpPr txBox="1">
            <a:spLocks noChangeArrowheads="1"/>
          </p:cNvSpPr>
          <p:nvPr/>
        </p:nvSpPr>
        <p:spPr bwMode="auto">
          <a:xfrm>
            <a:off x="1513830" y="522454"/>
            <a:ext cx="5346689"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87425"/>
            <a:r>
              <a:rPr lang="zh-CN" altLang="en-US" sz="2000" spc="600">
                <a:solidFill>
                  <a:schemeClr val="bg1"/>
                </a:solidFill>
                <a:latin typeface="方正粗宋简体" panose="03000509000000000000" pitchFamily="65" charset="-122"/>
                <a:ea typeface="方正粗宋简体" panose="03000509000000000000" pitchFamily="65" charset="-122"/>
              </a:rPr>
              <a:t>不忘初心 牢记使命</a:t>
            </a:r>
            <a:endParaRPr lang="zh-CN" altLang="en-US" spc="600" dirty="0">
              <a:solidFill>
                <a:schemeClr val="bg1"/>
              </a:solidFill>
              <a:latin typeface="方正粗宋简体" panose="03000509000000000000" pitchFamily="65" charset="-122"/>
              <a:ea typeface="方正粗宋简体" panose="03000509000000000000" pitchFamily="65" charset="-122"/>
            </a:endParaRPr>
          </a:p>
        </p:txBody>
      </p:sp>
      <p:grpSp>
        <p:nvGrpSpPr>
          <p:cNvPr id="12" name="组合 11">
            <a:extLst>
              <a:ext uri="{FF2B5EF4-FFF2-40B4-BE49-F238E27FC236}">
                <a16:creationId xmlns:a16="http://schemas.microsoft.com/office/drawing/2014/main" id="{220036C5-7EF9-46C2-BA44-653289A56ACA}"/>
              </a:ext>
            </a:extLst>
          </p:cNvPr>
          <p:cNvGrpSpPr/>
          <p:nvPr/>
        </p:nvGrpSpPr>
        <p:grpSpPr>
          <a:xfrm>
            <a:off x="4230716" y="1885825"/>
            <a:ext cx="7700026" cy="2163838"/>
            <a:chOff x="2836236" y="3602718"/>
            <a:chExt cx="11665535" cy="2885118"/>
          </a:xfrm>
        </p:grpSpPr>
        <p:sp>
          <p:nvSpPr>
            <p:cNvPr id="13" name="矩形 12">
              <a:extLst>
                <a:ext uri="{FF2B5EF4-FFF2-40B4-BE49-F238E27FC236}">
                  <a16:creationId xmlns:a16="http://schemas.microsoft.com/office/drawing/2014/main" id="{92C5CAD9-D7E2-431E-84C5-0B146466E9A0}"/>
                </a:ext>
              </a:extLst>
            </p:cNvPr>
            <p:cNvSpPr/>
            <p:nvPr/>
          </p:nvSpPr>
          <p:spPr>
            <a:xfrm>
              <a:off x="2836236" y="3602718"/>
              <a:ext cx="11665535" cy="1436291"/>
            </a:xfrm>
            <a:prstGeom prst="rect">
              <a:avLst/>
            </a:prstGeom>
          </p:spPr>
          <p:txBody>
            <a:bodyPr wrap="square">
              <a:spAutoFit/>
            </a:bodyPr>
            <a:lstStyle/>
            <a:p>
              <a:pPr marL="285750" indent="-285750" algn="just">
                <a:buClr>
                  <a:srgbClr val="FF0000"/>
                </a:buClr>
                <a:buSzPct val="150000"/>
                <a:buFont typeface="Wingdings" panose="05000000000000000000" pitchFamily="2" charset="2"/>
                <a:buChar char="Ø"/>
              </a:pPr>
              <a:r>
                <a:rPr lang="zh-CN" altLang="en-US" sz="1600" spc="300" dirty="0">
                  <a:solidFill>
                    <a:schemeClr val="tx1">
                      <a:lumMod val="85000"/>
                      <a:lumOff val="15000"/>
                    </a:schemeClr>
                  </a:solidFill>
                  <a:latin typeface="微软雅黑" panose="020B0503020204020204" pitchFamily="34" charset="-122"/>
                  <a:ea typeface="微软雅黑" panose="020B0503020204020204" pitchFamily="34" charset="-122"/>
                </a:rPr>
                <a:t>党的十九大闭幕仅一周，习近平总书记带领中共中央政治局常委，专程从北京前往上海和浙江嘉兴，瞻仰一大会址、南湖红船。这一行动、体现了我党“不忘初心、牢记使命”，展现了我党对“为中国人民谋幸福，为中华民族谋复兴”这一初心和使命的坚持坚守。</a:t>
              </a:r>
            </a:p>
          </p:txBody>
        </p:sp>
        <p:sp>
          <p:nvSpPr>
            <p:cNvPr id="14" name="矩形 13">
              <a:extLst>
                <a:ext uri="{FF2B5EF4-FFF2-40B4-BE49-F238E27FC236}">
                  <a16:creationId xmlns:a16="http://schemas.microsoft.com/office/drawing/2014/main" id="{CE750DB5-25F1-4D3C-94A4-1E415D13E136}"/>
                </a:ext>
              </a:extLst>
            </p:cNvPr>
            <p:cNvSpPr/>
            <p:nvPr/>
          </p:nvSpPr>
          <p:spPr>
            <a:xfrm>
              <a:off x="2836236" y="5051545"/>
              <a:ext cx="11665535" cy="1436291"/>
            </a:xfrm>
            <a:prstGeom prst="rect">
              <a:avLst/>
            </a:prstGeom>
          </p:spPr>
          <p:txBody>
            <a:bodyPr wrap="square">
              <a:spAutoFit/>
            </a:bodyPr>
            <a:lstStyle/>
            <a:p>
              <a:pPr marL="285750" indent="-285750" algn="just">
                <a:buClr>
                  <a:srgbClr val="FF0000"/>
                </a:buClr>
                <a:buSzPct val="150000"/>
                <a:buFont typeface="Wingdings" panose="05000000000000000000" pitchFamily="2" charset="2"/>
                <a:buChar char="Ø"/>
              </a:pPr>
              <a:r>
                <a:rPr lang="zh-CN" altLang="en-US" sz="1600" spc="300" dirty="0">
                  <a:solidFill>
                    <a:schemeClr val="tx1">
                      <a:lumMod val="85000"/>
                      <a:lumOff val="15000"/>
                    </a:schemeClr>
                  </a:solidFill>
                  <a:latin typeface="微软雅黑" panose="020B0503020204020204" pitchFamily="34" charset="-122"/>
                  <a:ea typeface="微软雅黑" panose="020B0503020204020204" pitchFamily="34" charset="-122"/>
                </a:rPr>
                <a:t>习总书记再提“红船精神”，也是进一步强调十九大报告中所要求的“永不懈怠的精神状态和一往无前的奋斗姿态”。打铁必须自身硬，要改造客观世界，首先要改造主观世界，把主观世界改造好了，把内在精神世界的秩序建构起来了，才有利于改造外部世界。</a:t>
              </a:r>
            </a:p>
          </p:txBody>
        </p:sp>
      </p:grpSp>
      <p:sp>
        <p:nvSpPr>
          <p:cNvPr id="16" name="矩形 15">
            <a:extLst>
              <a:ext uri="{FF2B5EF4-FFF2-40B4-BE49-F238E27FC236}">
                <a16:creationId xmlns:a16="http://schemas.microsoft.com/office/drawing/2014/main" id="{EFB54F54-6CE1-4198-BED9-0D3CA8C9FA7F}"/>
              </a:ext>
            </a:extLst>
          </p:cNvPr>
          <p:cNvSpPr/>
          <p:nvPr/>
        </p:nvSpPr>
        <p:spPr>
          <a:xfrm>
            <a:off x="1387362" y="4896806"/>
            <a:ext cx="7805738" cy="861774"/>
          </a:xfrm>
          <a:prstGeom prst="rect">
            <a:avLst/>
          </a:prstGeom>
        </p:spPr>
        <p:txBody>
          <a:bodyPr wrap="square">
            <a:spAutoFit/>
          </a:bodyPr>
          <a:lstStyle/>
          <a:p>
            <a:pPr algn="ctr"/>
            <a:r>
              <a:rPr lang="zh-CN" altLang="en-US" sz="2500" spc="600" dirty="0">
                <a:solidFill>
                  <a:srgbClr val="FF0000"/>
                </a:solidFill>
                <a:latin typeface="方正粗宋简体" panose="03000509000000000000" pitchFamily="65" charset="-122"/>
                <a:ea typeface="方正粗宋简体" panose="03000509000000000000" pitchFamily="65" charset="-122"/>
              </a:rPr>
              <a:t>只有不忘初心、牢记使命、永远奋斗，才能让中国共产党永远年轻。</a:t>
            </a:r>
          </a:p>
        </p:txBody>
      </p:sp>
      <p:pic>
        <p:nvPicPr>
          <p:cNvPr id="2" name="图片 1">
            <a:extLst>
              <a:ext uri="{FF2B5EF4-FFF2-40B4-BE49-F238E27FC236}">
                <a16:creationId xmlns:a16="http://schemas.microsoft.com/office/drawing/2014/main" id="{0EA8BE53-2E4E-43F1-8E43-94832A9FD972}"/>
              </a:ext>
            </a:extLst>
          </p:cNvPr>
          <p:cNvPicPr>
            <a:picLocks noChangeAspect="1"/>
          </p:cNvPicPr>
          <p:nvPr/>
        </p:nvPicPr>
        <p:blipFill>
          <a:blip r:embed="rId3"/>
          <a:stretch>
            <a:fillRect/>
          </a:stretch>
        </p:blipFill>
        <p:spPr>
          <a:xfrm>
            <a:off x="0" y="1877792"/>
            <a:ext cx="4065713" cy="214251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90497832"/>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8" fill="hold" grpId="0" nodeType="afterEffect" p14:presetBounceEnd="46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46000">
                                          <p:cBhvr additive="base">
                                            <p:cTn id="11" dur="500" fill="hold"/>
                                            <p:tgtEl>
                                              <p:spTgt spid="16"/>
                                            </p:tgtEl>
                                            <p:attrNameLst>
                                              <p:attrName>ppt_x</p:attrName>
                                            </p:attrNameLst>
                                          </p:cBhvr>
                                          <p:tavLst>
                                            <p:tav tm="0">
                                              <p:val>
                                                <p:strVal val="0-#ppt_w/2"/>
                                              </p:val>
                                            </p:tav>
                                            <p:tav tm="100000">
                                              <p:val>
                                                <p:strVal val="#ppt_x"/>
                                              </p:val>
                                            </p:tav>
                                          </p:tavLst>
                                        </p:anim>
                                        <p:anim calcmode="lin" valueType="num" p14:bounceEnd="46000">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1500"/>
                                </p:stCondLst>
                                <p:childTnLst>
                                  <p:par>
                                    <p:cTn id="18" presetID="52" presetClass="entr" presetSubtype="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Scale>
                                          <p:cBhvr>
                                            <p:cTn id="20"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12"/>
                                            </p:tgtEl>
                                            <p:attrNameLst>
                                              <p:attrName>ppt_x</p:attrName>
                                              <p:attrName>ppt_y</p:attrName>
                                            </p:attrNameLst>
                                          </p:cBhvr>
                                        </p:animMotion>
                                        <p:animEffect transition="in" filter="fade">
                                          <p:cBhvr>
                                            <p:cTn id="2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1500"/>
                                </p:stCondLst>
                                <p:childTnLst>
                                  <p:par>
                                    <p:cTn id="18" presetID="52" presetClass="entr" presetSubtype="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Scale>
                                          <p:cBhvr>
                                            <p:cTn id="20"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12"/>
                                            </p:tgtEl>
                                            <p:attrNameLst>
                                              <p:attrName>ppt_x</p:attrName>
                                              <p:attrName>ppt_y</p:attrName>
                                            </p:attrNameLst>
                                          </p:cBhvr>
                                        </p:animMotion>
                                        <p:animEffect transition="in" filter="fade">
                                          <p:cBhvr>
                                            <p:cTn id="2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12">
            <a:extLst>
              <a:ext uri="{FF2B5EF4-FFF2-40B4-BE49-F238E27FC236}">
                <a16:creationId xmlns:a16="http://schemas.microsoft.com/office/drawing/2014/main" id="{103AF022-88F5-492F-B6F1-F42E1F62AB14}"/>
              </a:ext>
            </a:extLst>
          </p:cNvPr>
          <p:cNvSpPr txBox="1">
            <a:spLocks noChangeArrowheads="1"/>
          </p:cNvSpPr>
          <p:nvPr/>
        </p:nvSpPr>
        <p:spPr bwMode="auto">
          <a:xfrm>
            <a:off x="1513830" y="522454"/>
            <a:ext cx="5346689"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87425"/>
            <a:r>
              <a:rPr lang="zh-CN" altLang="en-US" sz="2000" spc="600">
                <a:solidFill>
                  <a:schemeClr val="bg1"/>
                </a:solidFill>
                <a:latin typeface="方正粗宋简体" panose="03000509000000000000" pitchFamily="65" charset="-122"/>
                <a:ea typeface="方正粗宋简体" panose="03000509000000000000" pitchFamily="65" charset="-122"/>
              </a:rPr>
              <a:t>什么是红船精神？</a:t>
            </a:r>
            <a:endParaRPr lang="zh-CN" altLang="en-US" spc="600" dirty="0">
              <a:solidFill>
                <a:schemeClr val="bg1"/>
              </a:solidFill>
              <a:latin typeface="方正粗宋简体" panose="03000509000000000000" pitchFamily="65" charset="-122"/>
              <a:ea typeface="方正粗宋简体" panose="03000509000000000000" pitchFamily="65" charset="-122"/>
            </a:endParaRPr>
          </a:p>
        </p:txBody>
      </p:sp>
      <p:sp>
        <p:nvSpPr>
          <p:cNvPr id="8" name="矩形 7">
            <a:extLst>
              <a:ext uri="{FF2B5EF4-FFF2-40B4-BE49-F238E27FC236}">
                <a16:creationId xmlns:a16="http://schemas.microsoft.com/office/drawing/2014/main" id="{9407E58C-2C1D-437F-B597-6009A27A596D}"/>
              </a:ext>
            </a:extLst>
          </p:cNvPr>
          <p:cNvSpPr/>
          <p:nvPr/>
        </p:nvSpPr>
        <p:spPr>
          <a:xfrm>
            <a:off x="698644" y="4196155"/>
            <a:ext cx="4966518" cy="2054409"/>
          </a:xfrm>
          <a:prstGeom prst="rect">
            <a:avLst/>
          </a:prstGeom>
        </p:spPr>
        <p:txBody>
          <a:bodyPr wrap="square">
            <a:spAutoFit/>
          </a:bodyPr>
          <a:lstStyle/>
          <a:p>
            <a:pPr algn="just">
              <a:lnSpc>
                <a:spcPct val="150000"/>
              </a:lnSpc>
              <a:buClr>
                <a:srgbClr val="FF0000"/>
              </a:buClr>
            </a:pPr>
            <a:r>
              <a:rPr lang="en-US" altLang="zh-CN" sz="1700" spc="300">
                <a:latin typeface="微软雅黑" panose="020B0503020204020204" pitchFamily="34" charset="-122"/>
                <a:ea typeface="微软雅黑" panose="020B0503020204020204" pitchFamily="34" charset="-122"/>
              </a:rPr>
              <a:t>2005</a:t>
            </a:r>
            <a:r>
              <a:rPr lang="zh-CN" altLang="en-US" sz="1700" spc="300">
                <a:latin typeface="微软雅黑" panose="020B0503020204020204" pitchFamily="34" charset="-122"/>
                <a:ea typeface="微软雅黑" panose="020B0503020204020204" pitchFamily="34" charset="-122"/>
              </a:rPr>
              <a:t>年</a:t>
            </a:r>
            <a:r>
              <a:rPr lang="en-US" altLang="zh-CN" sz="1700" spc="300">
                <a:latin typeface="微软雅黑" panose="020B0503020204020204" pitchFamily="34" charset="-122"/>
                <a:ea typeface="微软雅黑" panose="020B0503020204020204" pitchFamily="34" charset="-122"/>
              </a:rPr>
              <a:t>6</a:t>
            </a:r>
            <a:r>
              <a:rPr lang="zh-CN" altLang="en-US" sz="1700" spc="300">
                <a:latin typeface="微软雅黑" panose="020B0503020204020204" pitchFamily="34" charset="-122"/>
                <a:ea typeface="微软雅黑" panose="020B0503020204020204" pitchFamily="34" charset="-122"/>
              </a:rPr>
              <a:t>月</a:t>
            </a:r>
            <a:r>
              <a:rPr lang="en-US" altLang="zh-CN" sz="1700" spc="300" dirty="0">
                <a:latin typeface="微软雅黑" panose="020B0503020204020204" pitchFamily="34" charset="-122"/>
                <a:ea typeface="微软雅黑" panose="020B0503020204020204" pitchFamily="34" charset="-122"/>
              </a:rPr>
              <a:t>21</a:t>
            </a:r>
            <a:r>
              <a:rPr lang="zh-CN" altLang="en-US" sz="1700" spc="300" dirty="0">
                <a:latin typeface="微软雅黑" panose="020B0503020204020204" pitchFamily="34" charset="-122"/>
                <a:ea typeface="微软雅黑" panose="020B0503020204020204" pitchFamily="34" charset="-122"/>
              </a:rPr>
              <a:t>日，</a:t>
            </a:r>
            <a:r>
              <a:rPr lang="zh-CN" altLang="en-US" sz="1700" spc="300">
                <a:latin typeface="微软雅黑" panose="020B0503020204020204" pitchFamily="34" charset="-122"/>
                <a:ea typeface="微软雅黑" panose="020B0503020204020204" pitchFamily="34" charset="-122"/>
              </a:rPr>
              <a:t>习近平在</a:t>
            </a:r>
            <a:r>
              <a:rPr lang="en-US" altLang="zh-CN" sz="1700" spc="300">
                <a:latin typeface="微软雅黑" panose="020B0503020204020204" pitchFamily="34" charset="-122"/>
                <a:ea typeface="微软雅黑" panose="020B0503020204020204" pitchFamily="34" charset="-122"/>
              </a:rPr>
              <a:t>《</a:t>
            </a:r>
            <a:r>
              <a:rPr lang="zh-CN" altLang="en-US" sz="1700" spc="300">
                <a:latin typeface="微软雅黑" panose="020B0503020204020204" pitchFamily="34" charset="-122"/>
                <a:ea typeface="微软雅黑" panose="020B0503020204020204" pitchFamily="34" charset="-122"/>
              </a:rPr>
              <a:t>光明日报</a:t>
            </a:r>
            <a:r>
              <a:rPr lang="en-US" altLang="zh-CN" sz="1700" spc="300" dirty="0">
                <a:latin typeface="微软雅黑" panose="020B0503020204020204" pitchFamily="34" charset="-122"/>
                <a:ea typeface="微软雅黑" panose="020B0503020204020204" pitchFamily="34" charset="-122"/>
              </a:rPr>
              <a:t>》</a:t>
            </a:r>
            <a:r>
              <a:rPr lang="zh-CN" altLang="en-US" sz="1700" spc="300" dirty="0">
                <a:latin typeface="微软雅黑" panose="020B0503020204020204" pitchFamily="34" charset="-122"/>
                <a:ea typeface="微软雅黑" panose="020B0503020204020204" pitchFamily="34" charset="-122"/>
              </a:rPr>
              <a:t>上发表</a:t>
            </a:r>
            <a:r>
              <a:rPr lang="zh-CN" altLang="en-US" sz="1700" spc="300">
                <a:latin typeface="微软雅黑" panose="020B0503020204020204" pitchFamily="34" charset="-122"/>
                <a:ea typeface="微软雅黑" panose="020B0503020204020204" pitchFamily="34" charset="-122"/>
              </a:rPr>
              <a:t>署名文章</a:t>
            </a:r>
            <a:r>
              <a:rPr lang="en-US" altLang="zh-CN" sz="1700" spc="300" dirty="0">
                <a:latin typeface="微软雅黑" panose="020B0503020204020204" pitchFamily="34" charset="-122"/>
                <a:ea typeface="微软雅黑" panose="020B0503020204020204" pitchFamily="34" charset="-122"/>
              </a:rPr>
              <a:t>《</a:t>
            </a:r>
            <a:r>
              <a:rPr lang="zh-CN" altLang="en-US" sz="1700" spc="300" dirty="0">
                <a:latin typeface="微软雅黑" panose="020B0503020204020204" pitchFamily="34" charset="-122"/>
                <a:ea typeface="微软雅黑" panose="020B0503020204020204" pitchFamily="34" charset="-122"/>
              </a:rPr>
              <a:t>弘扬“红船精神” 走在</a:t>
            </a:r>
            <a:r>
              <a:rPr lang="zh-CN" altLang="en-US" sz="1700" spc="300">
                <a:latin typeface="微软雅黑" panose="020B0503020204020204" pitchFamily="34" charset="-122"/>
                <a:ea typeface="微软雅黑" panose="020B0503020204020204" pitchFamily="34" charset="-122"/>
              </a:rPr>
              <a:t>时代前列</a:t>
            </a:r>
            <a:r>
              <a:rPr lang="en-US" altLang="zh-CN" sz="1700" spc="300" dirty="0">
                <a:latin typeface="微软雅黑" panose="020B0503020204020204" pitchFamily="34" charset="-122"/>
                <a:ea typeface="微软雅黑" panose="020B0503020204020204" pitchFamily="34" charset="-122"/>
              </a:rPr>
              <a:t>》</a:t>
            </a:r>
            <a:r>
              <a:rPr lang="zh-CN" altLang="en-US" sz="1700" spc="300" dirty="0">
                <a:latin typeface="微软雅黑" panose="020B0503020204020204" pitchFamily="34" charset="-122"/>
                <a:ea typeface="微软雅黑" panose="020B0503020204020204" pitchFamily="34" charset="-122"/>
              </a:rPr>
              <a:t>，首次公开提出并系统阐述了“红船精神”的历史地位、深刻内涵和时代意义。</a:t>
            </a:r>
          </a:p>
        </p:txBody>
      </p:sp>
      <p:grpSp>
        <p:nvGrpSpPr>
          <p:cNvPr id="10" name="组合 9">
            <a:extLst>
              <a:ext uri="{FF2B5EF4-FFF2-40B4-BE49-F238E27FC236}">
                <a16:creationId xmlns:a16="http://schemas.microsoft.com/office/drawing/2014/main" id="{163DF9CD-BED1-4680-9454-4C35C04944E0}"/>
              </a:ext>
            </a:extLst>
          </p:cNvPr>
          <p:cNvGrpSpPr/>
          <p:nvPr/>
        </p:nvGrpSpPr>
        <p:grpSpPr>
          <a:xfrm>
            <a:off x="1009833" y="2058735"/>
            <a:ext cx="3461873" cy="1850910"/>
            <a:chOff x="6205199" y="-1470443"/>
            <a:chExt cx="2475118" cy="1323336"/>
          </a:xfrm>
        </p:grpSpPr>
        <p:sp>
          <p:nvSpPr>
            <p:cNvPr id="11" name="Freeform 7">
              <a:extLst>
                <a:ext uri="{FF2B5EF4-FFF2-40B4-BE49-F238E27FC236}">
                  <a16:creationId xmlns:a16="http://schemas.microsoft.com/office/drawing/2014/main" id="{2038F57A-CA29-4BED-A415-802A7DB27AB4}"/>
                </a:ext>
              </a:extLst>
            </p:cNvPr>
            <p:cNvSpPr>
              <a:spLocks/>
            </p:cNvSpPr>
            <p:nvPr/>
          </p:nvSpPr>
          <p:spPr bwMode="auto">
            <a:xfrm>
              <a:off x="6684737" y="-1470443"/>
              <a:ext cx="1995580" cy="1117732"/>
            </a:xfrm>
            <a:custGeom>
              <a:avLst/>
              <a:gdLst>
                <a:gd name="T0" fmla="*/ 649 w 16560"/>
                <a:gd name="T1" fmla="*/ 1791 h 8890"/>
                <a:gd name="T2" fmla="*/ 3583 w 16560"/>
                <a:gd name="T3" fmla="*/ 8882 h 8890"/>
                <a:gd name="T4" fmla="*/ 3686 w 16560"/>
                <a:gd name="T5" fmla="*/ 8827 h 8890"/>
                <a:gd name="T6" fmla="*/ 3825 w 16560"/>
                <a:gd name="T7" fmla="*/ 8759 h 8890"/>
                <a:gd name="T8" fmla="*/ 4016 w 16560"/>
                <a:gd name="T9" fmla="*/ 8676 h 8890"/>
                <a:gd name="T10" fmla="*/ 4254 w 16560"/>
                <a:gd name="T11" fmla="*/ 8586 h 8890"/>
                <a:gd name="T12" fmla="*/ 4538 w 16560"/>
                <a:gd name="T13" fmla="*/ 8497 h 8890"/>
                <a:gd name="T14" fmla="*/ 4867 w 16560"/>
                <a:gd name="T15" fmla="*/ 8416 h 8890"/>
                <a:gd name="T16" fmla="*/ 5234 w 16560"/>
                <a:gd name="T17" fmla="*/ 8351 h 8890"/>
                <a:gd name="T18" fmla="*/ 5639 w 16560"/>
                <a:gd name="T19" fmla="*/ 8309 h 8890"/>
                <a:gd name="T20" fmla="*/ 6079 w 16560"/>
                <a:gd name="T21" fmla="*/ 8297 h 8890"/>
                <a:gd name="T22" fmla="*/ 7176 w 16560"/>
                <a:gd name="T23" fmla="*/ 8367 h 8890"/>
                <a:gd name="T24" fmla="*/ 8664 w 16560"/>
                <a:gd name="T25" fmla="*/ 8468 h 8890"/>
                <a:gd name="T26" fmla="*/ 9716 w 16560"/>
                <a:gd name="T27" fmla="*/ 8523 h 8890"/>
                <a:gd name="T28" fmla="*/ 10717 w 16560"/>
                <a:gd name="T29" fmla="*/ 8550 h 8890"/>
                <a:gd name="T30" fmla="*/ 11676 w 16560"/>
                <a:gd name="T31" fmla="*/ 8537 h 8890"/>
                <a:gd name="T32" fmla="*/ 12596 w 16560"/>
                <a:gd name="T33" fmla="*/ 8476 h 8890"/>
                <a:gd name="T34" fmla="*/ 13484 w 16560"/>
                <a:gd name="T35" fmla="*/ 8355 h 8890"/>
                <a:gd name="T36" fmla="*/ 14346 w 16560"/>
                <a:gd name="T37" fmla="*/ 8165 h 8890"/>
                <a:gd name="T38" fmla="*/ 15188 w 16560"/>
                <a:gd name="T39" fmla="*/ 7894 h 8890"/>
                <a:gd name="T40" fmla="*/ 16015 w 16560"/>
                <a:gd name="T41" fmla="*/ 7534 h 8890"/>
                <a:gd name="T42" fmla="*/ 16544 w 16560"/>
                <a:gd name="T43" fmla="*/ 7225 h 8890"/>
                <a:gd name="T44" fmla="*/ 16436 w 16560"/>
                <a:gd name="T45" fmla="*/ 7122 h 8890"/>
                <a:gd name="T46" fmla="*/ 16299 w 16560"/>
                <a:gd name="T47" fmla="*/ 6977 h 8890"/>
                <a:gd name="T48" fmla="*/ 16129 w 16560"/>
                <a:gd name="T49" fmla="*/ 6772 h 8890"/>
                <a:gd name="T50" fmla="*/ 15941 w 16560"/>
                <a:gd name="T51" fmla="*/ 6509 h 8890"/>
                <a:gd name="T52" fmla="*/ 15744 w 16560"/>
                <a:gd name="T53" fmla="*/ 6188 h 8890"/>
                <a:gd name="T54" fmla="*/ 15553 w 16560"/>
                <a:gd name="T55" fmla="*/ 5807 h 8890"/>
                <a:gd name="T56" fmla="*/ 15379 w 16560"/>
                <a:gd name="T57" fmla="*/ 5366 h 8890"/>
                <a:gd name="T58" fmla="*/ 15236 w 16560"/>
                <a:gd name="T59" fmla="*/ 4867 h 8890"/>
                <a:gd name="T60" fmla="*/ 15137 w 16560"/>
                <a:gd name="T61" fmla="*/ 4307 h 8890"/>
                <a:gd name="T62" fmla="*/ 15090 w 16560"/>
                <a:gd name="T63" fmla="*/ 3695 h 8890"/>
                <a:gd name="T64" fmla="*/ 15069 w 16560"/>
                <a:gd name="T65" fmla="*/ 3136 h 8890"/>
                <a:gd name="T66" fmla="*/ 15060 w 16560"/>
                <a:gd name="T67" fmla="*/ 2654 h 8890"/>
                <a:gd name="T68" fmla="*/ 15061 w 16560"/>
                <a:gd name="T69" fmla="*/ 2246 h 8890"/>
                <a:gd name="T70" fmla="*/ 15071 w 16560"/>
                <a:gd name="T71" fmla="*/ 1908 h 8890"/>
                <a:gd name="T72" fmla="*/ 15085 w 16560"/>
                <a:gd name="T73" fmla="*/ 1633 h 8890"/>
                <a:gd name="T74" fmla="*/ 15104 w 16560"/>
                <a:gd name="T75" fmla="*/ 1417 h 8890"/>
                <a:gd name="T76" fmla="*/ 15122 w 16560"/>
                <a:gd name="T77" fmla="*/ 1255 h 8890"/>
                <a:gd name="T78" fmla="*/ 15145 w 16560"/>
                <a:gd name="T79" fmla="*/ 1115 h 8890"/>
                <a:gd name="T80" fmla="*/ 15161 w 16560"/>
                <a:gd name="T81" fmla="*/ 1043 h 8890"/>
                <a:gd name="T82" fmla="*/ 14715 w 16560"/>
                <a:gd name="T83" fmla="*/ 1310 h 8890"/>
                <a:gd name="T84" fmla="*/ 14093 w 16560"/>
                <a:gd name="T85" fmla="*/ 1523 h 8890"/>
                <a:gd name="T86" fmla="*/ 13332 w 16560"/>
                <a:gd name="T87" fmla="*/ 1686 h 8890"/>
                <a:gd name="T88" fmla="*/ 12471 w 16560"/>
                <a:gd name="T89" fmla="*/ 1801 h 8890"/>
                <a:gd name="T90" fmla="*/ 11550 w 16560"/>
                <a:gd name="T91" fmla="*/ 1872 h 8890"/>
                <a:gd name="T92" fmla="*/ 10606 w 16560"/>
                <a:gd name="T93" fmla="*/ 1898 h 8890"/>
                <a:gd name="T94" fmla="*/ 9677 w 16560"/>
                <a:gd name="T95" fmla="*/ 1884 h 8890"/>
                <a:gd name="T96" fmla="*/ 8805 w 16560"/>
                <a:gd name="T97" fmla="*/ 1832 h 8890"/>
                <a:gd name="T98" fmla="*/ 8026 w 16560"/>
                <a:gd name="T99" fmla="*/ 1744 h 8890"/>
                <a:gd name="T100" fmla="*/ 7380 w 16560"/>
                <a:gd name="T101" fmla="*/ 1622 h 8890"/>
                <a:gd name="T102" fmla="*/ 6827 w 16560"/>
                <a:gd name="T103" fmla="*/ 1448 h 8890"/>
                <a:gd name="T104" fmla="*/ 6196 w 16560"/>
                <a:gd name="T105" fmla="*/ 1244 h 8890"/>
                <a:gd name="T106" fmla="*/ 5583 w 16560"/>
                <a:gd name="T107" fmla="*/ 1072 h 8890"/>
                <a:gd name="T108" fmla="*/ 4984 w 16560"/>
                <a:gd name="T109" fmla="*/ 940 h 8890"/>
                <a:gd name="T110" fmla="*/ 4397 w 16560"/>
                <a:gd name="T111" fmla="*/ 852 h 8890"/>
                <a:gd name="T112" fmla="*/ 3820 w 16560"/>
                <a:gd name="T113" fmla="*/ 814 h 8890"/>
                <a:gd name="T114" fmla="*/ 3250 w 16560"/>
                <a:gd name="T115" fmla="*/ 832 h 8890"/>
                <a:gd name="T116" fmla="*/ 2685 w 16560"/>
                <a:gd name="T117" fmla="*/ 909 h 8890"/>
                <a:gd name="T118" fmla="*/ 2122 w 16560"/>
                <a:gd name="T119" fmla="*/ 1053 h 8890"/>
                <a:gd name="T120" fmla="*/ 1558 w 16560"/>
                <a:gd name="T121" fmla="*/ 1267 h 8890"/>
                <a:gd name="T122" fmla="*/ 990 w 16560"/>
                <a:gd name="T123" fmla="*/ 1559 h 8890"/>
                <a:gd name="T124" fmla="*/ 0 w 16560"/>
                <a:gd name="T125" fmla="*/ 0 h 8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60" h="8890">
                  <a:moveTo>
                    <a:pt x="0" y="0"/>
                  </a:moveTo>
                  <a:lnTo>
                    <a:pt x="167" y="1163"/>
                  </a:lnTo>
                  <a:lnTo>
                    <a:pt x="649" y="1791"/>
                  </a:lnTo>
                  <a:lnTo>
                    <a:pt x="649" y="1791"/>
                  </a:lnTo>
                  <a:lnTo>
                    <a:pt x="3571" y="8890"/>
                  </a:lnTo>
                  <a:lnTo>
                    <a:pt x="3583" y="8882"/>
                  </a:lnTo>
                  <a:lnTo>
                    <a:pt x="3623" y="8860"/>
                  </a:lnTo>
                  <a:lnTo>
                    <a:pt x="3650" y="8844"/>
                  </a:lnTo>
                  <a:lnTo>
                    <a:pt x="3686" y="8827"/>
                  </a:lnTo>
                  <a:lnTo>
                    <a:pt x="3726" y="8806"/>
                  </a:lnTo>
                  <a:lnTo>
                    <a:pt x="3773" y="8782"/>
                  </a:lnTo>
                  <a:lnTo>
                    <a:pt x="3825" y="8759"/>
                  </a:lnTo>
                  <a:lnTo>
                    <a:pt x="3883" y="8732"/>
                  </a:lnTo>
                  <a:lnTo>
                    <a:pt x="3946" y="8704"/>
                  </a:lnTo>
                  <a:lnTo>
                    <a:pt x="4016" y="8676"/>
                  </a:lnTo>
                  <a:lnTo>
                    <a:pt x="4090" y="8646"/>
                  </a:lnTo>
                  <a:lnTo>
                    <a:pt x="4169" y="8616"/>
                  </a:lnTo>
                  <a:lnTo>
                    <a:pt x="4254" y="8586"/>
                  </a:lnTo>
                  <a:lnTo>
                    <a:pt x="4344" y="8556"/>
                  </a:lnTo>
                  <a:lnTo>
                    <a:pt x="4439" y="8526"/>
                  </a:lnTo>
                  <a:lnTo>
                    <a:pt x="4538" y="8497"/>
                  </a:lnTo>
                  <a:lnTo>
                    <a:pt x="4643" y="8469"/>
                  </a:lnTo>
                  <a:lnTo>
                    <a:pt x="4753" y="8442"/>
                  </a:lnTo>
                  <a:lnTo>
                    <a:pt x="4867" y="8416"/>
                  </a:lnTo>
                  <a:lnTo>
                    <a:pt x="4985" y="8392"/>
                  </a:lnTo>
                  <a:lnTo>
                    <a:pt x="5107" y="8371"/>
                  </a:lnTo>
                  <a:lnTo>
                    <a:pt x="5234" y="8351"/>
                  </a:lnTo>
                  <a:lnTo>
                    <a:pt x="5364" y="8334"/>
                  </a:lnTo>
                  <a:lnTo>
                    <a:pt x="5500" y="8320"/>
                  </a:lnTo>
                  <a:lnTo>
                    <a:pt x="5639" y="8309"/>
                  </a:lnTo>
                  <a:lnTo>
                    <a:pt x="5782" y="8301"/>
                  </a:lnTo>
                  <a:lnTo>
                    <a:pt x="5928" y="8297"/>
                  </a:lnTo>
                  <a:lnTo>
                    <a:pt x="6079" y="8297"/>
                  </a:lnTo>
                  <a:lnTo>
                    <a:pt x="6232" y="8301"/>
                  </a:lnTo>
                  <a:lnTo>
                    <a:pt x="6389" y="8311"/>
                  </a:lnTo>
                  <a:lnTo>
                    <a:pt x="7176" y="8367"/>
                  </a:lnTo>
                  <a:lnTo>
                    <a:pt x="7933" y="8419"/>
                  </a:lnTo>
                  <a:lnTo>
                    <a:pt x="8302" y="8444"/>
                  </a:lnTo>
                  <a:lnTo>
                    <a:pt x="8664" y="8468"/>
                  </a:lnTo>
                  <a:lnTo>
                    <a:pt x="9021" y="8489"/>
                  </a:lnTo>
                  <a:lnTo>
                    <a:pt x="9371" y="8507"/>
                  </a:lnTo>
                  <a:lnTo>
                    <a:pt x="9716" y="8523"/>
                  </a:lnTo>
                  <a:lnTo>
                    <a:pt x="10055" y="8536"/>
                  </a:lnTo>
                  <a:lnTo>
                    <a:pt x="10389" y="8544"/>
                  </a:lnTo>
                  <a:lnTo>
                    <a:pt x="10717" y="8550"/>
                  </a:lnTo>
                  <a:lnTo>
                    <a:pt x="11041" y="8551"/>
                  </a:lnTo>
                  <a:lnTo>
                    <a:pt x="11361" y="8547"/>
                  </a:lnTo>
                  <a:lnTo>
                    <a:pt x="11676" y="8537"/>
                  </a:lnTo>
                  <a:lnTo>
                    <a:pt x="11986" y="8523"/>
                  </a:lnTo>
                  <a:lnTo>
                    <a:pt x="12293" y="8503"/>
                  </a:lnTo>
                  <a:lnTo>
                    <a:pt x="12596" y="8476"/>
                  </a:lnTo>
                  <a:lnTo>
                    <a:pt x="12895" y="8443"/>
                  </a:lnTo>
                  <a:lnTo>
                    <a:pt x="13191" y="8403"/>
                  </a:lnTo>
                  <a:lnTo>
                    <a:pt x="13484" y="8355"/>
                  </a:lnTo>
                  <a:lnTo>
                    <a:pt x="13774" y="8300"/>
                  </a:lnTo>
                  <a:lnTo>
                    <a:pt x="14062" y="8236"/>
                  </a:lnTo>
                  <a:lnTo>
                    <a:pt x="14346" y="8165"/>
                  </a:lnTo>
                  <a:lnTo>
                    <a:pt x="14629" y="8084"/>
                  </a:lnTo>
                  <a:lnTo>
                    <a:pt x="14909" y="7994"/>
                  </a:lnTo>
                  <a:lnTo>
                    <a:pt x="15188" y="7894"/>
                  </a:lnTo>
                  <a:lnTo>
                    <a:pt x="15464" y="7785"/>
                  </a:lnTo>
                  <a:lnTo>
                    <a:pt x="15739" y="7665"/>
                  </a:lnTo>
                  <a:lnTo>
                    <a:pt x="16015" y="7534"/>
                  </a:lnTo>
                  <a:lnTo>
                    <a:pt x="16288" y="7392"/>
                  </a:lnTo>
                  <a:lnTo>
                    <a:pt x="16560" y="7239"/>
                  </a:lnTo>
                  <a:lnTo>
                    <a:pt x="16544" y="7225"/>
                  </a:lnTo>
                  <a:lnTo>
                    <a:pt x="16502" y="7187"/>
                  </a:lnTo>
                  <a:lnTo>
                    <a:pt x="16472" y="7158"/>
                  </a:lnTo>
                  <a:lnTo>
                    <a:pt x="16436" y="7122"/>
                  </a:lnTo>
                  <a:lnTo>
                    <a:pt x="16394" y="7081"/>
                  </a:lnTo>
                  <a:lnTo>
                    <a:pt x="16349" y="7032"/>
                  </a:lnTo>
                  <a:lnTo>
                    <a:pt x="16299" y="6977"/>
                  </a:lnTo>
                  <a:lnTo>
                    <a:pt x="16245" y="6915"/>
                  </a:lnTo>
                  <a:lnTo>
                    <a:pt x="16189" y="6847"/>
                  </a:lnTo>
                  <a:lnTo>
                    <a:pt x="16129" y="6772"/>
                  </a:lnTo>
                  <a:lnTo>
                    <a:pt x="16068" y="6692"/>
                  </a:lnTo>
                  <a:lnTo>
                    <a:pt x="16005" y="6604"/>
                  </a:lnTo>
                  <a:lnTo>
                    <a:pt x="15941" y="6509"/>
                  </a:lnTo>
                  <a:lnTo>
                    <a:pt x="15875" y="6409"/>
                  </a:lnTo>
                  <a:lnTo>
                    <a:pt x="15810" y="6302"/>
                  </a:lnTo>
                  <a:lnTo>
                    <a:pt x="15744" y="6188"/>
                  </a:lnTo>
                  <a:lnTo>
                    <a:pt x="15679" y="6068"/>
                  </a:lnTo>
                  <a:lnTo>
                    <a:pt x="15615" y="5940"/>
                  </a:lnTo>
                  <a:lnTo>
                    <a:pt x="15553" y="5807"/>
                  </a:lnTo>
                  <a:lnTo>
                    <a:pt x="15492" y="5667"/>
                  </a:lnTo>
                  <a:lnTo>
                    <a:pt x="15434" y="5520"/>
                  </a:lnTo>
                  <a:lnTo>
                    <a:pt x="15379" y="5366"/>
                  </a:lnTo>
                  <a:lnTo>
                    <a:pt x="15327" y="5207"/>
                  </a:lnTo>
                  <a:lnTo>
                    <a:pt x="15280" y="5040"/>
                  </a:lnTo>
                  <a:lnTo>
                    <a:pt x="15236" y="4867"/>
                  </a:lnTo>
                  <a:lnTo>
                    <a:pt x="15198" y="4687"/>
                  </a:lnTo>
                  <a:lnTo>
                    <a:pt x="15164" y="4500"/>
                  </a:lnTo>
                  <a:lnTo>
                    <a:pt x="15137" y="4307"/>
                  </a:lnTo>
                  <a:lnTo>
                    <a:pt x="15115" y="4107"/>
                  </a:lnTo>
                  <a:lnTo>
                    <a:pt x="15101" y="3901"/>
                  </a:lnTo>
                  <a:lnTo>
                    <a:pt x="15090" y="3695"/>
                  </a:lnTo>
                  <a:lnTo>
                    <a:pt x="15081" y="3500"/>
                  </a:lnTo>
                  <a:lnTo>
                    <a:pt x="15075" y="3314"/>
                  </a:lnTo>
                  <a:lnTo>
                    <a:pt x="15069" y="3136"/>
                  </a:lnTo>
                  <a:lnTo>
                    <a:pt x="15064" y="2966"/>
                  </a:lnTo>
                  <a:lnTo>
                    <a:pt x="15061" y="2806"/>
                  </a:lnTo>
                  <a:lnTo>
                    <a:pt x="15060" y="2654"/>
                  </a:lnTo>
                  <a:lnTo>
                    <a:pt x="15059" y="2510"/>
                  </a:lnTo>
                  <a:lnTo>
                    <a:pt x="15060" y="2374"/>
                  </a:lnTo>
                  <a:lnTo>
                    <a:pt x="15061" y="2246"/>
                  </a:lnTo>
                  <a:lnTo>
                    <a:pt x="15063" y="2126"/>
                  </a:lnTo>
                  <a:lnTo>
                    <a:pt x="15066" y="2013"/>
                  </a:lnTo>
                  <a:lnTo>
                    <a:pt x="15071" y="1908"/>
                  </a:lnTo>
                  <a:lnTo>
                    <a:pt x="15075" y="1809"/>
                  </a:lnTo>
                  <a:lnTo>
                    <a:pt x="15080" y="1717"/>
                  </a:lnTo>
                  <a:lnTo>
                    <a:pt x="15085" y="1633"/>
                  </a:lnTo>
                  <a:lnTo>
                    <a:pt x="15091" y="1554"/>
                  </a:lnTo>
                  <a:lnTo>
                    <a:pt x="15098" y="1483"/>
                  </a:lnTo>
                  <a:lnTo>
                    <a:pt x="15104" y="1417"/>
                  </a:lnTo>
                  <a:lnTo>
                    <a:pt x="15110" y="1357"/>
                  </a:lnTo>
                  <a:lnTo>
                    <a:pt x="15116" y="1304"/>
                  </a:lnTo>
                  <a:lnTo>
                    <a:pt x="15122" y="1255"/>
                  </a:lnTo>
                  <a:lnTo>
                    <a:pt x="15129" y="1213"/>
                  </a:lnTo>
                  <a:lnTo>
                    <a:pt x="15134" y="1175"/>
                  </a:lnTo>
                  <a:lnTo>
                    <a:pt x="15145" y="1115"/>
                  </a:lnTo>
                  <a:lnTo>
                    <a:pt x="15153" y="1074"/>
                  </a:lnTo>
                  <a:lnTo>
                    <a:pt x="15159" y="1051"/>
                  </a:lnTo>
                  <a:lnTo>
                    <a:pt x="15161" y="1043"/>
                  </a:lnTo>
                  <a:lnTo>
                    <a:pt x="15034" y="1138"/>
                  </a:lnTo>
                  <a:lnTo>
                    <a:pt x="14885" y="1227"/>
                  </a:lnTo>
                  <a:lnTo>
                    <a:pt x="14715" y="1310"/>
                  </a:lnTo>
                  <a:lnTo>
                    <a:pt x="14525" y="1386"/>
                  </a:lnTo>
                  <a:lnTo>
                    <a:pt x="14317" y="1458"/>
                  </a:lnTo>
                  <a:lnTo>
                    <a:pt x="14093" y="1523"/>
                  </a:lnTo>
                  <a:lnTo>
                    <a:pt x="13852" y="1583"/>
                  </a:lnTo>
                  <a:lnTo>
                    <a:pt x="13598" y="1638"/>
                  </a:lnTo>
                  <a:lnTo>
                    <a:pt x="13332" y="1686"/>
                  </a:lnTo>
                  <a:lnTo>
                    <a:pt x="13053" y="1730"/>
                  </a:lnTo>
                  <a:lnTo>
                    <a:pt x="12767" y="1768"/>
                  </a:lnTo>
                  <a:lnTo>
                    <a:pt x="12471" y="1801"/>
                  </a:lnTo>
                  <a:lnTo>
                    <a:pt x="12168" y="1830"/>
                  </a:lnTo>
                  <a:lnTo>
                    <a:pt x="11861" y="1853"/>
                  </a:lnTo>
                  <a:lnTo>
                    <a:pt x="11550" y="1872"/>
                  </a:lnTo>
                  <a:lnTo>
                    <a:pt x="11235" y="1885"/>
                  </a:lnTo>
                  <a:lnTo>
                    <a:pt x="10920" y="1894"/>
                  </a:lnTo>
                  <a:lnTo>
                    <a:pt x="10606" y="1898"/>
                  </a:lnTo>
                  <a:lnTo>
                    <a:pt x="10292" y="1898"/>
                  </a:lnTo>
                  <a:lnTo>
                    <a:pt x="9983" y="1893"/>
                  </a:lnTo>
                  <a:lnTo>
                    <a:pt x="9677" y="1884"/>
                  </a:lnTo>
                  <a:lnTo>
                    <a:pt x="9379" y="1872"/>
                  </a:lnTo>
                  <a:lnTo>
                    <a:pt x="9087" y="1854"/>
                  </a:lnTo>
                  <a:lnTo>
                    <a:pt x="8805" y="1832"/>
                  </a:lnTo>
                  <a:lnTo>
                    <a:pt x="8534" y="1806"/>
                  </a:lnTo>
                  <a:lnTo>
                    <a:pt x="8273" y="1777"/>
                  </a:lnTo>
                  <a:lnTo>
                    <a:pt x="8026" y="1744"/>
                  </a:lnTo>
                  <a:lnTo>
                    <a:pt x="7794" y="1707"/>
                  </a:lnTo>
                  <a:lnTo>
                    <a:pt x="7578" y="1667"/>
                  </a:lnTo>
                  <a:lnTo>
                    <a:pt x="7380" y="1622"/>
                  </a:lnTo>
                  <a:lnTo>
                    <a:pt x="7199" y="1575"/>
                  </a:lnTo>
                  <a:lnTo>
                    <a:pt x="7041" y="1524"/>
                  </a:lnTo>
                  <a:lnTo>
                    <a:pt x="6827" y="1448"/>
                  </a:lnTo>
                  <a:lnTo>
                    <a:pt x="6614" y="1377"/>
                  </a:lnTo>
                  <a:lnTo>
                    <a:pt x="6404" y="1309"/>
                  </a:lnTo>
                  <a:lnTo>
                    <a:pt x="6196" y="1244"/>
                  </a:lnTo>
                  <a:lnTo>
                    <a:pt x="5990" y="1183"/>
                  </a:lnTo>
                  <a:lnTo>
                    <a:pt x="5785" y="1125"/>
                  </a:lnTo>
                  <a:lnTo>
                    <a:pt x="5583" y="1072"/>
                  </a:lnTo>
                  <a:lnTo>
                    <a:pt x="5381" y="1023"/>
                  </a:lnTo>
                  <a:lnTo>
                    <a:pt x="5181" y="980"/>
                  </a:lnTo>
                  <a:lnTo>
                    <a:pt x="4984" y="940"/>
                  </a:lnTo>
                  <a:lnTo>
                    <a:pt x="4787" y="905"/>
                  </a:lnTo>
                  <a:lnTo>
                    <a:pt x="4591" y="876"/>
                  </a:lnTo>
                  <a:lnTo>
                    <a:pt x="4397" y="852"/>
                  </a:lnTo>
                  <a:lnTo>
                    <a:pt x="4203" y="834"/>
                  </a:lnTo>
                  <a:lnTo>
                    <a:pt x="4012" y="821"/>
                  </a:lnTo>
                  <a:lnTo>
                    <a:pt x="3820" y="814"/>
                  </a:lnTo>
                  <a:lnTo>
                    <a:pt x="3629" y="814"/>
                  </a:lnTo>
                  <a:lnTo>
                    <a:pt x="3439" y="819"/>
                  </a:lnTo>
                  <a:lnTo>
                    <a:pt x="3250" y="832"/>
                  </a:lnTo>
                  <a:lnTo>
                    <a:pt x="3062" y="850"/>
                  </a:lnTo>
                  <a:lnTo>
                    <a:pt x="2873" y="876"/>
                  </a:lnTo>
                  <a:lnTo>
                    <a:pt x="2685" y="909"/>
                  </a:lnTo>
                  <a:lnTo>
                    <a:pt x="2496" y="950"/>
                  </a:lnTo>
                  <a:lnTo>
                    <a:pt x="2309" y="997"/>
                  </a:lnTo>
                  <a:lnTo>
                    <a:pt x="2122" y="1053"/>
                  </a:lnTo>
                  <a:lnTo>
                    <a:pt x="1933" y="1116"/>
                  </a:lnTo>
                  <a:lnTo>
                    <a:pt x="1746" y="1188"/>
                  </a:lnTo>
                  <a:lnTo>
                    <a:pt x="1558" y="1267"/>
                  </a:lnTo>
                  <a:lnTo>
                    <a:pt x="1369" y="1356"/>
                  </a:lnTo>
                  <a:lnTo>
                    <a:pt x="1180" y="1453"/>
                  </a:lnTo>
                  <a:lnTo>
                    <a:pt x="990" y="1559"/>
                  </a:lnTo>
                  <a:lnTo>
                    <a:pt x="801" y="1674"/>
                  </a:lnTo>
                  <a:lnTo>
                    <a:pt x="702" y="875"/>
                  </a:lnTo>
                  <a:lnTo>
                    <a:pt x="0" y="0"/>
                  </a:lnTo>
                  <a:close/>
                </a:path>
              </a:pathLst>
            </a:custGeom>
            <a:solidFill>
              <a:srgbClr val="EF5611">
                <a:alpha val="45000"/>
              </a:srgbClr>
            </a:solidFill>
            <a:ln>
              <a:noFill/>
            </a:ln>
          </p:spPr>
          <p:txBody>
            <a:bodyPr vert="horz" wrap="square" lIns="68580" tIns="34290" rIns="68580" bIns="34290" numCol="1" anchor="t" anchorCtr="0" compatLnSpc="1">
              <a:prstTxWarp prst="textNoShape">
                <a:avLst/>
              </a:prstTxWarp>
            </a:bodyPr>
            <a:lstStyle/>
            <a:p>
              <a:endParaRPr lang="zh-CN" altLang="en-US" sz="1013" dirty="0">
                <a:latin typeface="微软雅黑" panose="020B0503020204020204" pitchFamily="34" charset="-122"/>
              </a:endParaRPr>
            </a:p>
          </p:txBody>
        </p:sp>
        <p:sp>
          <p:nvSpPr>
            <p:cNvPr id="15" name="Freeform 7">
              <a:extLst>
                <a:ext uri="{FF2B5EF4-FFF2-40B4-BE49-F238E27FC236}">
                  <a16:creationId xmlns:a16="http://schemas.microsoft.com/office/drawing/2014/main" id="{6EF7500F-DCB2-4654-998A-9A0629AD6180}"/>
                </a:ext>
              </a:extLst>
            </p:cNvPr>
            <p:cNvSpPr>
              <a:spLocks/>
            </p:cNvSpPr>
            <p:nvPr/>
          </p:nvSpPr>
          <p:spPr bwMode="auto">
            <a:xfrm>
              <a:off x="6205199" y="-1343505"/>
              <a:ext cx="2232248" cy="1196398"/>
            </a:xfrm>
            <a:custGeom>
              <a:avLst/>
              <a:gdLst>
                <a:gd name="T0" fmla="*/ 649 w 16560"/>
                <a:gd name="T1" fmla="*/ 1791 h 8890"/>
                <a:gd name="T2" fmla="*/ 3583 w 16560"/>
                <a:gd name="T3" fmla="*/ 8882 h 8890"/>
                <a:gd name="T4" fmla="*/ 3686 w 16560"/>
                <a:gd name="T5" fmla="*/ 8827 h 8890"/>
                <a:gd name="T6" fmla="*/ 3825 w 16560"/>
                <a:gd name="T7" fmla="*/ 8759 h 8890"/>
                <a:gd name="T8" fmla="*/ 4016 w 16560"/>
                <a:gd name="T9" fmla="*/ 8676 h 8890"/>
                <a:gd name="T10" fmla="*/ 4254 w 16560"/>
                <a:gd name="T11" fmla="*/ 8586 h 8890"/>
                <a:gd name="T12" fmla="*/ 4538 w 16560"/>
                <a:gd name="T13" fmla="*/ 8497 h 8890"/>
                <a:gd name="T14" fmla="*/ 4867 w 16560"/>
                <a:gd name="T15" fmla="*/ 8416 h 8890"/>
                <a:gd name="T16" fmla="*/ 5234 w 16560"/>
                <a:gd name="T17" fmla="*/ 8351 h 8890"/>
                <a:gd name="T18" fmla="*/ 5639 w 16560"/>
                <a:gd name="T19" fmla="*/ 8309 h 8890"/>
                <a:gd name="T20" fmla="*/ 6079 w 16560"/>
                <a:gd name="T21" fmla="*/ 8297 h 8890"/>
                <a:gd name="T22" fmla="*/ 7176 w 16560"/>
                <a:gd name="T23" fmla="*/ 8367 h 8890"/>
                <a:gd name="T24" fmla="*/ 8664 w 16560"/>
                <a:gd name="T25" fmla="*/ 8468 h 8890"/>
                <a:gd name="T26" fmla="*/ 9716 w 16560"/>
                <a:gd name="T27" fmla="*/ 8523 h 8890"/>
                <a:gd name="T28" fmla="*/ 10717 w 16560"/>
                <a:gd name="T29" fmla="*/ 8550 h 8890"/>
                <a:gd name="T30" fmla="*/ 11676 w 16560"/>
                <a:gd name="T31" fmla="*/ 8537 h 8890"/>
                <a:gd name="T32" fmla="*/ 12596 w 16560"/>
                <a:gd name="T33" fmla="*/ 8476 h 8890"/>
                <a:gd name="T34" fmla="*/ 13484 w 16560"/>
                <a:gd name="T35" fmla="*/ 8355 h 8890"/>
                <a:gd name="T36" fmla="*/ 14346 w 16560"/>
                <a:gd name="T37" fmla="*/ 8165 h 8890"/>
                <a:gd name="T38" fmla="*/ 15188 w 16560"/>
                <a:gd name="T39" fmla="*/ 7894 h 8890"/>
                <a:gd name="T40" fmla="*/ 16015 w 16560"/>
                <a:gd name="T41" fmla="*/ 7534 h 8890"/>
                <a:gd name="T42" fmla="*/ 16544 w 16560"/>
                <a:gd name="T43" fmla="*/ 7225 h 8890"/>
                <a:gd name="T44" fmla="*/ 16436 w 16560"/>
                <a:gd name="T45" fmla="*/ 7122 h 8890"/>
                <a:gd name="T46" fmla="*/ 16299 w 16560"/>
                <a:gd name="T47" fmla="*/ 6977 h 8890"/>
                <a:gd name="T48" fmla="*/ 16129 w 16560"/>
                <a:gd name="T49" fmla="*/ 6772 h 8890"/>
                <a:gd name="T50" fmla="*/ 15941 w 16560"/>
                <a:gd name="T51" fmla="*/ 6509 h 8890"/>
                <a:gd name="T52" fmla="*/ 15744 w 16560"/>
                <a:gd name="T53" fmla="*/ 6188 h 8890"/>
                <a:gd name="T54" fmla="*/ 15553 w 16560"/>
                <a:gd name="T55" fmla="*/ 5807 h 8890"/>
                <a:gd name="T56" fmla="*/ 15379 w 16560"/>
                <a:gd name="T57" fmla="*/ 5366 h 8890"/>
                <a:gd name="T58" fmla="*/ 15236 w 16560"/>
                <a:gd name="T59" fmla="*/ 4867 h 8890"/>
                <a:gd name="T60" fmla="*/ 15137 w 16560"/>
                <a:gd name="T61" fmla="*/ 4307 h 8890"/>
                <a:gd name="T62" fmla="*/ 15090 w 16560"/>
                <a:gd name="T63" fmla="*/ 3695 h 8890"/>
                <a:gd name="T64" fmla="*/ 15069 w 16560"/>
                <a:gd name="T65" fmla="*/ 3136 h 8890"/>
                <a:gd name="T66" fmla="*/ 15060 w 16560"/>
                <a:gd name="T67" fmla="*/ 2654 h 8890"/>
                <a:gd name="T68" fmla="*/ 15061 w 16560"/>
                <a:gd name="T69" fmla="*/ 2246 h 8890"/>
                <a:gd name="T70" fmla="*/ 15071 w 16560"/>
                <a:gd name="T71" fmla="*/ 1908 h 8890"/>
                <a:gd name="T72" fmla="*/ 15085 w 16560"/>
                <a:gd name="T73" fmla="*/ 1633 h 8890"/>
                <a:gd name="T74" fmla="*/ 15104 w 16560"/>
                <a:gd name="T75" fmla="*/ 1417 h 8890"/>
                <a:gd name="T76" fmla="*/ 15122 w 16560"/>
                <a:gd name="T77" fmla="*/ 1255 h 8890"/>
                <a:gd name="T78" fmla="*/ 15145 w 16560"/>
                <a:gd name="T79" fmla="*/ 1115 h 8890"/>
                <a:gd name="T80" fmla="*/ 15161 w 16560"/>
                <a:gd name="T81" fmla="*/ 1043 h 8890"/>
                <a:gd name="T82" fmla="*/ 14715 w 16560"/>
                <a:gd name="T83" fmla="*/ 1310 h 8890"/>
                <a:gd name="T84" fmla="*/ 14093 w 16560"/>
                <a:gd name="T85" fmla="*/ 1523 h 8890"/>
                <a:gd name="T86" fmla="*/ 13332 w 16560"/>
                <a:gd name="T87" fmla="*/ 1686 h 8890"/>
                <a:gd name="T88" fmla="*/ 12471 w 16560"/>
                <a:gd name="T89" fmla="*/ 1801 h 8890"/>
                <a:gd name="T90" fmla="*/ 11550 w 16560"/>
                <a:gd name="T91" fmla="*/ 1872 h 8890"/>
                <a:gd name="T92" fmla="*/ 10606 w 16560"/>
                <a:gd name="T93" fmla="*/ 1898 h 8890"/>
                <a:gd name="T94" fmla="*/ 9677 w 16560"/>
                <a:gd name="T95" fmla="*/ 1884 h 8890"/>
                <a:gd name="T96" fmla="*/ 8805 w 16560"/>
                <a:gd name="T97" fmla="*/ 1832 h 8890"/>
                <a:gd name="T98" fmla="*/ 8026 w 16560"/>
                <a:gd name="T99" fmla="*/ 1744 h 8890"/>
                <a:gd name="T100" fmla="*/ 7380 w 16560"/>
                <a:gd name="T101" fmla="*/ 1622 h 8890"/>
                <a:gd name="T102" fmla="*/ 6827 w 16560"/>
                <a:gd name="T103" fmla="*/ 1448 h 8890"/>
                <a:gd name="T104" fmla="*/ 6196 w 16560"/>
                <a:gd name="T105" fmla="*/ 1244 h 8890"/>
                <a:gd name="T106" fmla="*/ 5583 w 16560"/>
                <a:gd name="T107" fmla="*/ 1072 h 8890"/>
                <a:gd name="T108" fmla="*/ 4984 w 16560"/>
                <a:gd name="T109" fmla="*/ 940 h 8890"/>
                <a:gd name="T110" fmla="*/ 4397 w 16560"/>
                <a:gd name="T111" fmla="*/ 852 h 8890"/>
                <a:gd name="T112" fmla="*/ 3820 w 16560"/>
                <a:gd name="T113" fmla="*/ 814 h 8890"/>
                <a:gd name="T114" fmla="*/ 3250 w 16560"/>
                <a:gd name="T115" fmla="*/ 832 h 8890"/>
                <a:gd name="T116" fmla="*/ 2685 w 16560"/>
                <a:gd name="T117" fmla="*/ 909 h 8890"/>
                <a:gd name="T118" fmla="*/ 2122 w 16560"/>
                <a:gd name="T119" fmla="*/ 1053 h 8890"/>
                <a:gd name="T120" fmla="*/ 1558 w 16560"/>
                <a:gd name="T121" fmla="*/ 1267 h 8890"/>
                <a:gd name="T122" fmla="*/ 990 w 16560"/>
                <a:gd name="T123" fmla="*/ 1559 h 8890"/>
                <a:gd name="T124" fmla="*/ 0 w 16560"/>
                <a:gd name="T125" fmla="*/ 0 h 8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60" h="8890">
                  <a:moveTo>
                    <a:pt x="0" y="0"/>
                  </a:moveTo>
                  <a:lnTo>
                    <a:pt x="167" y="1163"/>
                  </a:lnTo>
                  <a:lnTo>
                    <a:pt x="649" y="1791"/>
                  </a:lnTo>
                  <a:lnTo>
                    <a:pt x="649" y="1791"/>
                  </a:lnTo>
                  <a:lnTo>
                    <a:pt x="3571" y="8890"/>
                  </a:lnTo>
                  <a:lnTo>
                    <a:pt x="3583" y="8882"/>
                  </a:lnTo>
                  <a:lnTo>
                    <a:pt x="3623" y="8860"/>
                  </a:lnTo>
                  <a:lnTo>
                    <a:pt x="3650" y="8844"/>
                  </a:lnTo>
                  <a:lnTo>
                    <a:pt x="3686" y="8827"/>
                  </a:lnTo>
                  <a:lnTo>
                    <a:pt x="3726" y="8806"/>
                  </a:lnTo>
                  <a:lnTo>
                    <a:pt x="3773" y="8782"/>
                  </a:lnTo>
                  <a:lnTo>
                    <a:pt x="3825" y="8759"/>
                  </a:lnTo>
                  <a:lnTo>
                    <a:pt x="3883" y="8732"/>
                  </a:lnTo>
                  <a:lnTo>
                    <a:pt x="3946" y="8704"/>
                  </a:lnTo>
                  <a:lnTo>
                    <a:pt x="4016" y="8676"/>
                  </a:lnTo>
                  <a:lnTo>
                    <a:pt x="4090" y="8646"/>
                  </a:lnTo>
                  <a:lnTo>
                    <a:pt x="4169" y="8616"/>
                  </a:lnTo>
                  <a:lnTo>
                    <a:pt x="4254" y="8586"/>
                  </a:lnTo>
                  <a:lnTo>
                    <a:pt x="4344" y="8556"/>
                  </a:lnTo>
                  <a:lnTo>
                    <a:pt x="4439" y="8526"/>
                  </a:lnTo>
                  <a:lnTo>
                    <a:pt x="4538" y="8497"/>
                  </a:lnTo>
                  <a:lnTo>
                    <a:pt x="4643" y="8469"/>
                  </a:lnTo>
                  <a:lnTo>
                    <a:pt x="4753" y="8442"/>
                  </a:lnTo>
                  <a:lnTo>
                    <a:pt x="4867" y="8416"/>
                  </a:lnTo>
                  <a:lnTo>
                    <a:pt x="4985" y="8392"/>
                  </a:lnTo>
                  <a:lnTo>
                    <a:pt x="5107" y="8371"/>
                  </a:lnTo>
                  <a:lnTo>
                    <a:pt x="5234" y="8351"/>
                  </a:lnTo>
                  <a:lnTo>
                    <a:pt x="5364" y="8334"/>
                  </a:lnTo>
                  <a:lnTo>
                    <a:pt x="5500" y="8320"/>
                  </a:lnTo>
                  <a:lnTo>
                    <a:pt x="5639" y="8309"/>
                  </a:lnTo>
                  <a:lnTo>
                    <a:pt x="5782" y="8301"/>
                  </a:lnTo>
                  <a:lnTo>
                    <a:pt x="5928" y="8297"/>
                  </a:lnTo>
                  <a:lnTo>
                    <a:pt x="6079" y="8297"/>
                  </a:lnTo>
                  <a:lnTo>
                    <a:pt x="6232" y="8301"/>
                  </a:lnTo>
                  <a:lnTo>
                    <a:pt x="6389" y="8311"/>
                  </a:lnTo>
                  <a:lnTo>
                    <a:pt x="7176" y="8367"/>
                  </a:lnTo>
                  <a:lnTo>
                    <a:pt x="7933" y="8419"/>
                  </a:lnTo>
                  <a:lnTo>
                    <a:pt x="8302" y="8444"/>
                  </a:lnTo>
                  <a:lnTo>
                    <a:pt x="8664" y="8468"/>
                  </a:lnTo>
                  <a:lnTo>
                    <a:pt x="9021" y="8489"/>
                  </a:lnTo>
                  <a:lnTo>
                    <a:pt x="9371" y="8507"/>
                  </a:lnTo>
                  <a:lnTo>
                    <a:pt x="9716" y="8523"/>
                  </a:lnTo>
                  <a:lnTo>
                    <a:pt x="10055" y="8536"/>
                  </a:lnTo>
                  <a:lnTo>
                    <a:pt x="10389" y="8544"/>
                  </a:lnTo>
                  <a:lnTo>
                    <a:pt x="10717" y="8550"/>
                  </a:lnTo>
                  <a:lnTo>
                    <a:pt x="11041" y="8551"/>
                  </a:lnTo>
                  <a:lnTo>
                    <a:pt x="11361" y="8547"/>
                  </a:lnTo>
                  <a:lnTo>
                    <a:pt x="11676" y="8537"/>
                  </a:lnTo>
                  <a:lnTo>
                    <a:pt x="11986" y="8523"/>
                  </a:lnTo>
                  <a:lnTo>
                    <a:pt x="12293" y="8503"/>
                  </a:lnTo>
                  <a:lnTo>
                    <a:pt x="12596" y="8476"/>
                  </a:lnTo>
                  <a:lnTo>
                    <a:pt x="12895" y="8443"/>
                  </a:lnTo>
                  <a:lnTo>
                    <a:pt x="13191" y="8403"/>
                  </a:lnTo>
                  <a:lnTo>
                    <a:pt x="13484" y="8355"/>
                  </a:lnTo>
                  <a:lnTo>
                    <a:pt x="13774" y="8300"/>
                  </a:lnTo>
                  <a:lnTo>
                    <a:pt x="14062" y="8236"/>
                  </a:lnTo>
                  <a:lnTo>
                    <a:pt x="14346" y="8165"/>
                  </a:lnTo>
                  <a:lnTo>
                    <a:pt x="14629" y="8084"/>
                  </a:lnTo>
                  <a:lnTo>
                    <a:pt x="14909" y="7994"/>
                  </a:lnTo>
                  <a:lnTo>
                    <a:pt x="15188" y="7894"/>
                  </a:lnTo>
                  <a:lnTo>
                    <a:pt x="15464" y="7785"/>
                  </a:lnTo>
                  <a:lnTo>
                    <a:pt x="15739" y="7665"/>
                  </a:lnTo>
                  <a:lnTo>
                    <a:pt x="16015" y="7534"/>
                  </a:lnTo>
                  <a:lnTo>
                    <a:pt x="16288" y="7392"/>
                  </a:lnTo>
                  <a:lnTo>
                    <a:pt x="16560" y="7239"/>
                  </a:lnTo>
                  <a:lnTo>
                    <a:pt x="16544" y="7225"/>
                  </a:lnTo>
                  <a:lnTo>
                    <a:pt x="16502" y="7187"/>
                  </a:lnTo>
                  <a:lnTo>
                    <a:pt x="16472" y="7158"/>
                  </a:lnTo>
                  <a:lnTo>
                    <a:pt x="16436" y="7122"/>
                  </a:lnTo>
                  <a:lnTo>
                    <a:pt x="16394" y="7081"/>
                  </a:lnTo>
                  <a:lnTo>
                    <a:pt x="16349" y="7032"/>
                  </a:lnTo>
                  <a:lnTo>
                    <a:pt x="16299" y="6977"/>
                  </a:lnTo>
                  <a:lnTo>
                    <a:pt x="16245" y="6915"/>
                  </a:lnTo>
                  <a:lnTo>
                    <a:pt x="16189" y="6847"/>
                  </a:lnTo>
                  <a:lnTo>
                    <a:pt x="16129" y="6772"/>
                  </a:lnTo>
                  <a:lnTo>
                    <a:pt x="16068" y="6692"/>
                  </a:lnTo>
                  <a:lnTo>
                    <a:pt x="16005" y="6604"/>
                  </a:lnTo>
                  <a:lnTo>
                    <a:pt x="15941" y="6509"/>
                  </a:lnTo>
                  <a:lnTo>
                    <a:pt x="15875" y="6409"/>
                  </a:lnTo>
                  <a:lnTo>
                    <a:pt x="15810" y="6302"/>
                  </a:lnTo>
                  <a:lnTo>
                    <a:pt x="15744" y="6188"/>
                  </a:lnTo>
                  <a:lnTo>
                    <a:pt x="15679" y="6068"/>
                  </a:lnTo>
                  <a:lnTo>
                    <a:pt x="15615" y="5940"/>
                  </a:lnTo>
                  <a:lnTo>
                    <a:pt x="15553" y="5807"/>
                  </a:lnTo>
                  <a:lnTo>
                    <a:pt x="15492" y="5667"/>
                  </a:lnTo>
                  <a:lnTo>
                    <a:pt x="15434" y="5520"/>
                  </a:lnTo>
                  <a:lnTo>
                    <a:pt x="15379" y="5366"/>
                  </a:lnTo>
                  <a:lnTo>
                    <a:pt x="15327" y="5207"/>
                  </a:lnTo>
                  <a:lnTo>
                    <a:pt x="15280" y="5040"/>
                  </a:lnTo>
                  <a:lnTo>
                    <a:pt x="15236" y="4867"/>
                  </a:lnTo>
                  <a:lnTo>
                    <a:pt x="15198" y="4687"/>
                  </a:lnTo>
                  <a:lnTo>
                    <a:pt x="15164" y="4500"/>
                  </a:lnTo>
                  <a:lnTo>
                    <a:pt x="15137" y="4307"/>
                  </a:lnTo>
                  <a:lnTo>
                    <a:pt x="15115" y="4107"/>
                  </a:lnTo>
                  <a:lnTo>
                    <a:pt x="15101" y="3901"/>
                  </a:lnTo>
                  <a:lnTo>
                    <a:pt x="15090" y="3695"/>
                  </a:lnTo>
                  <a:lnTo>
                    <a:pt x="15081" y="3500"/>
                  </a:lnTo>
                  <a:lnTo>
                    <a:pt x="15075" y="3314"/>
                  </a:lnTo>
                  <a:lnTo>
                    <a:pt x="15069" y="3136"/>
                  </a:lnTo>
                  <a:lnTo>
                    <a:pt x="15064" y="2966"/>
                  </a:lnTo>
                  <a:lnTo>
                    <a:pt x="15061" y="2806"/>
                  </a:lnTo>
                  <a:lnTo>
                    <a:pt x="15060" y="2654"/>
                  </a:lnTo>
                  <a:lnTo>
                    <a:pt x="15059" y="2510"/>
                  </a:lnTo>
                  <a:lnTo>
                    <a:pt x="15060" y="2374"/>
                  </a:lnTo>
                  <a:lnTo>
                    <a:pt x="15061" y="2246"/>
                  </a:lnTo>
                  <a:lnTo>
                    <a:pt x="15063" y="2126"/>
                  </a:lnTo>
                  <a:lnTo>
                    <a:pt x="15066" y="2013"/>
                  </a:lnTo>
                  <a:lnTo>
                    <a:pt x="15071" y="1908"/>
                  </a:lnTo>
                  <a:lnTo>
                    <a:pt x="15075" y="1809"/>
                  </a:lnTo>
                  <a:lnTo>
                    <a:pt x="15080" y="1717"/>
                  </a:lnTo>
                  <a:lnTo>
                    <a:pt x="15085" y="1633"/>
                  </a:lnTo>
                  <a:lnTo>
                    <a:pt x="15091" y="1554"/>
                  </a:lnTo>
                  <a:lnTo>
                    <a:pt x="15098" y="1483"/>
                  </a:lnTo>
                  <a:lnTo>
                    <a:pt x="15104" y="1417"/>
                  </a:lnTo>
                  <a:lnTo>
                    <a:pt x="15110" y="1357"/>
                  </a:lnTo>
                  <a:lnTo>
                    <a:pt x="15116" y="1304"/>
                  </a:lnTo>
                  <a:lnTo>
                    <a:pt x="15122" y="1255"/>
                  </a:lnTo>
                  <a:lnTo>
                    <a:pt x="15129" y="1213"/>
                  </a:lnTo>
                  <a:lnTo>
                    <a:pt x="15134" y="1175"/>
                  </a:lnTo>
                  <a:lnTo>
                    <a:pt x="15145" y="1115"/>
                  </a:lnTo>
                  <a:lnTo>
                    <a:pt x="15153" y="1074"/>
                  </a:lnTo>
                  <a:lnTo>
                    <a:pt x="15159" y="1051"/>
                  </a:lnTo>
                  <a:lnTo>
                    <a:pt x="15161" y="1043"/>
                  </a:lnTo>
                  <a:lnTo>
                    <a:pt x="15034" y="1138"/>
                  </a:lnTo>
                  <a:lnTo>
                    <a:pt x="14885" y="1227"/>
                  </a:lnTo>
                  <a:lnTo>
                    <a:pt x="14715" y="1310"/>
                  </a:lnTo>
                  <a:lnTo>
                    <a:pt x="14525" y="1386"/>
                  </a:lnTo>
                  <a:lnTo>
                    <a:pt x="14317" y="1458"/>
                  </a:lnTo>
                  <a:lnTo>
                    <a:pt x="14093" y="1523"/>
                  </a:lnTo>
                  <a:lnTo>
                    <a:pt x="13852" y="1583"/>
                  </a:lnTo>
                  <a:lnTo>
                    <a:pt x="13598" y="1638"/>
                  </a:lnTo>
                  <a:lnTo>
                    <a:pt x="13332" y="1686"/>
                  </a:lnTo>
                  <a:lnTo>
                    <a:pt x="13053" y="1730"/>
                  </a:lnTo>
                  <a:lnTo>
                    <a:pt x="12767" y="1768"/>
                  </a:lnTo>
                  <a:lnTo>
                    <a:pt x="12471" y="1801"/>
                  </a:lnTo>
                  <a:lnTo>
                    <a:pt x="12168" y="1830"/>
                  </a:lnTo>
                  <a:lnTo>
                    <a:pt x="11861" y="1853"/>
                  </a:lnTo>
                  <a:lnTo>
                    <a:pt x="11550" y="1872"/>
                  </a:lnTo>
                  <a:lnTo>
                    <a:pt x="11235" y="1885"/>
                  </a:lnTo>
                  <a:lnTo>
                    <a:pt x="10920" y="1894"/>
                  </a:lnTo>
                  <a:lnTo>
                    <a:pt x="10606" y="1898"/>
                  </a:lnTo>
                  <a:lnTo>
                    <a:pt x="10292" y="1898"/>
                  </a:lnTo>
                  <a:lnTo>
                    <a:pt x="9983" y="1893"/>
                  </a:lnTo>
                  <a:lnTo>
                    <a:pt x="9677" y="1884"/>
                  </a:lnTo>
                  <a:lnTo>
                    <a:pt x="9379" y="1872"/>
                  </a:lnTo>
                  <a:lnTo>
                    <a:pt x="9087" y="1854"/>
                  </a:lnTo>
                  <a:lnTo>
                    <a:pt x="8805" y="1832"/>
                  </a:lnTo>
                  <a:lnTo>
                    <a:pt x="8534" y="1806"/>
                  </a:lnTo>
                  <a:lnTo>
                    <a:pt x="8273" y="1777"/>
                  </a:lnTo>
                  <a:lnTo>
                    <a:pt x="8026" y="1744"/>
                  </a:lnTo>
                  <a:lnTo>
                    <a:pt x="7794" y="1707"/>
                  </a:lnTo>
                  <a:lnTo>
                    <a:pt x="7578" y="1667"/>
                  </a:lnTo>
                  <a:lnTo>
                    <a:pt x="7380" y="1622"/>
                  </a:lnTo>
                  <a:lnTo>
                    <a:pt x="7199" y="1575"/>
                  </a:lnTo>
                  <a:lnTo>
                    <a:pt x="7041" y="1524"/>
                  </a:lnTo>
                  <a:lnTo>
                    <a:pt x="6827" y="1448"/>
                  </a:lnTo>
                  <a:lnTo>
                    <a:pt x="6614" y="1377"/>
                  </a:lnTo>
                  <a:lnTo>
                    <a:pt x="6404" y="1309"/>
                  </a:lnTo>
                  <a:lnTo>
                    <a:pt x="6196" y="1244"/>
                  </a:lnTo>
                  <a:lnTo>
                    <a:pt x="5990" y="1183"/>
                  </a:lnTo>
                  <a:lnTo>
                    <a:pt x="5785" y="1125"/>
                  </a:lnTo>
                  <a:lnTo>
                    <a:pt x="5583" y="1072"/>
                  </a:lnTo>
                  <a:lnTo>
                    <a:pt x="5381" y="1023"/>
                  </a:lnTo>
                  <a:lnTo>
                    <a:pt x="5181" y="980"/>
                  </a:lnTo>
                  <a:lnTo>
                    <a:pt x="4984" y="940"/>
                  </a:lnTo>
                  <a:lnTo>
                    <a:pt x="4787" y="905"/>
                  </a:lnTo>
                  <a:lnTo>
                    <a:pt x="4591" y="876"/>
                  </a:lnTo>
                  <a:lnTo>
                    <a:pt x="4397" y="852"/>
                  </a:lnTo>
                  <a:lnTo>
                    <a:pt x="4203" y="834"/>
                  </a:lnTo>
                  <a:lnTo>
                    <a:pt x="4012" y="821"/>
                  </a:lnTo>
                  <a:lnTo>
                    <a:pt x="3820" y="814"/>
                  </a:lnTo>
                  <a:lnTo>
                    <a:pt x="3629" y="814"/>
                  </a:lnTo>
                  <a:lnTo>
                    <a:pt x="3439" y="819"/>
                  </a:lnTo>
                  <a:lnTo>
                    <a:pt x="3250" y="832"/>
                  </a:lnTo>
                  <a:lnTo>
                    <a:pt x="3062" y="850"/>
                  </a:lnTo>
                  <a:lnTo>
                    <a:pt x="2873" y="876"/>
                  </a:lnTo>
                  <a:lnTo>
                    <a:pt x="2685" y="909"/>
                  </a:lnTo>
                  <a:lnTo>
                    <a:pt x="2496" y="950"/>
                  </a:lnTo>
                  <a:lnTo>
                    <a:pt x="2309" y="997"/>
                  </a:lnTo>
                  <a:lnTo>
                    <a:pt x="2122" y="1053"/>
                  </a:lnTo>
                  <a:lnTo>
                    <a:pt x="1933" y="1116"/>
                  </a:lnTo>
                  <a:lnTo>
                    <a:pt x="1746" y="1188"/>
                  </a:lnTo>
                  <a:lnTo>
                    <a:pt x="1558" y="1267"/>
                  </a:lnTo>
                  <a:lnTo>
                    <a:pt x="1369" y="1356"/>
                  </a:lnTo>
                  <a:lnTo>
                    <a:pt x="1180" y="1453"/>
                  </a:lnTo>
                  <a:lnTo>
                    <a:pt x="990" y="1559"/>
                  </a:lnTo>
                  <a:lnTo>
                    <a:pt x="801" y="1674"/>
                  </a:lnTo>
                  <a:lnTo>
                    <a:pt x="702" y="875"/>
                  </a:lnTo>
                  <a:lnTo>
                    <a:pt x="0" y="0"/>
                  </a:lnTo>
                  <a:close/>
                </a:path>
              </a:pathLst>
            </a:custGeom>
            <a:gradFill>
              <a:gsLst>
                <a:gs pos="89000">
                  <a:srgbClr val="C00000"/>
                </a:gs>
                <a:gs pos="35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sp>
          <p:nvSpPr>
            <p:cNvPr id="17" name="Freeform 5">
              <a:extLst>
                <a:ext uri="{FF2B5EF4-FFF2-40B4-BE49-F238E27FC236}">
                  <a16:creationId xmlns:a16="http://schemas.microsoft.com/office/drawing/2014/main" id="{92A615FB-799E-49E8-A03B-433AA2FE8438}"/>
                </a:ext>
              </a:extLst>
            </p:cNvPr>
            <p:cNvSpPr>
              <a:spLocks/>
            </p:cNvSpPr>
            <p:nvPr/>
          </p:nvSpPr>
          <p:spPr bwMode="auto">
            <a:xfrm>
              <a:off x="6759584" y="-1018793"/>
              <a:ext cx="385650" cy="38694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gradFill flip="none" rotWithShape="1">
              <a:gsLst>
                <a:gs pos="0">
                  <a:srgbClr val="FFFF00"/>
                </a:gs>
                <a:gs pos="100000">
                  <a:srgbClr val="FFC000"/>
                </a:gs>
                <a:gs pos="55000">
                  <a:srgbClr val="FFFF00">
                    <a:tint val="23500"/>
                    <a:satMod val="160000"/>
                  </a:srgbClr>
                </a:gs>
              </a:gsLst>
              <a:lin ang="5400000" scaled="1"/>
              <a:tileRect/>
            </a:gradFill>
            <a:ln>
              <a:noFill/>
            </a:ln>
            <a:effectLst>
              <a:outerShdw blurRad="50800" dist="38100" dir="5400000" algn="t"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013"/>
            </a:p>
          </p:txBody>
        </p:sp>
      </p:grpSp>
      <p:sp>
        <p:nvSpPr>
          <p:cNvPr id="18" name="矩形 17">
            <a:extLst>
              <a:ext uri="{FF2B5EF4-FFF2-40B4-BE49-F238E27FC236}">
                <a16:creationId xmlns:a16="http://schemas.microsoft.com/office/drawing/2014/main" id="{B2325512-E491-47BA-884D-66B4ADC26609}"/>
              </a:ext>
            </a:extLst>
          </p:cNvPr>
          <p:cNvSpPr/>
          <p:nvPr/>
        </p:nvSpPr>
        <p:spPr>
          <a:xfrm>
            <a:off x="6801577" y="1801957"/>
            <a:ext cx="4171222" cy="704794"/>
          </a:xfrm>
          <a:prstGeom prst="rect">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rgbClr val="FEFDF8"/>
                </a:solidFill>
                <a:latin typeface="微软雅黑" panose="020B0503020204020204" pitchFamily="34" charset="-122"/>
                <a:ea typeface="微软雅黑" panose="020B0503020204020204" pitchFamily="34" charset="-122"/>
              </a:rPr>
              <a:t>开天辟地、敢为人先的首创精神</a:t>
            </a:r>
            <a:endParaRPr lang="zh-CN" altLang="en-US" sz="2100" dirty="0">
              <a:solidFill>
                <a:srgbClr val="FEFDF8"/>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id="{3F99AF59-8849-4F2C-B632-F5F2307E7A2D}"/>
              </a:ext>
            </a:extLst>
          </p:cNvPr>
          <p:cNvSpPr/>
          <p:nvPr/>
        </p:nvSpPr>
        <p:spPr>
          <a:xfrm>
            <a:off x="6801577" y="2821973"/>
            <a:ext cx="4171222" cy="704794"/>
          </a:xfrm>
          <a:prstGeom prst="rect">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a:solidFill>
                  <a:srgbClr val="FEFDF8"/>
                </a:solidFill>
                <a:latin typeface="微软雅黑" panose="020B0503020204020204" pitchFamily="34" charset="-122"/>
                <a:ea typeface="微软雅黑" panose="020B0503020204020204" pitchFamily="34" charset="-122"/>
              </a:rPr>
              <a:t>坚定理想、百折不挠的奋斗精神</a:t>
            </a:r>
            <a:endParaRPr lang="zh-CN" altLang="en-US" sz="2100">
              <a:solidFill>
                <a:srgbClr val="FEFDF8"/>
              </a:solidFill>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id="{8B75AE15-8FD3-413B-9D2A-77C13D77EBA5}"/>
              </a:ext>
            </a:extLst>
          </p:cNvPr>
          <p:cNvSpPr/>
          <p:nvPr/>
        </p:nvSpPr>
        <p:spPr>
          <a:xfrm>
            <a:off x="6801577" y="3796105"/>
            <a:ext cx="4171222" cy="704794"/>
          </a:xfrm>
          <a:prstGeom prst="rect">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a:solidFill>
                  <a:srgbClr val="FEFDF8"/>
                </a:solidFill>
                <a:latin typeface="微软雅黑" panose="020B0503020204020204" pitchFamily="34" charset="-122"/>
                <a:ea typeface="微软雅黑" panose="020B0503020204020204" pitchFamily="34" charset="-122"/>
              </a:rPr>
              <a:t>立党为公、忠诚为民的奉献精神</a:t>
            </a:r>
            <a:endParaRPr lang="zh-CN" altLang="en-US" sz="2100">
              <a:solidFill>
                <a:srgbClr val="FEFDF8"/>
              </a:solidFill>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id="{1F6B5A1B-4EAA-4B92-B7FF-B20910131544}"/>
              </a:ext>
            </a:extLst>
          </p:cNvPr>
          <p:cNvSpPr/>
          <p:nvPr/>
        </p:nvSpPr>
        <p:spPr>
          <a:xfrm>
            <a:off x="5665162" y="2055621"/>
            <a:ext cx="738664" cy="2092881"/>
          </a:xfrm>
          <a:prstGeom prst="rect">
            <a:avLst/>
          </a:prstGeom>
        </p:spPr>
        <p:txBody>
          <a:bodyPr vert="eaVert" wrap="none">
            <a:spAutoFit/>
          </a:bodyPr>
          <a:lstStyle/>
          <a:p>
            <a:r>
              <a:rPr lang="zh-CN" altLang="en-US" sz="3600" b="1" spc="300" dirty="0">
                <a:solidFill>
                  <a:srgbClr val="FF0000"/>
                </a:solidFill>
                <a:latin typeface="微软雅黑" panose="020B0503020204020204" pitchFamily="34" charset="-122"/>
                <a:ea typeface="微软雅黑" panose="020B0503020204020204" pitchFamily="34" charset="-122"/>
              </a:rPr>
              <a:t>红船精神</a:t>
            </a:r>
            <a:endParaRPr lang="zh-CN" altLang="en-US" sz="3600" spc="300" dirty="0">
              <a:solidFill>
                <a:srgbClr val="FF0000"/>
              </a:solidFill>
            </a:endParaRPr>
          </a:p>
        </p:txBody>
      </p:sp>
    </p:spTree>
    <p:extLst>
      <p:ext uri="{BB962C8B-B14F-4D97-AF65-F5344CB8AC3E}">
        <p14:creationId xmlns:p14="http://schemas.microsoft.com/office/powerpoint/2010/main" val="4057519344"/>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47"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par>
                                <p:cTn id="13" presetID="31" presetClass="entr" presetSubtype="0" fill="hold" grpId="0" nodeType="withEffect">
                                  <p:stCondLst>
                                    <p:cond delay="0"/>
                                  </p:stCondLst>
                                  <p:iterate type="lt">
                                    <p:tmPct val="365"/>
                                  </p:iterate>
                                  <p:childTnLst>
                                    <p:set>
                                      <p:cBhvr>
                                        <p:cTn id="14" dur="1" fill="hold">
                                          <p:stCondLst>
                                            <p:cond delay="0"/>
                                          </p:stCondLst>
                                        </p:cTn>
                                        <p:tgtEl>
                                          <p:spTgt spid="8"/>
                                        </p:tgtEl>
                                        <p:attrNameLst>
                                          <p:attrName>style.visibility</p:attrName>
                                        </p:attrNameLst>
                                      </p:cBhvr>
                                      <p:to>
                                        <p:strVal val="visible"/>
                                      </p:to>
                                    </p:set>
                                    <p:anim calcmode="lin" valueType="num">
                                      <p:cBhvr>
                                        <p:cTn id="15" dur="750" fill="hold"/>
                                        <p:tgtEl>
                                          <p:spTgt spid="8"/>
                                        </p:tgtEl>
                                        <p:attrNameLst>
                                          <p:attrName>ppt_w</p:attrName>
                                        </p:attrNameLst>
                                      </p:cBhvr>
                                      <p:tavLst>
                                        <p:tav tm="0">
                                          <p:val>
                                            <p:fltVal val="0"/>
                                          </p:val>
                                        </p:tav>
                                        <p:tav tm="100000">
                                          <p:val>
                                            <p:strVal val="#ppt_w"/>
                                          </p:val>
                                        </p:tav>
                                      </p:tavLst>
                                    </p:anim>
                                    <p:anim calcmode="lin" valueType="num">
                                      <p:cBhvr>
                                        <p:cTn id="16" dur="750" fill="hold"/>
                                        <p:tgtEl>
                                          <p:spTgt spid="8"/>
                                        </p:tgtEl>
                                        <p:attrNameLst>
                                          <p:attrName>ppt_h</p:attrName>
                                        </p:attrNameLst>
                                      </p:cBhvr>
                                      <p:tavLst>
                                        <p:tav tm="0">
                                          <p:val>
                                            <p:fltVal val="0"/>
                                          </p:val>
                                        </p:tav>
                                        <p:tav tm="100000">
                                          <p:val>
                                            <p:strVal val="#ppt_h"/>
                                          </p:val>
                                        </p:tav>
                                      </p:tavLst>
                                    </p:anim>
                                    <p:anim calcmode="lin" valueType="num">
                                      <p:cBhvr>
                                        <p:cTn id="17" dur="750" fill="hold"/>
                                        <p:tgtEl>
                                          <p:spTgt spid="8"/>
                                        </p:tgtEl>
                                        <p:attrNameLst>
                                          <p:attrName>style.rotation</p:attrName>
                                        </p:attrNameLst>
                                      </p:cBhvr>
                                      <p:tavLst>
                                        <p:tav tm="0">
                                          <p:val>
                                            <p:fltVal val="90"/>
                                          </p:val>
                                        </p:tav>
                                        <p:tav tm="100000">
                                          <p:val>
                                            <p:fltVal val="0"/>
                                          </p:val>
                                        </p:tav>
                                      </p:tavLst>
                                    </p:anim>
                                    <p:animEffect transition="in" filter="fade">
                                      <p:cBhvr>
                                        <p:cTn id="18" dur="750"/>
                                        <p:tgtEl>
                                          <p:spTgt spid="8"/>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1000" fill="hold"/>
                                        <p:tgtEl>
                                          <p:spTgt spid="21"/>
                                        </p:tgtEl>
                                        <p:attrNameLst>
                                          <p:attrName>ppt_w</p:attrName>
                                        </p:attrNameLst>
                                      </p:cBhvr>
                                      <p:tavLst>
                                        <p:tav tm="0">
                                          <p:val>
                                            <p:fltVal val="0"/>
                                          </p:val>
                                        </p:tav>
                                        <p:tav tm="100000">
                                          <p:val>
                                            <p:strVal val="#ppt_w"/>
                                          </p:val>
                                        </p:tav>
                                      </p:tavLst>
                                    </p:anim>
                                    <p:anim calcmode="lin" valueType="num">
                                      <p:cBhvr>
                                        <p:cTn id="23" dur="1000" fill="hold"/>
                                        <p:tgtEl>
                                          <p:spTgt spid="21"/>
                                        </p:tgtEl>
                                        <p:attrNameLst>
                                          <p:attrName>ppt_h</p:attrName>
                                        </p:attrNameLst>
                                      </p:cBhvr>
                                      <p:tavLst>
                                        <p:tav tm="0">
                                          <p:val>
                                            <p:fltVal val="0"/>
                                          </p:val>
                                        </p:tav>
                                        <p:tav tm="100000">
                                          <p:val>
                                            <p:strVal val="#ppt_h"/>
                                          </p:val>
                                        </p:tav>
                                      </p:tavLst>
                                    </p:anim>
                                    <p:animEffect transition="in" filter="fade">
                                      <p:cBhvr>
                                        <p:cTn id="24" dur="1000"/>
                                        <p:tgtEl>
                                          <p:spTgt spid="21"/>
                                        </p:tgtEl>
                                      </p:cBhvr>
                                    </p:animEffect>
                                  </p:childTnLst>
                                </p:cTn>
                              </p:par>
                              <p:par>
                                <p:cTn id="25" presetID="22" presetClass="entr" presetSubtype="8" fill="hold" grpId="0" nodeType="withEffect">
                                  <p:stCondLst>
                                    <p:cond delay="125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1000"/>
                                        <p:tgtEl>
                                          <p:spTgt spid="18"/>
                                        </p:tgtEl>
                                      </p:cBhvr>
                                    </p:animEffect>
                                  </p:childTnLst>
                                </p:cTn>
                              </p:par>
                              <p:par>
                                <p:cTn id="28" presetID="22" presetClass="entr" presetSubtype="8" fill="hold" grpId="0" nodeType="withEffect">
                                  <p:stCondLst>
                                    <p:cond delay="150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1000"/>
                                        <p:tgtEl>
                                          <p:spTgt spid="19"/>
                                        </p:tgtEl>
                                      </p:cBhvr>
                                    </p:animEffect>
                                  </p:childTnLst>
                                </p:cTn>
                              </p:par>
                              <p:par>
                                <p:cTn id="31" presetID="22" presetClass="entr" presetSubtype="8" fill="hold" grpId="0" nodeType="withEffect">
                                  <p:stCondLst>
                                    <p:cond delay="175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1000"/>
                                        <p:tgtEl>
                                          <p:spTgt spid="20"/>
                                        </p:tgtEl>
                                      </p:cBhvr>
                                    </p:animEffect>
                                  </p:childTnLst>
                                </p:cTn>
                              </p:par>
                            </p:childTnLst>
                          </p:cTn>
                        </p:par>
                        <p:par>
                          <p:cTn id="34" fill="hold">
                            <p:stCondLst>
                              <p:cond delay="3750"/>
                            </p:stCondLst>
                            <p:childTnLst>
                              <p:par>
                                <p:cTn id="35" presetID="10" presetClass="entr" presetSubtype="0" fill="hold" nodeType="after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fade">
                                      <p:cBhvr>
                                        <p:cTn id="3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P spid="18" grpId="0" animBg="1"/>
      <p:bldP spid="19" grpId="0" animBg="1"/>
      <p:bldP spid="20" grpId="0" animBg="1"/>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12">
            <a:extLst>
              <a:ext uri="{FF2B5EF4-FFF2-40B4-BE49-F238E27FC236}">
                <a16:creationId xmlns:a16="http://schemas.microsoft.com/office/drawing/2014/main" id="{103AF022-88F5-492F-B6F1-F42E1F62AB14}"/>
              </a:ext>
            </a:extLst>
          </p:cNvPr>
          <p:cNvSpPr txBox="1">
            <a:spLocks noChangeArrowheads="1"/>
          </p:cNvSpPr>
          <p:nvPr/>
        </p:nvSpPr>
        <p:spPr bwMode="auto">
          <a:xfrm>
            <a:off x="1513830" y="522454"/>
            <a:ext cx="5346689"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87425"/>
            <a:r>
              <a:rPr lang="zh-CN" altLang="en-US" sz="2000" spc="600">
                <a:solidFill>
                  <a:schemeClr val="bg1"/>
                </a:solidFill>
                <a:latin typeface="方正粗宋简体" panose="03000509000000000000" pitchFamily="65" charset="-122"/>
                <a:ea typeface="方正粗宋简体" panose="03000509000000000000" pitchFamily="65" charset="-122"/>
              </a:rPr>
              <a:t>红船精神的深刻内涵</a:t>
            </a:r>
            <a:endParaRPr lang="zh-CN" altLang="en-US" spc="600" dirty="0">
              <a:solidFill>
                <a:schemeClr val="bg1"/>
              </a:solidFill>
              <a:latin typeface="方正粗宋简体" panose="03000509000000000000" pitchFamily="65" charset="-122"/>
              <a:ea typeface="方正粗宋简体" panose="03000509000000000000" pitchFamily="65" charset="-122"/>
            </a:endParaRPr>
          </a:p>
        </p:txBody>
      </p:sp>
      <p:sp>
        <p:nvSpPr>
          <p:cNvPr id="4" name="矩形 3">
            <a:extLst>
              <a:ext uri="{FF2B5EF4-FFF2-40B4-BE49-F238E27FC236}">
                <a16:creationId xmlns:a16="http://schemas.microsoft.com/office/drawing/2014/main" id="{E2CF2AF5-C085-4DAF-BEE9-E7975BDA479A}"/>
              </a:ext>
            </a:extLst>
          </p:cNvPr>
          <p:cNvSpPr/>
          <p:nvPr/>
        </p:nvSpPr>
        <p:spPr>
          <a:xfrm>
            <a:off x="3824316" y="3097387"/>
            <a:ext cx="7772598" cy="2354491"/>
          </a:xfrm>
          <a:prstGeom prst="rect">
            <a:avLst/>
          </a:prstGeom>
        </p:spPr>
        <p:txBody>
          <a:bodyPr wrap="square">
            <a:spAutoFit/>
          </a:bodyPr>
          <a:lstStyle/>
          <a:p>
            <a:pPr algn="just">
              <a:lnSpc>
                <a:spcPct val="150000"/>
              </a:lnSpc>
              <a:buClr>
                <a:srgbClr val="FF0000"/>
              </a:buClr>
            </a:pPr>
            <a:r>
              <a:rPr lang="zh-CN" altLang="en-US" sz="1400" spc="300" dirty="0">
                <a:latin typeface="微软雅黑" panose="020B0503020204020204" pitchFamily="34" charset="-122"/>
                <a:ea typeface="微软雅黑" panose="020B0503020204020204" pitchFamily="34" charset="-122"/>
              </a:rPr>
              <a:t>从南湖红船上寻找光明的摆渡人，到烽火硝烟中挺立脊梁的主心骨，再到驾驭世界第二大经济体的领航员，在这条前后相续的道路上，我们党初心如磐，以划时代的理论创新和实践创新，点燃照亮中国的燎原之火，拉开赶超世界的改革大幕，开启走向复兴的伟大征程。“筚路蓝缕，以启山林</a:t>
            </a:r>
            <a:r>
              <a:rPr lang="zh-CN" altLang="en-US" sz="1400" spc="300">
                <a:latin typeface="微软雅黑" panose="020B0503020204020204" pitchFamily="34" charset="-122"/>
                <a:ea typeface="微软雅黑" panose="020B0503020204020204" pitchFamily="34" charset="-122"/>
              </a:rPr>
              <a:t>”，</a:t>
            </a:r>
            <a:r>
              <a:rPr lang="en-US" altLang="zh-CN" sz="1400" spc="300" dirty="0">
                <a:latin typeface="微软雅黑" panose="020B0503020204020204" pitchFamily="34" charset="-122"/>
                <a:ea typeface="微软雅黑" panose="020B0503020204020204" pitchFamily="34" charset="-122"/>
              </a:rPr>
              <a:t>96</a:t>
            </a:r>
            <a:r>
              <a:rPr lang="zh-CN" altLang="en-US" sz="1400" spc="300" dirty="0">
                <a:latin typeface="微软雅黑" panose="020B0503020204020204" pitchFamily="34" charset="-122"/>
                <a:ea typeface="微软雅黑" panose="020B0503020204020204" pitchFamily="34" charset="-122"/>
              </a:rPr>
              <a:t>年前只有几十人的中国共产党，如今已经发展</a:t>
            </a:r>
            <a:r>
              <a:rPr lang="zh-CN" altLang="en-US" sz="1400" spc="300">
                <a:latin typeface="微软雅黑" panose="020B0503020204020204" pitchFamily="34" charset="-122"/>
                <a:ea typeface="微软雅黑" panose="020B0503020204020204" pitchFamily="34" charset="-122"/>
              </a:rPr>
              <a:t>成为拥有</a:t>
            </a:r>
            <a:r>
              <a:rPr lang="en-US" altLang="zh-CN" sz="1400" spc="300" dirty="0">
                <a:latin typeface="微软雅黑" panose="020B0503020204020204" pitchFamily="34" charset="-122"/>
                <a:ea typeface="微软雅黑" panose="020B0503020204020204" pitchFamily="34" charset="-122"/>
              </a:rPr>
              <a:t>8900</a:t>
            </a:r>
            <a:r>
              <a:rPr lang="zh-CN" altLang="en-US" sz="1400" spc="300" dirty="0">
                <a:latin typeface="微软雅黑" panose="020B0503020204020204" pitchFamily="34" charset="-122"/>
                <a:ea typeface="微软雅黑" panose="020B0503020204020204" pitchFamily="34" charset="-122"/>
              </a:rPr>
              <a:t>多万党员的世界第一大党。拿出逢山开路、遇水架桥的闯劲，拿出只争朝夕、敢于担当的拼劲，才能在十九大擘画的新征程上夺取更大胜利。</a:t>
            </a:r>
          </a:p>
        </p:txBody>
      </p:sp>
      <p:sp>
        <p:nvSpPr>
          <p:cNvPr id="7" name="矩形 6">
            <a:extLst>
              <a:ext uri="{FF2B5EF4-FFF2-40B4-BE49-F238E27FC236}">
                <a16:creationId xmlns:a16="http://schemas.microsoft.com/office/drawing/2014/main" id="{DFFA542F-5BE2-4285-A3C0-2BD58C9D51B7}"/>
              </a:ext>
            </a:extLst>
          </p:cNvPr>
          <p:cNvSpPr/>
          <p:nvPr/>
        </p:nvSpPr>
        <p:spPr>
          <a:xfrm>
            <a:off x="3795288" y="1954069"/>
            <a:ext cx="6140728" cy="987130"/>
          </a:xfrm>
          <a:prstGeom prst="rect">
            <a:avLst/>
          </a:prstGeom>
          <a:noFill/>
        </p:spPr>
        <p:txBody>
          <a:bodyPr wrap="square">
            <a:spAutoFit/>
          </a:bodyPr>
          <a:lstStyle/>
          <a:p>
            <a:pPr>
              <a:lnSpc>
                <a:spcPct val="150000"/>
              </a:lnSpc>
            </a:pPr>
            <a:r>
              <a:rPr lang="zh-CN" altLang="en-US" sz="2400" b="1" spc="300" dirty="0">
                <a:solidFill>
                  <a:srgbClr val="FF0000"/>
                </a:solidFill>
                <a:latin typeface="Microsoft YaHei" panose="020B0503020204020204" pitchFamily="34" charset="-122"/>
                <a:ea typeface="Microsoft YaHei" panose="020B0503020204020204" pitchFamily="34" charset="-122"/>
              </a:rPr>
              <a:t>开天辟地、敢为人先的首创精神</a:t>
            </a:r>
            <a:endParaRPr lang="en-US" altLang="zh-CN" sz="2400" b="1" spc="300" dirty="0">
              <a:solidFill>
                <a:srgbClr val="FF0000"/>
              </a:solidFill>
              <a:latin typeface="Microsoft YaHei" panose="020B0503020204020204" pitchFamily="34" charset="-122"/>
              <a:ea typeface="Microsoft YaHei" panose="020B0503020204020204" pitchFamily="34" charset="-122"/>
            </a:endParaRPr>
          </a:p>
          <a:p>
            <a:pPr>
              <a:lnSpc>
                <a:spcPct val="150000"/>
              </a:lnSpc>
            </a:pPr>
            <a:r>
              <a:rPr lang="zh-CN" altLang="en-US" sz="1650" spc="300" dirty="0">
                <a:solidFill>
                  <a:srgbClr val="FF0000"/>
                </a:solidFill>
                <a:latin typeface="Microsoft YaHei" panose="020B0503020204020204" pitchFamily="34" charset="-122"/>
                <a:ea typeface="Microsoft YaHei" panose="020B0503020204020204" pitchFamily="34" charset="-122"/>
              </a:rPr>
              <a:t>揭示了中国共产党人勇立潮头的磅礴精神力量</a:t>
            </a:r>
            <a:endParaRPr lang="zh-CN" altLang="en-US" sz="1650" spc="300" dirty="0">
              <a:solidFill>
                <a:srgbClr val="FF0000"/>
              </a:solidFill>
            </a:endParaRPr>
          </a:p>
        </p:txBody>
      </p:sp>
      <p:pic>
        <p:nvPicPr>
          <p:cNvPr id="8" name="图片 7">
            <a:extLst>
              <a:ext uri="{FF2B5EF4-FFF2-40B4-BE49-F238E27FC236}">
                <a16:creationId xmlns:a16="http://schemas.microsoft.com/office/drawing/2014/main" id="{2B6BC4BD-1FA6-4A90-BAC8-8FA7AA5FFB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122" y="1830875"/>
            <a:ext cx="2396590" cy="3746669"/>
          </a:xfrm>
          <a:prstGeom prst="rect">
            <a:avLst/>
          </a:prstGeom>
        </p:spPr>
      </p:pic>
    </p:spTree>
    <p:extLst>
      <p:ext uri="{BB962C8B-B14F-4D97-AF65-F5344CB8AC3E}">
        <p14:creationId xmlns:p14="http://schemas.microsoft.com/office/powerpoint/2010/main" val="3439763651"/>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20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4"/>
                                        </p:tgtEl>
                                        <p:attrNameLst>
                                          <p:attrName>style.visibility</p:attrName>
                                        </p:attrNameLst>
                                      </p:cBhvr>
                                      <p:to>
                                        <p:strVal val="visible"/>
                                      </p:to>
                                    </p:set>
                                    <p:anim calcmode="lin" valueType="num">
                                      <p:cBhvr>
                                        <p:cTn id="21"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4"/>
                                        </p:tgtEl>
                                        <p:attrNameLst>
                                          <p:attrName>ppt_y</p:attrName>
                                        </p:attrNameLst>
                                      </p:cBhvr>
                                      <p:tavLst>
                                        <p:tav tm="0">
                                          <p:val>
                                            <p:strVal val="#ppt_y"/>
                                          </p:val>
                                        </p:tav>
                                        <p:tav tm="100000">
                                          <p:val>
                                            <p:strVal val="#ppt_y"/>
                                          </p:val>
                                        </p:tav>
                                      </p:tavLst>
                                    </p:anim>
                                    <p:anim calcmode="lin" valueType="num">
                                      <p:cBhvr>
                                        <p:cTn id="23"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12">
            <a:extLst>
              <a:ext uri="{FF2B5EF4-FFF2-40B4-BE49-F238E27FC236}">
                <a16:creationId xmlns:a16="http://schemas.microsoft.com/office/drawing/2014/main" id="{103AF022-88F5-492F-B6F1-F42E1F62AB14}"/>
              </a:ext>
            </a:extLst>
          </p:cNvPr>
          <p:cNvSpPr txBox="1">
            <a:spLocks noChangeArrowheads="1"/>
          </p:cNvSpPr>
          <p:nvPr/>
        </p:nvSpPr>
        <p:spPr bwMode="auto">
          <a:xfrm>
            <a:off x="1513830" y="522454"/>
            <a:ext cx="5346689"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87425"/>
            <a:r>
              <a:rPr lang="zh-CN" altLang="en-US" sz="2000" spc="600">
                <a:solidFill>
                  <a:schemeClr val="bg1"/>
                </a:solidFill>
                <a:latin typeface="方正粗宋简体" panose="03000509000000000000" pitchFamily="65" charset="-122"/>
                <a:ea typeface="方正粗宋简体" panose="03000509000000000000" pitchFamily="65" charset="-122"/>
              </a:rPr>
              <a:t>红船精神的深刻内涵</a:t>
            </a:r>
            <a:endParaRPr lang="zh-CN" altLang="en-US" spc="600" dirty="0">
              <a:solidFill>
                <a:schemeClr val="bg1"/>
              </a:solidFill>
              <a:latin typeface="方正粗宋简体" panose="03000509000000000000" pitchFamily="65" charset="-122"/>
              <a:ea typeface="方正粗宋简体" panose="03000509000000000000" pitchFamily="65" charset="-122"/>
            </a:endParaRPr>
          </a:p>
        </p:txBody>
      </p:sp>
      <p:pic>
        <p:nvPicPr>
          <p:cNvPr id="6" name="图片 5">
            <a:extLst>
              <a:ext uri="{FF2B5EF4-FFF2-40B4-BE49-F238E27FC236}">
                <a16:creationId xmlns:a16="http://schemas.microsoft.com/office/drawing/2014/main" id="{99BA045E-B282-4CB9-A46D-C446A0A74C18}"/>
              </a:ext>
            </a:extLst>
          </p:cNvPr>
          <p:cNvPicPr>
            <a:picLocks noChangeAspect="1"/>
          </p:cNvPicPr>
          <p:nvPr/>
        </p:nvPicPr>
        <p:blipFill rotWithShape="1">
          <a:blip r:embed="rId3">
            <a:extLst>
              <a:ext uri="{28A0092B-C50C-407E-A947-70E740481C1C}">
                <a14:useLocalDpi xmlns:a14="http://schemas.microsoft.com/office/drawing/2010/main" val="0"/>
              </a:ext>
            </a:extLst>
          </a:blip>
          <a:srcRect t="36866" b="32326"/>
          <a:stretch/>
        </p:blipFill>
        <p:spPr>
          <a:xfrm>
            <a:off x="1212242" y="1329733"/>
            <a:ext cx="9789289" cy="2002971"/>
          </a:xfrm>
          <a:prstGeom prst="rect">
            <a:avLst/>
          </a:prstGeom>
        </p:spPr>
      </p:pic>
      <p:sp>
        <p:nvSpPr>
          <p:cNvPr id="10" name="矩形 9">
            <a:extLst>
              <a:ext uri="{FF2B5EF4-FFF2-40B4-BE49-F238E27FC236}">
                <a16:creationId xmlns:a16="http://schemas.microsoft.com/office/drawing/2014/main" id="{F5C550D8-C58E-4ADE-8F5E-39AF9321AB06}"/>
              </a:ext>
            </a:extLst>
          </p:cNvPr>
          <p:cNvSpPr/>
          <p:nvPr/>
        </p:nvSpPr>
        <p:spPr>
          <a:xfrm>
            <a:off x="1204985" y="4173983"/>
            <a:ext cx="9789289" cy="1895519"/>
          </a:xfrm>
          <a:prstGeom prst="rect">
            <a:avLst/>
          </a:prstGeom>
        </p:spPr>
        <p:txBody>
          <a:bodyPr wrap="square">
            <a:spAutoFit/>
          </a:bodyPr>
          <a:lstStyle/>
          <a:p>
            <a:pPr algn="just">
              <a:lnSpc>
                <a:spcPct val="150000"/>
              </a:lnSpc>
              <a:buClr>
                <a:srgbClr val="FF0000"/>
              </a:buClr>
            </a:pPr>
            <a:r>
              <a:rPr lang="zh-CN" altLang="en-US" sz="1600" spc="300" dirty="0">
                <a:latin typeface="微软雅黑" panose="020B0503020204020204" pitchFamily="34" charset="-122"/>
                <a:ea typeface="微软雅黑" panose="020B0503020204020204" pitchFamily="34" charset="-122"/>
              </a:rPr>
              <a:t>脚步不歇，前行</a:t>
            </a:r>
            <a:r>
              <a:rPr lang="zh-CN" altLang="en-US" sz="1600" spc="300">
                <a:latin typeface="微软雅黑" panose="020B0503020204020204" pitchFamily="34" charset="-122"/>
                <a:ea typeface="微软雅黑" panose="020B0503020204020204" pitchFamily="34" charset="-122"/>
              </a:rPr>
              <a:t>不止，</a:t>
            </a:r>
            <a:r>
              <a:rPr lang="en-US" altLang="zh-CN" sz="1600" spc="300" dirty="0">
                <a:latin typeface="微软雅黑" panose="020B0503020204020204" pitchFamily="34" charset="-122"/>
                <a:ea typeface="微软雅黑" panose="020B0503020204020204" pitchFamily="34" charset="-122"/>
              </a:rPr>
              <a:t>96</a:t>
            </a:r>
            <a:r>
              <a:rPr lang="zh-CN" altLang="en-US" sz="1600" spc="300" dirty="0">
                <a:latin typeface="微软雅黑" panose="020B0503020204020204" pitchFamily="34" charset="-122"/>
                <a:ea typeface="微软雅黑" panose="020B0503020204020204" pitchFamily="34" charset="-122"/>
              </a:rPr>
              <a:t>年来，我们党从奋斗起步，更靠奋斗发展，成就了一项又一项伟业。共产党人的奋斗精神，刻印在战争年代的烽火硝烟、建设年代的广阔天地、改革年代的风起云涌，让中华民族迎来从站起来、富起来到强起来的伟大飞跃。当我们以五年来历史性的变革与成就，把中国的发展带到了新的方位，更需以永不懈怠的精神状态和一往无前的奋斗姿态，向着社会主义现代化强国的目标奋勇前进。</a:t>
            </a:r>
          </a:p>
        </p:txBody>
      </p:sp>
      <p:grpSp>
        <p:nvGrpSpPr>
          <p:cNvPr id="11" name="组合 10">
            <a:extLst>
              <a:ext uri="{FF2B5EF4-FFF2-40B4-BE49-F238E27FC236}">
                <a16:creationId xmlns:a16="http://schemas.microsoft.com/office/drawing/2014/main" id="{1077399F-2B81-4EF1-BF78-A98BF48E06C5}"/>
              </a:ext>
            </a:extLst>
          </p:cNvPr>
          <p:cNvGrpSpPr/>
          <p:nvPr/>
        </p:nvGrpSpPr>
        <p:grpSpPr>
          <a:xfrm>
            <a:off x="1215871" y="3320241"/>
            <a:ext cx="9789289" cy="758559"/>
            <a:chOff x="1601807" y="-1767083"/>
            <a:chExt cx="13052385" cy="1011412"/>
          </a:xfrm>
        </p:grpSpPr>
        <p:sp>
          <p:nvSpPr>
            <p:cNvPr id="12" name="矩形 11">
              <a:extLst>
                <a:ext uri="{FF2B5EF4-FFF2-40B4-BE49-F238E27FC236}">
                  <a16:creationId xmlns:a16="http://schemas.microsoft.com/office/drawing/2014/main" id="{B45F3C0B-CCCD-45BF-9815-953AF17D9F5A}"/>
                </a:ext>
              </a:extLst>
            </p:cNvPr>
            <p:cNvSpPr/>
            <p:nvPr/>
          </p:nvSpPr>
          <p:spPr>
            <a:xfrm>
              <a:off x="1601807" y="-1767083"/>
              <a:ext cx="13052385" cy="10114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dirty="0">
                <a:solidFill>
                  <a:srgbClr val="FEFDF8"/>
                </a:solidFill>
              </a:endParaRPr>
            </a:p>
          </p:txBody>
        </p:sp>
        <p:sp>
          <p:nvSpPr>
            <p:cNvPr id="13" name="矩形 12">
              <a:extLst>
                <a:ext uri="{FF2B5EF4-FFF2-40B4-BE49-F238E27FC236}">
                  <a16:creationId xmlns:a16="http://schemas.microsoft.com/office/drawing/2014/main" id="{8054046B-FA91-4191-AEFA-B550FE0D4660}"/>
                </a:ext>
              </a:extLst>
            </p:cNvPr>
            <p:cNvSpPr/>
            <p:nvPr/>
          </p:nvSpPr>
          <p:spPr>
            <a:xfrm>
              <a:off x="1962618" y="-1674008"/>
              <a:ext cx="12301736" cy="774742"/>
            </a:xfrm>
            <a:prstGeom prst="rect">
              <a:avLst/>
            </a:prstGeom>
          </p:spPr>
          <p:txBody>
            <a:bodyPr wrap="square">
              <a:spAutoFit/>
            </a:bodyPr>
            <a:lstStyle/>
            <a:p>
              <a:pPr algn="ctr">
                <a:lnSpc>
                  <a:spcPct val="150000"/>
                </a:lnSpc>
              </a:pPr>
              <a:r>
                <a:rPr lang="zh-CN" altLang="en-US" sz="2400" b="1" spc="300" dirty="0">
                  <a:solidFill>
                    <a:srgbClr val="FEFDF8"/>
                  </a:solidFill>
                  <a:latin typeface="Microsoft YaHei" panose="020B0503020204020204" pitchFamily="34" charset="-122"/>
                  <a:ea typeface="Microsoft YaHei" panose="020B0503020204020204" pitchFamily="34" charset="-122"/>
                </a:rPr>
                <a:t>坚定理想、百折不挠的</a:t>
              </a:r>
              <a:r>
                <a:rPr lang="zh-CN" altLang="en-US" sz="2400" b="1" spc="300">
                  <a:solidFill>
                    <a:srgbClr val="FEFDF8"/>
                  </a:solidFill>
                  <a:latin typeface="Microsoft YaHei" panose="020B0503020204020204" pitchFamily="34" charset="-122"/>
                  <a:ea typeface="Microsoft YaHei" panose="020B0503020204020204" pitchFamily="34" charset="-122"/>
                </a:rPr>
                <a:t>奋斗精神 </a:t>
              </a:r>
              <a:r>
                <a:rPr lang="zh-CN" altLang="en-US" sz="1500">
                  <a:solidFill>
                    <a:srgbClr val="FFC000"/>
                  </a:solidFill>
                  <a:latin typeface="Microsoft YaHei" panose="020B0503020204020204" pitchFamily="34" charset="-122"/>
                  <a:ea typeface="Microsoft YaHei" panose="020B0503020204020204" pitchFamily="34" charset="-122"/>
                </a:rPr>
                <a:t>揭示</a:t>
              </a:r>
              <a:r>
                <a:rPr lang="zh-CN" altLang="en-US" sz="1500" dirty="0">
                  <a:solidFill>
                    <a:srgbClr val="FFC000"/>
                  </a:solidFill>
                  <a:latin typeface="Microsoft YaHei" panose="020B0503020204020204" pitchFamily="34" charset="-122"/>
                  <a:ea typeface="Microsoft YaHei" panose="020B0503020204020204" pitchFamily="34" charset="-122"/>
                </a:rPr>
                <a:t>了中国共产党人奋发前行的坚毅精神支柱</a:t>
              </a:r>
              <a:endParaRPr lang="zh-CN" altLang="en-US" sz="1650" dirty="0">
                <a:solidFill>
                  <a:srgbClr val="FFC000"/>
                </a:solidFill>
              </a:endParaRPr>
            </a:p>
          </p:txBody>
        </p:sp>
      </p:grpSp>
    </p:spTree>
    <p:extLst>
      <p:ext uri="{BB962C8B-B14F-4D97-AF65-F5344CB8AC3E}">
        <p14:creationId xmlns:p14="http://schemas.microsoft.com/office/powerpoint/2010/main" val="4034512830"/>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42"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500"/>
                                        <p:tgtEl>
                                          <p:spTgt spid="6"/>
                                        </p:tgtEl>
                                      </p:cBhvr>
                                    </p:animEffect>
                                    <p:anim calcmode="lin" valueType="num">
                                      <p:cBhvr>
                                        <p:cTn id="11" dur="1500" fill="hold"/>
                                        <p:tgtEl>
                                          <p:spTgt spid="6"/>
                                        </p:tgtEl>
                                        <p:attrNameLst>
                                          <p:attrName>ppt_x</p:attrName>
                                        </p:attrNameLst>
                                      </p:cBhvr>
                                      <p:tavLst>
                                        <p:tav tm="0">
                                          <p:val>
                                            <p:strVal val="#ppt_x"/>
                                          </p:val>
                                        </p:tav>
                                        <p:tav tm="100000">
                                          <p:val>
                                            <p:strVal val="#ppt_x"/>
                                          </p:val>
                                        </p:tav>
                                      </p:tavLst>
                                    </p:anim>
                                    <p:anim calcmode="lin" valueType="num">
                                      <p:cBhvr>
                                        <p:cTn id="12" dur="1500" fill="hold"/>
                                        <p:tgtEl>
                                          <p:spTgt spid="6"/>
                                        </p:tgtEl>
                                        <p:attrNameLst>
                                          <p:attrName>ppt_y</p:attrName>
                                        </p:attrNameLst>
                                      </p:cBhvr>
                                      <p:tavLst>
                                        <p:tav tm="0">
                                          <p:val>
                                            <p:strVal val="#ppt_y+.1"/>
                                          </p:val>
                                        </p:tav>
                                        <p:tav tm="100000">
                                          <p:val>
                                            <p:strVal val="#ppt_y"/>
                                          </p:val>
                                        </p:tav>
                                      </p:tavLst>
                                    </p:anim>
                                  </p:childTnLst>
                                </p:cTn>
                              </p:par>
                              <p:par>
                                <p:cTn id="13" presetID="16" presetClass="entr" presetSubtype="37"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outVertical)">
                                      <p:cBhvr>
                                        <p:cTn id="15" dur="1500"/>
                                        <p:tgtEl>
                                          <p:spTgt spid="11"/>
                                        </p:tgtEl>
                                      </p:cBhvr>
                                    </p:animEffect>
                                  </p:childTnLst>
                                </p:cTn>
                              </p:par>
                            </p:childTnLst>
                          </p:cTn>
                        </p:par>
                        <p:par>
                          <p:cTn id="16" fill="hold">
                            <p:stCondLst>
                              <p:cond delay="150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10">
                                            <p:txEl>
                                              <p:pRg st="0" end="0"/>
                                            </p:txEl>
                                          </p:spTgt>
                                        </p:tgtEl>
                                        <p:attrNameLst>
                                          <p:attrName>style.visibility</p:attrName>
                                        </p:attrNameLst>
                                      </p:cBhvr>
                                      <p:to>
                                        <p:strVal val="visible"/>
                                      </p:to>
                                    </p:set>
                                    <p:anim calcmode="lin" valueType="num">
                                      <p:cBhvr>
                                        <p:cTn id="19" dur="25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25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21" dur="25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25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250" tmFilter="0,0; .5, 1; 1, 1"/>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e019c846b83d64e7e582aca412472e31a6523478"/>
  <p:tag name="ISPRING_ULTRA_SCORM_COURSE_ID" val="AD2B51FB-5C07-4E84-91EC-58CDE452EE0B"/>
  <p:tag name="ISPRING_SCORM_RATE_SLIDES" val="1"/>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Content List"/>
  <p:tag name="ISPRING_PLAYERS_CUSTOMIZATION" val="UEsDBBQAAgAIAIOAj0XOggk37AIAAIgIAAAUAAAAdW5pdmVyc2FsL3BsYXllci54bWytVU1v2zAMPafA/oOhe62kXdc0kFt0BYod1qFA1m23QLUZW4tteZJcN/31o/xtz+lWYAcDNsX3SPGRNLt6TmLnCZQWMvXIwp0TB1JfBiINPfLw9fZ4Sa4u3x2xLOZ7UI4IPJKnwgJ4TJwAtK9EZhB8z03kkZ7BRWbiZEpIJcweuc+Qu4u0JO+OZuiSao9ExmQrSouicIVGRBpqGeeWRLu+TGimQENqQNEqDeI02JX5OxqfRKbU7DPQPWRm3h64Jmk5nrUYkBSnrlQhPZnPF/TH3ee1H0HCj0WqDU99IA5WclaW8pH7uzsZ5DFoa5uxKsk1GGOTKG0zZlZisUwdrXyPVA6bBLTmIWg3TkNCKyydALNtzHVU8+gBreXVO1Hzln4b+71p3ErlaOec5Y+x0BEe9SGddRLI6DAqS8rrlh300HTQrWUijoJfuVAQlJ/f2haZL0gVsO24Mk9XFz4e4Nst941U+xuEYRfVCrqtaG4lmluCWg63jb7uKEhz2y1wkytoSjVjTyIA+YUrxW1bXBqVA6MjY42lQzCj1ZVrkTpBWGSS+OwftLF+I2l+6teUKQH/Q5hPSNTWRKQBPN8K9DGQYE0NYLGtzTVZ7NqYXU46f0x6fT0wVTnWouBFHMNVCDiGATecdnZ6CAqKa3TxczXC9g4OgiMRRjE+ZpJhfHqQJuFqN8nQOzgIjqW/m4C25raMdFzHUTO1HcToxDphfq6NTMRL2Z6DPWNWZR++NnLN0XUm2oPz+R+jOIjRDOaWTKwu+9bbV83hvZ1TozufTVZZBt2K8wAmzyqvZhbybOQTwJbnsbnp59Tswx50lPPUdExzfcd+l8VavIBTiMD+6RantiYR2J7xyIflaY8B9cTtMghfmqYiMlpLUql5SDmGtXkSUFSYalY+ouqhknkajLRxs+7noGPcVdcKuBPDFjNdnGDzycwj7/GlvsvF2UV3lfPFRYMt87qvAle5vGFV1wl3nUHrfm0vwuqZx9ffUEsDBBQAAgAIAOpwD0uWzg+PykUAAAOMAAAXAAAAdW5pdmVyc2FsL3VuaXZlcnNhbC5wbmftvQdUU9nbN6o0EUUFAgpItRABKSIgvQZ1kKYovSjSpClIDSGCjkgRsNE7UpQSEAjSQYGglIAoAQIEaQEjhJoAAXIT5x0FNf/3vXd9667v3s9ZM3E5Z5/9lP2U37PbCTPUP8vKwsOyY8cO1vPntC/u2MEQvmMH3QwzE+X/nJWKPkn5Y6fXxbOaO4o6D09T/sLgqKGnsWNHSfSe9auMlL/vvnnOzGvHjn1vqf/tRHjkXd+xIyL+vLaGsZ/1zNA8zNXETG1zU2995+bOoxt/G4Q8nD/oBZWZXHgixygcfuypdu25GzHCO9kvAo72PVZn/pQoWNbCVCZkW/73IUHB2CuuJ8q4sDivdVVvb18HQrsMeHK2vBN3VAQ7LFNK+LrxFfVVBVfbO4yN0ltcjrBZv7b4Xgzmah20OpGPT9v46lj36c5OpkO2238OtapPqj7aCeL6GDT0iBy2i1ErRPqXRrYjAdwPLgDri0IyTWwgl8+dNjw1xQqpHe4iVGx07KDfK9Xw/efmy+DW+6O4KPImnszFvjvsl67uBLu4C57KVLL0PO6tLOv9MVXoZ3Jr8ge4u/nUyKvIY/dRytJLDrPkDleBgdCtZCg/uTwPIqeiLh3MVHnw0xPKT8MhJgaQWLIeAJozK2azGp5gLTYoH3dmrp9sd9hS8mqzS/GbrW/o8h4AFEpFHgBY4uWrNqC1RPKHXf5tY2Fb2YqSLj5neJu8QfQYwEsGzUc4NCUfULcSBq58MamvSggiT51V4/HhuuSKy0ATmzgMLD9NojGbBLcXiGMEaI2N2mIC0nWobmWjCDG5T6JkMBvHhTul0jJOzscloG9FLafkP0KkPOfeognbDiau3eHDSznybsPzUb41vQlgNHoYXnlrrOUTMVE+qBDnE5Y+Ek1eiZZnmwIJsquprb4zcB/1NVBdHb9B6Eeobc43a4b2wbXoIvEQPNjE+5AKMJzoGmjwtnQFul63NvwQrmsj188E8ghaTIL1ur1InzqMq+4dC19euHpvq+D7pItNDU/PHNYJXSz0gOAuM99qDffrJAfXGhueZtUXPhp+0+EkabTrJjZmWeW2mdET5o59ZpOVqV5hGwI7z9eo5cp4jpK5W4zh+MFG3fvaz7zRvZODuOqPAeZRHIpbR83yfUN/SGbfnakHLa3QdSW6LJu1bJuqxMIDmG7ujoeRiFHyqinaf6MPoUoYwHtNXoQn+Sx4xmoo8/O9J81W41+61bivSyg1rlbvrXiJ8ylKuR2Wbmtxk13o/LoqXMyRB7LyVqBuzYoBOl+94htUIWSrHIt8mCYtI4Lj8PZATxRkO3E0Gnc63HA8Xe52qmugItk0zscql5QzNLxCxKoSK1G9J6zJaptjasPFkJJIvxlL97Jq7RgfipT4YD8PPcd9E6ScDUgNbKGWG58daIAgiaQexC9aWpNSIzc4kcgNPmTHRBMyMM3DorOI2FuUDnSQdrfwEcd22Z2rjuzL0ZK8rIy61eAJObDNWdBXbUvS82qXxBUfd0+H61/zWTjCfOPu33La4YhXPfFxddpY6QEdrKRSzrypuAx9amU6MI237Z0UECWklQUMsB/qrCyVYANoT7ERR8MGxn3viVQKnAKE6wcp85dHNxyle9ZHWEn4rKsce/WiMsGAvGQAY9TvrkvJ4Iie8FyQHfXtlugV4W8bgH/uFGp75z0E94AzgkqGS/jYNptcHKU+Mj2bN/14rEKJP2J5FkLGgnMh0S1BUURNJvmSh/N4P9gkQedhlpsqFzlK3WctNVIRVC037hL3BI/o29XtU5VsF5K59/lCLV9bxEy4vUDAXufoXfMDJXqf2vCdzm9fQQy3acKL1/Q0MLzz8u2uUSWdeS9tVaW47uA2fKA7k2z3iSTrOq6dRsqwk5rrapp5K0OWhk+RbVGY22bzAZ+8lbBRlcaGHzsXwqBn05/IBHveN3R3ZDgx78crDsIqaj2twXbf5tKh2NEK3Oqehv/bKbmn7+acLQxPVyTL2SoeBd6QrAYvdZ+12QMdJVbqoyW02tLziRtp+BRmv7FaHjSHmsxSwv2j3FPX83qYQDOQQs9eGyZZs1w/yRaXcsQdZf3xU/sr1Xrh3KD56uljRWx/NRMOB+x9V3wi1eP4Iw68AgYT23HwR+QaYBXnApQLGdxmRvfT97O181pWqGWpdwtFy/k7m68rKbrMZF83a12x8rmGDclMDgO4+Vq9umhV4TXbp8sIIrnPHtYw4h29fvMplE0MqtPKXv7gzglJ7HtBYJAAMsJMoceHjeWCzZHUtLi6iXo09wmEuGMVNEcmfMANWb8Zy4VOdwrYn0ZYqPHift20iSTqM4ivWj9MK7EZoHCv2q77akHldIrRx14hPORjJ3s70WaYlAchn4Wg55yLcqpDMp1bB4fnqlT2NS348ml5chlb8+A2b+iPePGrdDL/EPEBUyc7AJSR2ZMg4+fZq690MU0G4Omgud6OmbhwN57tQIaRxYqpw+ZsfDpQsbqHG9R9NbLTVhzb560kcl+XgdFL3jf1/hmFrLyh2TwzBm1pDuDduBWrr/gawMk3WXufvHIrewfm17sbb6XRXdJmJgwMX04efgJ0AKSQVEFxfeQZsMhmCnF3G9HufsnM3rrA6E5GkIJLXm2BG5okKcmpLAsMtzfgm3hYtV/l/nhkRV+LKcynZUwBg4uducu4NWAVdFADVo38uaj3CNcQuSVnpajuDFet5OSHMW2t+ra3RwbAgOZTnnB11VhyWqdy/LCpb0B0ph1qJllpgV2jsUTDaDgUKLk//CbQYR/o5mPoRVW87FPkQ2zTIjrJAuE1Rg5lACnIvHiVfCwk01Tnnqbzmd4jEvW80/ygkof+aiU1DIUpRk/jIu1VxiCPG7/A7+Sypme6Men3EG3qbMZUgm4Yls3UqtSe7S6yO1fk4QrmddXDm93uJFbbk2y35UuXU5TMBkhpdCMeDOs0GRYB8iPro57KF3VoNtnN2Ki4aCVN2xx1cdx33VFGkjMM1YY44pfYecqJHHCpxrrIy3uos/yIJBsA5DZQf0FuKDbv3e3jhsNpIpo5hIVXTknymZ0k/nL+gfpYrkbdulk4Kt56louM3PElfuJCRe7Q8DQcETC+1lJVjuYje5BF0WXHsVI3wzYwdY5jKpR2ZlcVso47osbBMo5rzWBFPL58BpZjf/LIXle8QBl+w3fqYVZFLcxOxfekEj/ad68zLgZ6TJosOipEvKCI2Ky4IMC+Dcf48JgeBVal8EqNutgIAw+VuGe5PtnAP5cKt0c3ntqikg3uA4ANZOTd8kZOQIFHmuWHB99QwbFC/5O9Wzu0vaFueBRobmXoM7TfOER41xfcJn/xxvBWKxlUpQ8R1niU7mRPgSQV+DtT158TtiGmIVbm8Ctc7Ja+MXCMRsLPaAntSKVwKuvBr9jt9SlBIF1j429Q3QFAwnsfUs6rF7UDMj9Bo2JVegfA+b3ZLb+CpjvcoMdty8fiCGGQNz/jqRkZW51HTYY32n96QPlZx0dmegSO8fJibjT8+lRKEMj+dDcL9684UIyilwOH9/6KEHdqPDrhnfNR+tfeyI4NkcJhGR/jfxVZKuvcNaCsw6/KaAc+fvrXX7+hH7YzLtX/kt8lqV/pSKjIlLcvaf4KhBuyHR9fPH/iVylHPsicf/H86a989Tk0qIQ/z/1w6Ted/fpgqr+hx0Ct1n+2EisnWbcy2hLHkneHpalEMGr3Ldc8fjRFmEOx88bdzti3h7ZiYd6VSfn6Sv/VibjlyMvqjMYjrJwP7LQOHxFFmFNML48hN0QvqUdtb14Gz6nvPD8PTlsfF6lCiKbTiRaX0t2KzEuWYQCFZLIns8i5BeZd3WLlCvRr35pJmQS/lzah2CM7YOvoqIcyTSo+4DfZyWm4U8ModBfxvX6PQ6XRoXJj3R/qtmadosu/w5LXYMkoipCXCb+nqxO9VRvpWvRefNrR1CZ30vPe3gXb5zrbfYzYqrLbwVTZbIvonnn9zQ16cyzr7NYh6MoIrtyXiaA2UTf8+Lmx9lVPmXRA09Zxqmr4V4rKN5HCnx93H9mm/K4Gy13dY9QmgsAvcyPW/c4Dh1SubR01K1uKiJzx+eoTlld1Ht18N8W21QpuO9kW3Z26RW1yAODtdxP29bRbJP9WTd2RKKYOaPvldM8iisW+vr60za8VT0uhNJZeU5swhysqvzbxSZTbriX1g6YU8RgnRQ0VTOKNjlqe2i4gH088TjDAktqEAcTHPyimpMe7XUvpewroKBJ6ceYli7UD2SW4twkYvI+13fuAShG1SUjmvv2zz1JyHm7XUhfjFco4B1eyGHdyOgB2x20X8Hem0LJdSz/MAMvyPzSD7Vr6Ywb//zADolHwQWu/q4tdWvvdKAEvNR9fPVvl4oVN8S36otR7AiXZK9vbjzpEk8XI7od8YDHhm5X+i5MvNTO0NF+aOl7tPiTH+HuRpXTkfb4WvvbGXfEVMmI6XzJbtwajNYDpZImvKxbFLW3t+xKMAMgwb1igykLrkWcOA8kvaGnkzKX6D9cOFjRkZLSbp/m6nqBUxm7z5ak0FdTbw1l+vFq0uHfHVNeyogPS4dxRoGLODSy0iIbdd2Kal1hyr9iaCHJAzb6+E0lT9p4XqYBOJjgWbQqji5aVlxgHYs4Z3nb6JLFYQ8u07asSrCeesiTzNCQvDCDKVOxVcoUepU/Fv08jV9ISDHqwRyzZPPgSXfwlG1I84dPyIBf77vCoF+uraRY07O/fd27s8PqC40fXvUqt1hSm4PFPavhFGuNzc3g2O1vSKPivHaVNOP7qSDuUlw1VJfA1LCSIxjiN1Azp6tpk0iGYpHRrHOy5EQVYS8o7L78GL5az/d73GlarYmNrjBmjdtvGBnS899xnhdSisGZkvz8ZpkeLTKCVrq71S7pQCplaa2+F0AJsBkVreVUHO3v0aQQZ7PQV8y+POc8cvWO2sPyyLdECaUcl4y2ZnGtFi4zy0F+6Vq/ovHa2P4Z5v39FKMSWUAfnqUpJoAUNNxLHZJc1ZYt1gQ2Nd4cxgHTFFN38acXFnqpoc4qyaneBqnuhs8S4vELUmQKa5lyQNGVWUUp5jDaDwPj+9cJnI8bFzmNv927hoY27i9UaSok0OMzZLNjViXgxCj7YHf5TVM/yvXm2T1Wjmxlcgnf7Hhdjef820i2//sNCP6ljhlC4EkJIJq4kDVXz7NlY0m9lkfXVL0STr6QT06d6Cy2UKq5iWAtnyMtbYv6X5q3DgZsON39ixTmlAgyfeXkPpF2QSzN9LN8GFb5r1TA6Ji58TYVWCG8IqMrsvb6UPtVX/ODBsjGtQF6cWpQnW7lPo1v6Khsb7gWtlPYtFqCOARVPf6NJK+IV5Ird0Cu6ZHj7nKl2UwCt9PSPAN57wiffCAv3XqKZ5agSjCsygUjfmtGK0//QdDEsE/vvWYtiDecPmMr4BJh5dJa/f9Afm2JRv9/qnUWFe23RRsaMMn6dpjpXq+OtP39k+cpiG7C6IY3G3AchyhYHF6/QUuy/0cKaLuOSI8C+8JS4eaZPbMkFWgmv+IL8h4udZsFJ8h6zNQUuM0IXC8ATYm+EbXAvaGZxFSsjl1f5dPtVV2wrNIwKqmGbYrRUvlldPObRuEeyprjy1piO71WjAq9v7Wnl56n6PWAVuCBdHBhfW5FUDOy9fO50lB6NIYjseVZ+jJKKsS9psTpiyafbdnkn56FcWu58KFfMRZeCBzov07SHSsXY2HwKLtKnpUMpfZPeWAooSc6n6Tte3uInTSjgLJkWcrFNLio4abST84wJTfyH/WJqXkRBiGdoGssZKzOLTDrRm0U0k2vnp5IySwo+uUXTSW5VvYJrUyolS5omnZxv51xJUfsYTSA5dtveLYzCaSVNHHbGBPHBk4JFW2i6fsv0+wF2CqdeNMHgzaKo7ImXd1giafro/8hA2nCvBwU250KTRNICF1gxqAwuyZq5N598EEg3m1U/ZZ+pxSKtoYB+HRo0lj4YzVxVEQica+xI8R1evY/nlXd3TfWfTLjsrlmwyG7DxjDkjbJKCuUPcMKNjnp/A3SITB02LjdSOAYxVtdL2/CqqrIgMD0m0MwV7TvsO8/fA7qsm596WumN652c7EiykJd58+osv//4lxKITDgDyMX41Qk+NAVEpB4QDUuX00neauVtDYrV2ZCiT/B0IHy8BMFfnXiMozR8dKGM+cKo7/x6shmH2hh5lQ/ZBmNOytRTlautyYeIOyyVRZ9NMr0Cf4jqgFliAvXvn6nuPWItAhcSSJvN9hOHl1oRLR14n5bDDkZXtLWbl6P50U9hCVcvqQ67W1ggVRkLfQvFEBBqpf1U6kqxs0zvLg5Sz+b3rOYOC1720SNZlFppGN3j9a+8zKApXX28zi7HiOEId7HyXAO9SfA51dRgg/YPlcRhMIy/rf/8quk9INubJrtu1U0+ZAesBiARy40MQ8iIJzKBvHBssBTcUJ1Ode41q9y40uYLWaYVPimnBCO838lVzsyI5/qlBCrHckRPTLgZ3S24XL3hUtsOU+smV7Q8GytLP0cp4H8y9aVBfyt0VUWjrpKYyJuEmqNikoU3HIe0d8jUXhe7m9LXwnw2p/TewkKhqQ/vmyZPNHhHcz165HhqEpHlvb0jH7b3CH90sQPG5N61ktmZyHRThA8YvexyN9+JQ8iQCWSW78NlLK42oK2Sg2afQYOFCjvOInFH/vXLweFHvMsm0B/syB6aqlysgnsj04F0zwhKQWkaSDh4TluKHenxNps56lTXOzNtiv5CHk+/8jx+EY7k1uFmKJePSmU6MfM1RavXTtHCqWr/Qk6vQr5IbwVrzoD3e0OXqkjLXLdGC1cXJj2zUngt+HAK1spI4UrCb33WoGIhQMIble3opaHDICB9KZc1fBQzs+F36mYYtiUyhVn7FCAB7oL/JLOxx85Lo7tuuY+r3RXdM5Pt0O0QYJNBOFXjJt/jfjcz2Ux2qIU5gQEUB07b/T0cFm+bkfS06pi3ecEDKIeyiecD4iyafYcLKgutGY5KVwMdxy948PPFeUxEptqFZEIoow51MgTA+EoTF7Bwbi3/6cGlSdSMeNa0vWtJcnzJU5myaz7dSxdfu7m1xPluniygFdfqI/wh1hk8gAm9HJnBd0l/4av2G4HfTtXADK2jeoffYrt0kQuS2TMW0RSqfu7WiqhhtRPHyj5fZlCZ58MJYLolHAET9q5uhwA7zazfcy2HqYtKFkbEOKM7ymDRDYtuL2jVL6jymiDdYR+1VGdOYYbE4VKR1CdCl+4dZQsqi3MBJcXPPIE2FtQaGN47wZZaBh0q2Mi3mTefIdtVuvlxCF3YXC6vXH7g09PW6jMzEc/K2ZbS6fO+4QTKuWqzh6dl8ZTyezCwXJ4QhQoLmDjmjw55gRO5tXqyiIYOqLBZmxJ1u2nmh27FMvhZSiZbpZljYvEXzTMp0d+JZp5y4jNHZ9GJFgfSzHVtvidOGlGolNHMl2X7Cmco+dK0jmbOnah+GptHydvmNPO2eWgvgZK3xW1ohuAFq790jSn4oZAmfijUcgFT8EMszZrZdlUi+xg1TV2hmaZ6M8pVKGmqzYQmXA6M+8BOSZc6+bTSpQ6ua4CfMnATNKGVaZ2ucxiFStZlWmk7y9vJLZoycAs0U/8f8/hjHn/M438v86hZGY3IWnb+NjQhnA/stP/p6QV1cYNXwGELNdPOf1ZRlj+ZHPx6xfwp5QXgv+shlt/XQyZUAXnZ5j/WQ+4F56YG3Fj8oCv58ENFOR/FRPYY/7PukipCXRc5lSqqOLNtXeQfFacwUZ4Ka7D9uih0017dkCHk7s7fLYqd6nBL6Rn8epD09y8rfnb/aZFL0R/84by3ie/Pz3qd/9NbAZWdSx+CSmx+WUJUoa6PHfrr4a/rYztlwp8/qRBJMfb1dvxV5P/0VhzuguTM/1QwRbm5GQ8oeHF9EelhHTjfnO9hA4M1iMFqFszdMvXJazBywCsiQgAauDhtAA3wou6/2pzbT77pRRzy3U/iQ8dhSjpKZuiS0Rwjli9nQzKjDJjjNEe9W1SZ++oJkt/tHBbMrBrIZxNM3QiXlJsWVAXwC1zKEuCTAygenQvAKmEqw3jOuC+BB+PRvtTlWvkzP9VPYAxpeH53GBfscjo7V/PeTK03T3FzyfFWpw+e8atBSp2nxJLdjUmFSPmkDYf6H24s7iwYss8m97KghC5pUr7e33BkPmM/5Ny505VNs4tp5HWNcosPtfYp5DOiQHaAv53M9hihH3GurJOlaQLs9fntkWhl4aMDngI5r/e6Ffnwq0GLS28//FYFxerY+m/U3pqRIUX+WCD4WGrJmBrw5UVtMGJKvkB14mIlpTI7Z3ratEgQyOMautYwQk+/RUTU2wZP6bBjzRupPrUeo7DAFPbnkcNyEu+82rlx8UeovF36ibcmpbbLI80HbQZX+V/PQie+xqTjXGxIiXbnQhExVjvT0p3SU04084k1l6vNGPywAQhTbMR58ROixbiFUt960pADwK1SzYhXsHLdtcDuGbU0WbXfHmuNx1K+V61flDaHgmrn3uwxqadOexM2VfmR9q4k7rZ3qARKNTTimlSftAlF4Ym1hDoU2qTUMQ1CYMXf/aJXgCFvEj1GHxf41uKsYHsSfDZUNeO+7RrTC0QsDgjmQMTTejYjEWPlcJXYeheUfVXNCllIJtRHRWT289E+fhFxdkqQ1pxjOoxldbIZiPuhuMv0CCaQNG6sqHp2gDrhBSMFjQTvsrYwZpCaX1EhDi5WNRtABaIN4no21VLJI3f3W6uIBM2uvZdb9dtUo0skuKAW4YVvv3FrYu0/wXr17D3xZzuO3YWLpPqNes8sEmc8xzBISke8V05aXn+9mC0JccbPRiHsFEh1C7JHAGubxHry/dygL5fSRN1cekVmJ4zLC4aqou5+s2KZn6w4Ph2omcl8WRgYLnisXubMe9vJrnRgalrba+quwlceQ1XLA/hrV5AnNIwKTNr/SmQ610OuQD8mR7nlBalsLPXAwJJNaVC1Y8DwZSetDGdDgEzoAq7NZnPhOF3aSqegyN0cUx3V2LYHaavVybKAtvCuE1DMZruZFvdfE3bzPPPLlNhq1XHjpatHWRhYYXdgL+eKMTGUksk5NL0dXeRbknqDygR+xJQ3DRk2bAPXBZf67KJri8zW1TRTmcGjuK70PKtznRKJTKdzGUAl+jMXcq1kwvcVNmYgXSTVIm4W8iSWxc2Cpp60JTCBuJlB507XfhQPSVpJvC+vUA0Mgrt56hjVtBQtd2K1TT+qiiiDqqePeSBcoYNt70qcI+2eUGxwvKP9p4rw9HprvzY3kx56IjK9Bt8lFJeaogR87/2exDrDEg4fyp/qqnIFW4NX+zeIGKin4dNS34VXRXLAG44cbknvnshA+INWPqMKEZaGgM89S9Yg7h3N2a7c6hPtWX6zJ2TCBqROOCTujljbH8FA9eea+TXoWH8oQegHFHjBtI9V29MBuVSn1V+XwlYWyw1S6DmBWo0HA/jM46yQEW3IUWStgEySw9rg3nvCguG2x+uOPHe+m0lI1URbu5gInj4IcEMX+cQa3dPBvj5r5Krl2vOiqLx+A6FDyYetvAk/zTg5CX6wMwSgffC1RGsrrrgMo3Wl+lNnzAN0jMTVJNSUJl6VMl8YUAc6MDSbWFr7hKU7YSIzp7NvSLu8YH34Uh7vHscrlFSMJYSq5H6lp6RzkXuXfF7DIfVXZ9RI0d9JCbIe5gHYd52q1bhdFs2rg92IGMW4JBgBcLHEK+/buuCMoNDekXjsxujB+r6mNLDNNR0jJknulvFsp3lS/NWnNmi6xL3PVDfnowW8p/sHVcKv6Xy4ncB2rRm1BCu7fOOAUNKYMQZxgipfUvxP8l1Y6d60fwW3Ws9+Na0S5gnXB2tNBg7D1VSgUUlmWMVJ1zzdoXZFG1+e54d54y94mKts9Cxz752APBA+Fz4CtBGRMIuA1VwvhGxU6iIJjKASq9VPddadAeF3sH1uKapqmnIUqswh+wxEh19D6m9tk5rqg2/uJivcXpzs0LunNC9DF78C4WWxn3uy8yKJ7AYNCJIAvo/J3VDwxWf4oD1VKjqAAxVf7b7IQGZfyLjkaBjdO6HgImItdjeT2WWgX6e7aOigP8dXSqVuhU6BHnPD4FJ4YiYCVDdXxjxDorzoZMIVh/1VD6/c3Iosl2Vvuh5gj4stzzBg0pgnTaNuHze4J4vWzHQ6CG1RjUUzHZ4nrewxnSe5YbqP1y2UBG5Mk8eI81XVqRUe/YjeXEhQ+7iCvYPecHTehteivwzODXq/jvXRNZVR9nIr6EvVN1mmLae1w7GOXWUzjqpqvUccT03InfUrMz4H8CZNnVUTBX4540KBvTWLgcDXdQIsX8Gk1B8KeiqojV5lEedOTmZXXO4jDOGDKtLzxgo0DD/Ody5+bgil3zKWRbDg1by3MvovGl7EpS0fmhOv7JTOap9/gRz7x5HbfnLkYwzdhGKWMvlA61PalfvawklSu8MZQAdu+3nOt8wsPnSp7/f40T6U4o3efzFuriPJ68/BnFah6k4oubrFFPxTttuJbPFGH6ejFhsbdm3jpyL4Et0Bt/35DXVqstAUrXStig1Knq8pznvbThHgs/5i8EgAVLCYPLNlwktqBHeK0w8Pxrhc6SavHyvVeptB8JdQwy2aHqNk3vN+3NtRf1zY+Zq/1qfX/jqX2UG+r2tDGkAdtlFUqqPUAOirOtFrF67PyJMe/kBrzvTCyW3GI5XYVA4ApyMAZLjUpbV/d7hiGx8DKGWmONtAIhZLv2eLniA8ry9cGL2cSQddEIEKi4veB1GiWn16XukgRYT+fV7s+MWj7ts0pct74LNlEZ2B8vy99LxDgMr1gnq7NGo2H/opm1tKHJ//iwKta42/YYemiccGahu3V19LUOqoe8VL5+5NLMfNDTgSuH9ADUk+E9wLOtGbqyw16wttSdTt6tnF1DlM0cb5xqZdHFu07w4LbvNVqaWUVeoGnCvvDIIufsHvoYzvsTOqgMHh/YxfYJs/eFbxNi3Mp5QGM9QFIKHfLVlW5KKnL1PKzYCXtMrNgC8F5iaUQhBNe5VtZton4DKlSSrNWjFVMb/3MqPxCIHmKuJNcFWKNaVJei7NQs/GcfmZiXW/Mnl9MQmbCnZf9CATPOo+3Qlu3NsEVhoem7fGEC/TKIn7UArrRCiZ2GEAXevpaJOsH+wZ34V7SdG5LeNoLR9+3g+2h0L2jgm7slvkgW01qio9STFUOqI1jqLIFc54MMyk8wil3E39pdxlAI2F7oAbMk7+owar8/gyac9tfHhR2nhZOUXnUzo6QBmMyKXtVZPJtj48Necyft702LGcqlJEh3pOFyIswiDA8tOmwm7Z3Ttdc1jaKXX/+L0RrZ0/FWSJOBWwJaNiXgMSurnY8cRAtXJ1EKtKHCAerF9p7rhkoOI9N7AnPPlAIHB70SPBBYCQSRjMOLFRBSWjLN0rpPipztj2Kcs6FrqJnbQTIPVNBu/i71vbOAidP7jL7WV66+7GULrt52sKNIwYTtlsfDGBKcK6Hz3c57IembC/YkxM8WOJxHxPHEukYbBfdDNJ1FJtvokDtkfjrX+7aDiCH7LU3d/BCVAQWjHcXmAmywLD1YGKL2dMbjtkjfHIgCU2llPwgVjRvIVsuixjQYxBdUi63LlEMHL3b0Tq5AE0b1y8ptO9JBaEGVY6pljc/fkhflrl8rUr2qpcauhOd2UuJJKwajoMowJlaA2hFKlKGjiFVURmMbDA7dpZlFdG7pp8xta1nXi7IlRK8UB9ZlXA9uF0ZKUkbKPbhmPYoihXhvMUQaSAqQIa+kHN9rLzfNFYr8USU/f25w+iPBnU2Q6Dcs9sCtQj+7mknwDrRhVKCgJra+bx8WwhhVX7OB8Qdc+kkhTH/X8z7sGlTKBufze80WnWSOGGhGEZCtyNy292zZjOdmFbGBdPZ747SvZHZjBnCR99bwu0Vot9VJo4WuJz/1JnWTzuOsUkes2DtejSTYlaqSK/sbozYENAyscagLhmSnz3E5n7A/0qCllOim25teJuAdAsJ4z1Sy7y8PLB1AWd3hnXbNPhDCjbjUKN4OWqYc5WXjN89ZI4fb9bXDD8E8fvxvEkMPyAA9rmYFvbG89YLWth+Iyq9ryptQ9XylDN05Nvc+OPdfvEjK1WK77tVg15SakmVJ4W+S7Z4sAvG6TlS921Prihgb/j2sLwKfF4os+5Iyvv6rtO114Q10zbGw9nVPKX+WLqMBzhxLPe5LUgFvKS+a5nZU/9Xk5cn3VO7yV1W6vLgmIxpeEfAjZVQzKYz771p5RPhA5l9t/z/j7pAtbmWIStiCPDhMr90U2tfv8OtbGUq/rK8iHPkxnZ1LJKkzQMeXnsEa9r+73va1fWTGlXCF2UgM2cQVTpe+w93OaKbl5clMwNEzW2ZeVkfjJv/V7dCYOEXH30Oy9y1TC6bS0jfsPxdJmMXw7foFxM2D6/MiScrU/bD4CZ50S64Q2exmWBHjxxy1xM1jBcV6J/6edegLh930jca63a1Lq6syRSa/P9Rx46BtzNWtED+ov8NvMy4gjwUTqUnPIAJ9dvvYULYAWTqCq8HLx8RdABWX7VSOkSzMpF4xFHyH7G7Rus051qN8AuOXQRlwXfZloJGdXE/EYMdcMyU5PBEON0PCXY/0qOAQQhzhTWsohf2fl7EiXucMYX6hhKDP11TJjD12bRFmBO0wIaMfLakOuei8F1Yr8PsMtDFRUE0WJTxt85dKlGtxdSpWJ12gBaZer4McRYnbHXhBK2EGAIBiXPgmhTEn1Ytnr/iddOXvnBrTszkoMhKW8pxa/9YpbAhhNHKWtg/k56O54HRL8aFCOIjkWIc/sO9rpp1t5zjMa23px59xYdAAqNKzGNP83xWkV/ZHlxh6Wg6PuEZIdnj/eniyd/QKkA2eIq/hecF3dymlrR3JGcj3tkLkRJ3p8u09pX9KMFzUnrH2Ro7U3ZwgiNmd7fMbI9jf9/iBEp1BHIdHacHHTZBFq+2qO20dOBJ2/iPYZXO33XrtAzKcofwE/4GSCouMXLhsaUch9KI5DQ7yjvi4EQqdsEqFhHg7UJrDyMI9XR4p4CVtJWmkTu0d+9T/9G7bOji+Awjtr/yDMGA94j2tt0gWyo68zo137DEPxhWeoA3ptaSDrt326KFV7Ao6/5hYI3XNVCf++Ordn2EpLXR97f+Y2npwMAtRMnPfpX+KuZHLit6s10fpfAPA2XxgTIfmPgdh7l9bm3lIZvf9uQQr8Bxxqclj611nHcczrhSfB+hu2HOJ4FQ2yqJdTC2zrbj/N4yRl9NaGeSwmwzFtfbqc657yjIvf2GVsXdcPT7iOXWBe/TXE/esSQdX7bBLceKzMlufeon/92JsCqhyPkURJayTNr8wvyh5KY/jkAMxXApNWjS6mrzc9cb9p+nOVmtLB8qY8MzmXlYCd8CHrhtwCNCtAZQLzQ5fZ3Dbu2K7LBRoWD3W0D5z1rdFtFEiST1Xq+cVtZRmkSKXz1ETfIAZBgVHaft8Vsl7zE9a2iyh66KePyjQmcwt3WjoKHgEMnt+35Zhq2Vf8m5e7wwazWd427GH4+zGHpM8kPklCqrvr6nwQIyZS1pHfls4zo3HYGS3rkg0xcauVSe7ajA4BbQWq7T+2NN7qu8y/7sR+HAw5pXNvOvVRWa6SwTHg78FRWa2vwdlehCv9fjyIzZY8Sehtbt2/xa77zT9ffaOjs2w7ed9B/f+QAKDxWXsGvE7Ot9GBl+qfrf2h42m53962cObGG1XpLbYf9LtK2/0pGofGIfntEatjKmcv5mcJQtqNbOze9u/NfySg0Ig//tFF/K2fmWtc8+CIPbytfzLcq9vp4w/YVJ6ktnHWbXwTjrjJsOxLeu1Wxwkd2bQ83d7Zy1hvTZ7HryPZgy7VVsX+G/P/mkJt76nSLqM6H6QUi9j6rxFNqLejwhXoBSkmU7zNPqiT0INTmgvcf/nTcGgfBgzHDKCUHsCdkto40i4pFw8kpmNUU6ty/aJsKnB+hCsWUpHsWVGV9OMcrorMdVRJ4qNVoLEu46mIC0vLW2jpWDWpoy4F8eDN3o3Nksq9LRDJF8fjhMClRG0cUrhl+uEpldcAtSe7wDRvYq0E7eOGCpcYj55wcnu1H8Uhr95WUSB7+bRZw61enWQ+v1yMPfPkcKqAKnHJ++wC6joAOBhKrMUNNSK27zxoqxLpa7bW72Es9VNc/77f5W1HBQuRu7Aq0s6uf82Kz1zXu7uOxT2AKrO4LxPnEeXM2cz36lBUrJovVgRk5bXTyMVnWxlQIob9jLFotSDbfqWqQUPksxjFM7vd5hASoFVrKZwApcEzFJ5xCOwDsVx4LXWQAshU3+TJIsb1aX8pVq2UxH/1QsuK7LmGtFifPqiec/G6H2JsCwgI8+fxT2EFYWrB+mQulQJHmhB2cGVu2M6scmrF37HbnYW5WbFm0457ncUu5NjQqu+g7j3cT+sh+tavO/vd4NyST8q9bnFUHI2+wR0B05l7rgXTgZkrjeYaTbAXjr7xiu+t0kcKD7yYc8p4SNRKZQGy9ZUTT8AYRR3nQHRmIOH+auyMvXTl52GfarMAgcKI24ppZDyohf+xi9B4aBNE8gBkWhYH0vNoSbwYdtk7tFY56j7tJVnGvmiccpJNya5dcTAw/3leYT5ab6ic49Pv0zNiFZDK/hEP4AlaHLwoZMblV72N+Bn5XmVDOEbmf+6c1d8j57iL9PDBg2R+foYXnvly5VKCYNdWXngcJuifOtsPetAyferZbwmGmKfI5c6QPI4hNs5woTZEslEEGwQR6Vj/n0xpwmHRY5t9ZGXe8TYwhdPnHQq1pNQXM92UgMz4bkmqO3c2subUI77pmU1zqomPEoMC2b2Jh9FQZM9RTp30JFjeRbcW92XTMSZrX2cTwaRx8ItvWH5/uFzSMBUredcH7fnS3YQCh3c35grvgYEDz2vha86uxfNb8KNbAl8iD1Kkaws/nJ72m+zPjUpu/phI8i5kdfDri++WfHBeIIPgvTjOrC58Lu3O8ftSfe1A7pmdTjf6Jadp6uOFxlGRsElHiBupYkIDN/CBz4MLqvOI8z+qnIhPeTu3WJxmGFtHMMaPEeT8SyTR0MMdn42WwQXnKbyuoo0Dz08CX9wEDQ4Fv9UokrTh+i82ok4hraQl/xe2z710J+L0rfGsUMMNvsPkl4UnIfqZt8KeD9XVCeZKZgYcf5H1HAerMpRZFPjm795GZLkGnTEk21sVBm4rMW/QSJ/0PCti356LO/mQqpjryU+jTRVoGTP4XEmhtstc5/tEsZQsmM63/nlQy40/a/zfBU0e2V+3lVYH+rS0sW7a1YN2eEP+ZZfsG1879FsN49vfzSihFdE1RIlVdFeAdcfllMBigcGJl+5FySvI6Ku4ZLZwRDwZU9q6eQinmlypuiX/FQd9sJEEXWYRqz7CSaf5vskhrXsvaWdmvR0hbWgS3/WjhKeOSxaQTtX3w5EvlkihIruN4wEzOBIXcxbmfzkrfnE4obs12fCMcl5rwJiDhRMGXgs6tORKzbTjygh8d+fkwsAMH5YEr5X3ublPyg/uQ6wJbtHlT4X+c4K9fH/U8wnGjsHc7+f9piv5D/Q/1/2XU1b11ui2GF2If4qVd5trq19tgf++S7mkiLuc11tlpTJgGnc1+JIdTc+47S9gKKe14+1AKNaTZ6r8ZQtiZioKDqYsGF2RkP23fkdSHVlhvElEVOvqaSSiYWwtl19JVt3GYWl3/EqAbhjs/lyJVq6Xzzz0QPMeDVq9BjNVK/GZiitJn5K560hDeXZUC+eLNrjuw0dPzPCD61CCwdaJxgtVnH/0mCf9ySpiblHOPANv4sWR488H3k74NQojH017/w5OybMf/3z4w3eQWTe7ArHe0EPtk8153OQzSWidK/1D+MGYKobZZgtdwmZt7u9/E1EnmJs2en9UVpjt9jblgaOxvEjmkQ2PG59lsISVdGN/K0qunuWXSuKqIklaMmh/KbVyhNXP0rCj/Tz9/+vnTz/9R/Zz2XnwrsHlzsfVItCt/4FxjPt4x1d8httcuWgVOPQ4lTxz0Qn4i0u9XlkJPDho8WFZ1UBnAnq22QvOhUYsmtE7wf/DnpCDtHHf3wde3OAEqq+NPTDS6hRpbO5LkYZoJThyYeTxzlDvWpAAhhEvF9amqaWZSbyPAfcH4Y1MqvEr1g9xoxGPjgBiqaLjjbx5TT7ZGfbCUYpeJGVWYL924oZXIbHVKO7HzY5hPNX8bpqItak4UPV6/6I1G9R8ENCuOR77Ye4/CvWFvnUPRWeWKwrPVsz0zsBoBye4cGrPlhtPXWcIZQKRBbVvP1oLkeCMAMkK3K8eGrahJPNtP+U2CD9xIleuzsbIPysrXqmM8zPb4Zkp9NGG/ylLXp8wjeWGoCCyiINtPvH5UNlOvRqcMA59lm2qyq5SYx++lFlkyvUJ1o/6rAfPm3ABQH4Dc6R0pVxn1jDiaPUAzi3QDKMr1qQwTPBrySGvWCPBZn0mULVW7eq+5sOuNt8k+TBfLwhCLYiE5frXMNgMYx5tPNYzAZqZM8j39htWaRcxeA22jmVb3L6EplT2OH8eG6+usS3R3nNjwC5OjtVP9L5FLlFpsYPK4VrSWZqbbjJ2OAcMZ/7SsFeKSkuTye3XngP6BJSI3s57k321kbPb1ymSruFQQELDToPPMe/WXkKBO4AA8MrDWrxM+87Jmv2Q/zXzWmfPNLjkaz1tHeT944bcJ5zXBTpj37HC0EQQ0XuhkuCFpF3FTpPeEI6C8rXXkuANLOXUHbJIZwuuayuLkUA83SJp0gh9DCJiZcA796HwS+YKWmyhm/mNLknsiuo55jCTLgEdLmCE5NtyjFySF2oqdA3ZbMKivmlozxcqHdJIO6UHTiHwDBwETuPFXwjUDPtGZpld4N5sWPcEVVgFcuMSMy652vBdA6MBa5hc5GRcnVPxn5WgsoOTdlmIEhWT26jEcZ4u9UD+mwNb0tarEu7PmnW6JsLqzpEXbTSDe5qMqV6Me3MWRobw+emICEpaD69pUk0yImGh+NTAx4dPiKdz1DhVJmK82zQ0MWm/3bt8hmqrGmiZ8Jkkid0G15noSjX0x6tmlJyi18OVBpx4PWstRhtNVVMvnlB9Ysgim2Q9O9H9hPzNeT6DzrmvJVvWwQx8nX9E6m6GeXU3lXm+oDApyRdUvGjSZtDt7gWkeOsm7rUbV9YskKyFDEljDaGIIHkV7XLS+jUsHJeIVhx0AOrLbC5bhiN2EjFD+qoCgQAwYX8sbl315OCzO5RJNerLUPiAy4T4dwu8xaovtMiaNF+9rzZOrZ6vyNY2S9tBcvnsWRDX+238ZLo3c3U+NniVhaatDTGc5nwwkV9A8RfIX8SLFNxVlgeG6ndTZuQ1KSC9+Q6FD8+z0M9V/6VADvzt167Gwtd/nv/O7KKnFX946R49mZO+gBh84I6iH6nDwoXHFkIwkeQ/roSZFukwn1L+s0lSv5D9D8VrIezBZUTOdIBk/swYpi64P5NIwapdaKJ+lidRFhy5Rj4+M6iQF0bwJ4C/UZYomXr7uzsHQ7sfK5E8/f/r508+ffv437kc2RBgz1jtC3ZohJl7G/Zpm8A8mweX0GI1tM2juTs0Iet6cd4dlryXNbbINEIukHDrRYkOae1MM1T5cM1ZnZCqieYRwpK5Q79JOTtM8WrHfNE/AWVo0nY6e5glTqZuY3pwXd1jEjWnNxoh/jC47xGkYHEwz2R967eHSQ+GUi+a2Ya4vZ80jWfIaGmiWT3sHK8qdqUcQaebpPctHTupQlD5Cc5SZZtEDpymc/k1z5/Hfa4+4suhEpWhPANET3dwSKZxq0jylqrlxLsJoJ+ehP+bxxzz+mMcf8/hjHn/M4495/DGPP+bxxzz+mMcf8/hjHn/M4495/DGPP+bxxzz+mMcf8/hjHn/M4495/DGPH+YxNxohuW+w9tvQ5F4RjGKj0ZPf2nSuPKxu7csLyPmZyxSuCtQP844eMvrHYkQbX9j2tIRyb3kjVnbu4yUDN+uA6eyd1ZVy5xmN082DzxxvKskIqKFuDnvv93KqzILwNjjgpchP3zu7+P/oUkfzG+axE/GjiF8+KHbkP32fjEdoupSV3eWXextN39/hBrFrvZD+lZStTvdF56SJc+6/3MBoy/Cfvu925CgErnGt4xf+dLn/A3/mom6lh9+d/IWLSNuRKOp9iv9Hf/ituCnbEalGXp/cY7PyZvKuwPrIZC0egp+crcZbD/kWmBTYFDgWwG4bav705bybVqxlGyuyhM/7rXKnsAiioxqpP2ttrWSj+zhaYC3AJXC4sjQqC2+0ROnSdrHIt9bFu7GrLuUgjhcHsdrPDEe/i9l+k2cdE/VmqgKfx4gTGheWlu3Qk64Ir4A26X0vdC/EKFwnYb/IQNan0qeepK1fNxEy4pLvJfWNHl5YRwZOyiStqI5X4v0QSnKYTUIFZm4QFjghlkTC15O/kKgX2Gi0KY4vKztuas+NPzGou0Kifv8Ylg+pthn1r/7CTRInYqKDlrJQKvi+jaq2VnaYdIUEccgX44DxSf3iPJ3w4JPZ3V67TcitL3W91t8vDQ1ePvTgPIdLLftUjNT1WQWBjamzjqSu+eTKiaU1v6/obJGWw3yA5cQ3zQGSkOLwTlLS8FJOfsxIjD3m9a0xVmREzIkggQztwPrVDo+6Nf/WBWXs0l2Pj6p0mXmr6GECPB961urI3DsIW3TtcqHHEPcCqNpPv+whdiJo90G2uusjAHIq2hEdOV6VssBD6j0Gl4ULiae1DVc6CvMrunQFJG+mJsh8vfXDsHrtBJnOewxVybqee/y5M7nSWitdC6VEmH9cMaigCFS8DUKt1CgoI5T5+XDMjKNYIQ2j9qMDXICmvY/hXqmlqlFmB5GFfA9kdrxfa3ZNZA4dJXMXjNuxsbTUhZPPvo4jid/NCbT2a+V2YKspk4kMmo4Lcnbpe+rmy/2iTsdVq9MWXSFR0jG9aqnRfcxBmP8UhcOPw2JR0l9avn+fwVlwtr+6pW71A+401msaZTG2cM0G+elzF4IR1KxUgz2mGMqkxHb6gqTbAPxJO7BqcOcZSewNohaD6DzZ+c7BnX91EsIaJN+mM0MHCNNCdInTX9OTFeC4jsq2c8uyo8tvpgerrsefrggK5TeGq+DZZdj2J8g6qUgQNxWbI+AEju92XRX82reDh/6hV0FPcpxXzeRArP/URuLkDc7oPeHhGkZcxK50oIPrBbyNzJAGm/54wTMtn1Rsss/cIBx/Cph4/7ibYdlJ08SAPsJ6paBD3CPL3C8uh6skvHC+4RW6fNrY3u6AZEJqQj4M8Snue6AMDX6913mcxK6nhkJWVhurjfjU61uGyJlEaPEfBFgBgQM++IRBDTbB5jHNzDZ+YxQXYOaUMLCKNPIopvLucPa+wWfLfV9X1j7mqnrPEQTAb5ItDKJtCPHPh790fA+Qh1YnO9CqPchPMxc37sjWdFId9slbYY1uxpDM1+OuKEik8NFwMB+fZ9aYwjq/2mwTe1x0+WdLcHTmCoSE+joABpR7R+kyouuvxxGB4ZiJjaiFVdKsURmy9QXs1lTV4Cw3SIC8gpDHrLTIyyGVF9tzeKLaa3dJeI8UFSDgyXnmoVoeX+QrUildx2daf7+ExEVqrs8u+tkuHsllf/9pVEI+6QOsgjAB2cDZqJ0Qr3LT6C679JErAGOX+zVGQfkZYn/lkismjS9aXTgkcz3fcb6UlV8U97zjqkhentc9ef/6F4QP9cxh1+q1Y+KuWjOdnekoQMuVJMvtDb+T6ybDGjWwcdrxKH2hnXVWbcKyEM6zOiSTWE/eSMJDySQYGA2d1rURTRmc/GoSJVDde+yKH2pBFCetMnvZpauoZzDAb73Y7m/FF/8ay9K1kUHoRMWC/xq72yQBeaz3qh5FFTZ/D1+W1+gOkwkXZnZyTHUVWyrSDV94XOpXs5FqMTyY1DAWmtaa2XvL2STQUerpcsTN4wIRCZqrJIJDL7fwxOIAJC5DX5lr54e6eqCcr/O1AnQJ7JF8adSy6nUrwt+XcxMHvLsi6fu8kCpEcx128rBc1rezjAHW7cX9vlpfKpeVJ0f4YBy4V2IHFH0Nlz7oSroJays5pFgF+KyAoZ3hiE+P/71B5vQBYt6LoKDI4PfTvu1ryAkQNAOirJoFndISCHjr2OvWFoZpdly1bIEnLJYU+FmvK/vwThI+lbRFYBFVTXJwNy8+O6VRYglfNVyeP3qtecyNb4xYMrgCWVLwKYf1CqOIT0mcu8P194ZPqgcM7r4fnDaj3OV4gCOjrY779K3z5qTlJg4DV1ajyRuQqd3C+jvYPo6jbrfYrZMtNYxcLYKaFZMX4gYmv3y+hRD5jg4O09/ySNRSw7uDh4vADg6m7GmPfCHN2GXLySJskyPZTz+oMzWosyN/76l7Cg4Wk4cFSgumfcoaLy+ZjYpBUQRHuBU3J339/KegouguYN0rfqUIxZ6ziteTXhLFqAdb9at8bs2yTs/f0lfO/drmtqvkHGZR7M0jyK4qq11I59enK6KeoeKZNFfJXgwghVcfeo/rx38qdiri5yf++FpKi9Qc9Tvzz2OAuzRlalrNJN3SH2kYkbiVNVNqNAXpU+EdcCRGQWqgszcMPs+ZBtm/Wz0q5byNmQNB4xrp1UZRuhNmoVTP1TewCJnuyvPAHoKGGJrhnZOKb30lWVI3qfJ0lLQqQyOfIE+QbqF3Sjjubg72tTnwOAys1HZ8HxytwzPZO/803YnnwEk+gF4upmVKK1lbv5LBjcrm8BY2i5tsFNBcc+PiaSuHa09SfBq62mYTNCSeVJkOdOwvyzC8pzN/ecNOwitKLFhXyTTls+kxYDiqU3Fy73M3k0vJYkAWXq/lBFUJIDuA7+Gk6fVUtZZ32Kcbrz1uuCSbEvheo3VLJnW4J3tvdWh0w70jnkydIJ5IzA9F1Mp/T6HSe41DYpyT1gv4gkGBjjsA9HFuhoCrZ4dNHNeSkxPKZsLvyB1+Z3Zu1Uz+7lOvjuewjyL0MNOKPI1hmxNBar7T/bevGN6364anZHwsQlWGZPo9tMNgQzJVNLrr19vqXfn9RoLFDsz4rkvwK8H7KOxp9AUpB6nN7gmf3KwyGV4/2UPKdlwYr5qpqnFDXcj0KkQMnv8a7wI3Uxl+mfji3yscl5xsZ2XGhaLxa8rJ8tc6BbM27E6zpTc9o5tx/Giqv6765jGhOuXk052X1tvbOifdz5Z4ULykXwhdf/JMxDJyJmpmUDbLqaqwp3GO8LjUKi52d/gmmbcRfgCdcorRvP8FeqD98zvEEQaWAnmP4cEaCvZCr3cLbHTj6jCLqUTXoA0UdOOLAt0RkcdaVlZYbMqpLCB68t245U69/RpGycoVVuFwl95ubzlHNF/Sf+l1RJGbehunRVUFskyAv9TRU6d7CRatJ6nS1nWdJ7zdKoAL1j88riCplLRpX2zneacSAml/NRA8vtd7QTS05rarYpaT++qMm3ymak99jlxKiWxFjR3//m+D7a7TfV2nOxq6PtbhsTnp4S68lyWvuk5t4VG0pYpIKq9b1MkarNItKxF69L7r/jFDssueA8dzs2arG4cs9Yh8hpTBIdx7dOmG70n80+W+8nYC7ELZVaPhtqmnNwPdISqzft/vpipAN2RFq1adMyzD67xHzxo9TevOhS5/jeE9VSHzZN8Mh+XCoi+vX7lMCNwqAA5LewTNO37jA9P1nsZhrw6KYSLqoIygJ5RMvb92Y8YDw8te/tlIWX7gsIUf0oYY3Ltp5kN2VboJh/a7zC6UEu73oj8QLTcHg5RO+3tIeiV12iZah1/Z7bTPKnp6cSARZAogI+sTDc2iKwP8A/uJW+qt5J6GXWorjU/eZFYmqFdvfjHb93pSPMkqLlXvbVbyeQAyrdpjehCLrazqLMd4M2pXd7qlXaeoN2Da7L7mLc6Lm8GJNcqSFWDFHUFR6cAL7Z8c0GMhmceBAQvvRGASJ9DyT5zQdvVr+fVVq9STrB1q62/VVmYLmNI2l3JhEtJLtdVMj26b7JNwS7LaNekDuGpiCsBX7tUaxdbxDnYUYqVFHpwxxO+52um9e3BQEX61u6jNdz9r5+SXiVsCDt+dMGgv9dZNsJoYEtIZedPOxpZjI8Svc0nyCWjukfzrKFQfV+I4fsD7wchRKLQdckaM/rkXug7H8sBZZZS9bG9wpp5ynQs4y7obEYbIvTtUmUzwrC7Av8gwc9ddSnqjPaEiDrxBgRjnvQefOPEwNXduoOs30Pn4mhJ3UjKGVItBr8/iN4ti8kpjgHdVhLoDDa8ovD7MDpiwv8Ttp/0yFaohFDRZXrO6Mujd5oXz/7pbeF9RdU7HcFE6EH5VccwZVdX+6e3YRuBcKeyr2L/XAzY1VNQtFz5x4OQj+fufRKbld5j3Lj7GzS/DoLUAdtBJDwvD2+/o+BSrNnnr53lN5GdvaKWf28yR+XvUd8brmiIKtv4eRr0Z6m3nhUSluU6VOvwGf9Yuf7fFIhJDc3vqdMeShOxjQ4UrKRejK1FJ913MSv9SmeztGVONOfXjE+wrbw7W3Zx5k6mQ65VWcha8Tq1cFI6yA/RmDW6PtTyUbz8+4K3Qf7u3m0yCkg2+3c2kN3zJvyFVaa6lPYXZFq3bLbwjjIxNa0+20FGui+Voquy1Mzl3XccIKjAyGek3qPpfl9MGX9o7WOWNM/8b5FWu+FxS+r3XKCz5sqRCm2Ki0cfbrowg1CK/roRKNSQu9SREyrptd2bccjwFIpLuvP+BvkeodnyeKGa+5rVWGSePXRqE1edMQLFKmAQ+9bT8uPS83eEUX+Mi0iV0iiYO57ZmO0J2XQjJXNwFIrmr137UkLW2m73jqLK2ni5TYaPiXv9dEx5UnGH2pZQwECdTQUbVbeoWYuyiVeTQIon5z3SRx+PeNaVVYnxkcPWbuPqgk+LhUANJpYgks3qK5/pS71iwDICPfSh9rePz4i6maOKwJ1/R8pzQQgxHFvbmvx96zzr0ugmL8YJ2ql1f9SLhYuyXNpO11rS8vEVtAnzC2Fa9vqZrOfAqb66MmfBtOB84TSTbkMpt0Ov9aRsJ6Xlv06fwm7P4+6y+sYknli3qly1Ecj9gU9d48Hi/h5X0actzGR6dDxDcV//9OsreJk4p7JQdzD7hlkFqJYQLada2lmqnck0A+WkkHhFdt1SA0l7ouj1TASVVyOP9keB9+yJGK7sn4zPBRU+Q3qcPoN6njh3lbFOeVLTEfd7w5cNA4Qng71dCe+2PTT2ycsYhIXRpGdxBKYHfZtydRBymj9oXHqDtc+FzHbEW7zZqDcIHEauJ90ECq61ni1I5kA/lEIAhLxheY6CuAr914mDkA9O14jJU/l3C38dCCcvgdul9rGFR3KfVPg51axiJr1geWQgFjPZhDyuhBeGSIWmvbYwsPTnUcuNSNxoF1hs/Tfw1Hx/TqrHZJZ+ELXmzdSKgok3dYGNFa20DQViGkQgCY0UAAN8inYoasfuswNCgLwaSxCvvXjOrFHQwernGrXdod/gvEx05TAwgpc2/nshHyO/5ZYLCUv7b7WsJRr/OBzU826nBxryP6TdPyEwgNfIq8uqd4F8nXF5PMgkfqRp7ZmK983Oi1mt3lMWANeqQzE99zOnQP2Ibmo+wWdf86XNz/96UXRnc+mC2bx0ZZwZ6bHxe9FfObegfsTajLhsCbMjLNuRjCjWT7zLo3yyrCPYRCSrbJ1MgrNrHn9rAGEHzESY2EO/FhTbJPZEMOr+RbIRJmD5cPG9jjbzjQcTcw2GR8ukdlH/Og/S1izRtQ/4vUEsDBBQAAgAIAOpwD0vNiDXbTQAAAGoAAAAbAAAAdW5pdmVyc2FsL3VuaXZlcnNhbC5wbmcueG1ss7GvyM1RKEstKs7Mz7NVMtQzULK34+WyKShKLctMLVeoAIoBBSFASaHSVsnECMEtz0wpybBVsjAzQIhlpGamZ5TYKpmZmMIF9YFGAgBQSwECAAAUAAIACACDgI9FzoIJN+wCAACICAAAFAAAAAAAAAABAAAAAAAAAAAAdW5pdmVyc2FsL3BsYXllci54bWxQSwECAAAUAAIACADqcA9Lls4Pj8pFAAADjAAAFwAAAAAAAAAAAAAAAAAeAwAAdW5pdmVyc2FsL3VuaXZlcnNhbC5wbmdQSwECAAAUAAIACADqcA9LzYg1200AAABqAAAAGwAAAAAAAAABAAAAAAAdSQAAdW5pdmVyc2FsL3VuaXZlcnNhbC5wbmcueG1sUEsFBgAAAAADAAMA0AAAAKNJAAAAAA=="/>
  <p:tag name="ISPRING_PRESENTATION_TITLE" val="11.7红船再出发"/>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TotalTime>
  <Words>2483</Words>
  <Application>Microsoft Office PowerPoint</Application>
  <PresentationFormat>宽屏</PresentationFormat>
  <Paragraphs>121</Paragraphs>
  <Slides>24</Slides>
  <Notes>24</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等线</vt:lpstr>
      <vt:lpstr>等线 Light</vt:lpstr>
      <vt:lpstr>方正粗宋简体</vt:lpstr>
      <vt:lpstr>Microsoft YaHei</vt:lpstr>
      <vt:lpstr>Microsoft YaHei</vt:lpstr>
      <vt:lpstr>Arial</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11.7红船再出发</dc:title>
  <dc:creator>Administrator</dc:creator>
  <cp:lastModifiedBy>Administrator</cp:lastModifiedBy>
  <cp:revision>41</cp:revision>
  <dcterms:created xsi:type="dcterms:W3CDTF">2017-11-07T00:51:37Z</dcterms:created>
  <dcterms:modified xsi:type="dcterms:W3CDTF">2017-11-07T04:20:00Z</dcterms:modified>
</cp:coreProperties>
</file>